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64" y="17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7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6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4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8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2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/>
        </p:nvSpPr>
        <p:spPr>
          <a:xfrm>
            <a:off x="324354" y="1343274"/>
            <a:ext cx="6404041" cy="2585418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506" y="1604931"/>
            <a:ext cx="2849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50g Cheddar cheese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½ small onion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100g plain flour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50g butter or baking fat/block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– 3 x 15ml spoons cold water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egg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SC01503"/>
          <p:cNvPicPr/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b="7346"/>
          <a:stretch>
            <a:fillRect/>
          </a:stretch>
        </p:blipFill>
        <p:spPr bwMode="auto">
          <a:xfrm>
            <a:off x="3038611" y="1423217"/>
            <a:ext cx="3555596" cy="2425532"/>
          </a:xfrm>
          <a:prstGeom prst="rect">
            <a:avLst/>
          </a:prstGeom>
          <a:noFill/>
          <a:extLst/>
        </p:spPr>
      </p:pic>
      <p:sp>
        <p:nvSpPr>
          <p:cNvPr id="12" name="Rectangle 11"/>
          <p:cNvSpPr/>
          <p:nvPr/>
        </p:nvSpPr>
        <p:spPr>
          <a:xfrm>
            <a:off x="324355" y="4081092"/>
            <a:ext cx="6404041" cy="4328292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4355" y="4119452"/>
            <a:ext cx="28496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Weighing scales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Chopping board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Grater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Knife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Mixing bowl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Sieve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Measuring spoons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Palette knife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Flour dredger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Rolling pin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Spoon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Fork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small bowls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Pastry brush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Fish slice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Baking tray</a:t>
            </a:r>
          </a:p>
        </p:txBody>
      </p:sp>
      <p:pic>
        <p:nvPicPr>
          <p:cNvPr id="10" name="Picture 9" descr="DSC0150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4595450"/>
            <a:ext cx="4245327" cy="3227568"/>
          </a:xfrm>
          <a:prstGeom prst="rect">
            <a:avLst/>
          </a:prstGeom>
          <a:noFill/>
          <a:extLst/>
        </p:spPr>
      </p:pic>
      <p:sp>
        <p:nvSpPr>
          <p:cNvPr id="13" name="Rectangle 12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376" y="575956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Cheese and onion triangles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04066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1149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1280592"/>
            <a:ext cx="2307114" cy="1656184"/>
          </a:xfrm>
          <a:prstGeom prst="rect">
            <a:avLst/>
          </a:prstGeom>
          <a:noFill/>
          <a:extLst/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5039884"/>
            <a:ext cx="2307232" cy="1656185"/>
          </a:xfrm>
          <a:prstGeom prst="rect">
            <a:avLst/>
          </a:prstGeom>
          <a:noFill/>
        </p:spPr>
      </p:pic>
      <p:pic>
        <p:nvPicPr>
          <p:cNvPr id="16" name="Picture 15" descr="DSC015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6921608"/>
            <a:ext cx="2329316" cy="16541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149" y="1647018"/>
            <a:ext cx="3413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Preheat oven to 180°C or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gas mark 4.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149" y="5544812"/>
            <a:ext cx="377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lice the onion;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49" y="7285958"/>
            <a:ext cx="379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ix the cheese and onion together.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3160238"/>
            <a:ext cx="2307232" cy="165618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71149" y="3388166"/>
            <a:ext cx="375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the cheese and onion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filling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grate the cheese;</a:t>
            </a:r>
          </a:p>
          <a:p>
            <a:pPr marL="342900" indent="-342900">
              <a:buFont typeface="+mj-lt"/>
              <a:buAutoNum type="arabicPeriod" startAt="2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4122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1149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49" y="1496616"/>
            <a:ext cx="3413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Make up the shortcrust pastry: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sift the flour into the bowl;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149" y="5544812"/>
            <a:ext cx="377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 the cold water and start to mix together;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49" y="7285958"/>
            <a:ext cx="379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ix to form a firm, smooth dough.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376" y="3512840"/>
            <a:ext cx="375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ub the fat into the flour, using your fingertips, until it resembles breadcrumbs;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DSC01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4" y="1280590"/>
            <a:ext cx="2307233" cy="1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 descr="DSC015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3160238"/>
            <a:ext cx="230723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9" name="Picture 5" descr="DSC015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36" y="5039885"/>
            <a:ext cx="2284581" cy="16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1" name="Picture 7" descr="DSC015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35" y="6919530"/>
            <a:ext cx="2284581" cy="16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1149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49" y="1647018"/>
            <a:ext cx="341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Roll out the pastry into a square, on a floured surface.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149" y="5544812"/>
            <a:ext cx="377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Spoon some cheese filling in the middle of the square.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49" y="7185248"/>
            <a:ext cx="3796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Next, break the egg into a small bowl and beat with a fork. Brush the edges of the pastry with the beaten egg.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376" y="3665164"/>
            <a:ext cx="375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Cut the square into quarters using the palette knife.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DSC015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4" y="1280591"/>
            <a:ext cx="230723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1" name="Picture 3" descr="DSC015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3160238"/>
            <a:ext cx="230723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3" name="Picture 5" descr="DSC015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2" y="5039885"/>
            <a:ext cx="2307235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5" name="Picture 7" descr="DSC015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6919531"/>
            <a:ext cx="230723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1149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49" y="1647018"/>
            <a:ext cx="341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8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Fold over each pasty and pinch them together all the way along.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8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149" y="5544812"/>
            <a:ext cx="377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Bake for 20 minutes, until golden brown.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49" y="7417457"/>
            <a:ext cx="379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Serve.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149" y="3665163"/>
            <a:ext cx="375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them onto the baking tray.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 descr="DSC01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4" y="1280591"/>
            <a:ext cx="230723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5" name="Picture 3" descr="DSC015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3160237"/>
            <a:ext cx="230723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7" name="Picture 5" descr="DSC015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2" y="5039885"/>
            <a:ext cx="2307235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SC016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6905530"/>
            <a:ext cx="2307232" cy="16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368</Words>
  <Application>Microsoft Office PowerPoint</Application>
  <PresentationFormat>A4 Paper (210x297 mm)</PresentationFormat>
  <Paragraphs>62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 Trafford</dc:creator>
  <cp:lastModifiedBy>Ewen Trafford</cp:lastModifiedBy>
  <cp:revision>9</cp:revision>
  <cp:lastPrinted>2019-02-15T16:28:41Z</cp:lastPrinted>
  <dcterms:created xsi:type="dcterms:W3CDTF">2019-02-15T16:05:24Z</dcterms:created>
  <dcterms:modified xsi:type="dcterms:W3CDTF">2019-02-28T10:42:31Z</dcterms:modified>
</cp:coreProperties>
</file>