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640632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875527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	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a courgette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piece of fresh fish e.g. salmon (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approx.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200g)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cheddar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spring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slice bread e.g. granary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dried mixed herbs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24036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244805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 proof/foil dish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Food processor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 gloves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937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Fish and veg stack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03" name="Picture 79" descr="DSC033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5" y="1820652"/>
            <a:ext cx="355239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05" name="Picture 81" descr="DSC0339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4" y="5312705"/>
            <a:ext cx="3552395" cy="2664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94" name="Picture 146" descr="DSC0313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98" name="Picture 150" descr="DSC0340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00" name="Picture 152" descr="DSC0341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Lay the fish on top of the vegetables.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96" name="Picture 148" descr="DSC0340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111166"/>
            <a:ext cx="37338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Top and tail the carrot and courgette, then run the peeler along each vegetable to make ribbons. Place the ribbons in an oven-proof dish or foil tray on a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Put the spring onion and bread into the food processor and blitz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29" name="Picture 157" descr="DSC0341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Spoon the mixture on top of the fish and bake in the oven for 20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33" name="Picture 161" descr="DSC0343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35" name="Picture 163" descr="DSC03447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Serve.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cheese, herbs and a few twists of black pepper.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31" name="Picture 159" descr="DSC0342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225</Words>
  <Application>Microsoft Office PowerPoint</Application>
  <PresentationFormat>A4 Paper (210x297 mm)</PresentationFormat>
  <Paragraphs>41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45</cp:revision>
  <cp:lastPrinted>2019-02-15T16:28:41Z</cp:lastPrinted>
  <dcterms:created xsi:type="dcterms:W3CDTF">2019-02-15T16:05:24Z</dcterms:created>
  <dcterms:modified xsi:type="dcterms:W3CDTF">2019-02-28T15:01:26Z</dcterms:modified>
</cp:coreProperties>
</file>