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68624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752416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wholemeal flour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cheese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oats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5ml mixed herbs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leeks (small)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red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 mushrooms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can chopped tomatoes (400g)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097016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403920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dish (approx. 20cm x 20cm)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400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Herby veggie crumble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73" name="Picture 49" descr="DSC011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9" b="5208"/>
          <a:stretch>
            <a:fillRect/>
          </a:stretch>
        </p:blipFill>
        <p:spPr bwMode="auto">
          <a:xfrm>
            <a:off x="3064203" y="1964668"/>
            <a:ext cx="3384218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DSC01145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2"/>
          <a:stretch>
            <a:fillRect/>
          </a:stretch>
        </p:blipFill>
        <p:spPr bwMode="auto">
          <a:xfrm>
            <a:off x="3064203" y="5545286"/>
            <a:ext cx="3384218" cy="227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8" name="Picture 90" descr="DSC0115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0" name="Picture 92" descr="DSC0115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grated cheese, oats and 1 x 5ml mixed herbs.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32" name="Picture 84" descr="DSC01108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in the fat into the flour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leeks and red pepper.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Quarter the mushrooms.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57" name="Picture 85" descr="DSC0116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9" name="Picture 87" descr="DSC0116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vegetables in a baking dish.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61" name="Picture 89" descr="DSC0117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63" name="Picture 91" descr="DSC0117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over the canned tomatoes and 1 x 5ml spoon mixed herbs.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the crumble topping over the vegetables.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in the oven for 25-30 minutes, until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193" name="Picture 1" descr="DSC0118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DSC01237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266</Words>
  <Application>Microsoft Office PowerPoint</Application>
  <PresentationFormat>A4 Paper (210x297 mm)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31</cp:revision>
  <cp:lastPrinted>2019-02-15T16:28:41Z</cp:lastPrinted>
  <dcterms:created xsi:type="dcterms:W3CDTF">2019-02-15T16:05:24Z</dcterms:created>
  <dcterms:modified xsi:type="dcterms:W3CDTF">2019-02-28T13:25:52Z</dcterms:modified>
</cp:coreProperties>
</file>