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640632"/>
            <a:ext cx="6404041" cy="302433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2121749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small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of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red chilli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200g lamb mince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cumin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sprig of parsley, mint and coriander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09634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665239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Food processor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Skewers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err="1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Koftas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07" name="Picture 83" descr="DSC035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5" y="1820652"/>
            <a:ext cx="355239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09" name="Picture 85" descr="DSC0357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4" y="5240656"/>
            <a:ext cx="3552395" cy="266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02" name="Picture 154" descr="DSC035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06" name="Picture 158" descr="DSC0352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08" name="Picture 160" descr="DSC0353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924017"/>
            <a:ext cx="3733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the onion and cut in half.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Cut off the top of the chilli and remove the seeds.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Put the onion, chilli and garlic into the food processor and blitz.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04" name="Picture 156" descr="DSC00993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the garlic.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mince, cumin and herbs and blitz together.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37" name="Picture 165" descr="DSC0353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Thread the meat balls onto the skewers.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41" name="Picture 169" descr="DSC0355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43" name="Picture 171" descr="DSC0355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 place the skewers onto a grill pan.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a little flour onto a chopping board, then divide and shape the mixture into 8 balls.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39" name="Picture 167" descr="DSC03553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370020"/>
            <a:ext cx="3733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Grill for 10-15 minutes, turning occasionally to ensure even cooking. The meatballs should be thoroughly cooked – no pink.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65" name="Picture 1" descr="DSC0357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 in a pitta with salad.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7" name="Picture 3" descr="DSC0358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91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281</Words>
  <Application>Microsoft Office PowerPoint</Application>
  <PresentationFormat>A4 Paper (210x297 mm)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46</cp:revision>
  <cp:lastPrinted>2019-02-15T16:28:41Z</cp:lastPrinted>
  <dcterms:created xsi:type="dcterms:W3CDTF">2019-02-15T16:05:24Z</dcterms:created>
  <dcterms:modified xsi:type="dcterms:W3CDTF">2019-02-28T15:07:26Z</dcterms:modified>
</cp:coreProperties>
</file>