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09" autoAdjust="0"/>
    <p:restoredTop sz="94660"/>
  </p:normalViewPr>
  <p:slideViewPr>
    <p:cSldViewPr>
      <p:cViewPr>
        <p:scale>
          <a:sx n="70" d="100"/>
          <a:sy n="70" d="100"/>
        </p:scale>
        <p:origin x="-72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61376" y="1193773"/>
            <a:ext cx="6404041" cy="419127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930" y="1193773"/>
            <a:ext cx="284963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onion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garlic clove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carrot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celery sticks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10ml spoon oil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green lentils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can chopped tomatoes (400g)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5ml spoon mixed herbs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15ml spoon tomato puree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200ml crème fraiche, reduced fat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25g parmesan, grated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100ml semi-skimmed milk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Black pepper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6 lasagne sheets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77386" y="5529065"/>
            <a:ext cx="6404041" cy="2952327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77386" y="5481735"/>
            <a:ext cx="28496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Chopping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board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Garlic press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Peeler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Frying pan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jug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Small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Foil trays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Baking tray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9920" y="575956"/>
            <a:ext cx="2713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Quick ‘V’ lasagne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9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9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9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0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0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0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9" name="Rectangle 1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0" name="Rectangle 1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9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7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1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9" name="Picture 5" descr="DSC0227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568" y="2019123"/>
            <a:ext cx="3429776" cy="254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31" name="Picture 7" descr="DSC0227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568" y="5745089"/>
            <a:ext cx="3420380" cy="2520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0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057" name="Picture 9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3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DSC00997"/>
          <p:cNvPicPr>
            <a:picLocks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 descr="DSC02288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027" y="6920570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7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the oven to 190°C or gas mark 5.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683312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and crush the garlic;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562957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and slice the carrot;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9" name="Picture 11" descr="DSC00934"/>
          <p:cNvPicPr>
            <a:picLocks noChangeArrowheads="1"/>
          </p:cNvPicPr>
          <p:nvPr/>
        </p:nvPicPr>
        <p:blipFill>
          <a:blip r:embed="rId6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943" y="3161275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665164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Prepare the vegetables: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and chop the onion;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4" name="Rectangle 14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5" name="Rectangle 14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0" name="Rectangle 15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1" name="Rectangle 15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2" name="Rectangle 15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3" name="Rectangle 15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6" name="Rectangle 15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7" name="Rectangle 16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0" name="Rectangle 16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1" name="Rectangle 16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8" name="Rectangle 17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17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2" name="Rectangle 17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4" name="Rectangle 17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6" name="Rectangle 17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8" name="Rectangle 18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0" name="Rectangle 1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2" name="Rectangle 18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4" name="Rectangle 18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6" name="Rectangle 18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8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0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2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4" name="Rectangle 2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6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8" name="Rectangle 20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0" name="Rectangle 20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2" name="Rectangle 20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4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6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8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0" name="Rectangle 2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2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4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00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924017"/>
            <a:ext cx="3733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celery.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081" name="Picture 9" descr="DSC0229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lentils, tomatoes, herbs and tomato puree.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85" name="Picture 13" descr="DSC02313"/>
          <p:cNvPicPr>
            <a:picLocks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526665"/>
            <a:ext cx="3756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Fry the onion, garlic, carrot and celery in the oil until soft – about 4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83" name="Picture 11" descr="DSC02305"/>
          <p:cNvPicPr>
            <a:picLocks noChangeArrowheads="1"/>
          </p:cNvPicPr>
          <p:nvPr/>
        </p:nvPicPr>
        <p:blipFill>
          <a:blip r:embed="rId6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74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087" name="Picture 15" descr="DSC02318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6" name="TextBox 18"/>
          <p:cNvSpPr txBox="1">
            <a:spLocks/>
          </p:cNvSpPr>
          <p:nvPr/>
        </p:nvSpPr>
        <p:spPr>
          <a:xfrm>
            <a:off x="290718" y="7008959"/>
            <a:ext cx="37400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Pour in some water, just enough to cover the mixture, bring to the boil and then allow to simmer for 15 minutes with the lid on.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0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3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2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4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2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2" name="Rectangle 22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22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" name="Rectangle 23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" name="Rectangle 2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7" name="Rectangle 2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8" name="Rectangle 2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1" name="Rectangle 2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2" name="Rectangle 2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5" name="Rectangle 2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6" name="Rectangle 2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9" name="Rectangle 24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0" name="Rectangle 2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508519"/>
            <a:ext cx="3733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Blend the crème fraiche, half the grated cheese, milk and pepper together in a small bowl.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4097" name="Picture 1" descr="DSC01655"/>
          <p:cNvPicPr>
            <a:picLocks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249665"/>
            <a:ext cx="37564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an ovenproof dish or foil tray on a baking tray. Spread some mixture in the bottom, cover with lasagne sheets and a little crème fraiche sauce.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9" name="Picture 3" descr="DSC01660"/>
          <p:cNvPicPr>
            <a:picLocks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0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11" name="TextBox 17"/>
          <p:cNvSpPr txBox="1"/>
          <p:nvPr/>
        </p:nvSpPr>
        <p:spPr>
          <a:xfrm>
            <a:off x="271149" y="5406313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Repeat the previous step, finishing with crème fraiche sauce on top.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01" name="Picture 5" descr="DSC01664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1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4103" name="Picture 7" descr="DSC01671"/>
          <p:cNvPicPr>
            <a:picLocks noChangeArrowheads="1"/>
          </p:cNvPicPr>
          <p:nvPr/>
        </p:nvPicPr>
        <p:blipFill>
          <a:blip r:embed="rId7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3" name="TextBox 18"/>
          <p:cNvSpPr txBox="1">
            <a:spLocks/>
          </p:cNvSpPr>
          <p:nvPr/>
        </p:nvSpPr>
        <p:spPr>
          <a:xfrm>
            <a:off x="290718" y="7285959"/>
            <a:ext cx="37400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Sprinkle the remaining grated cheese on top and bake for 20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2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3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54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380</Words>
  <Application>Microsoft Office PowerPoint</Application>
  <PresentationFormat>A4 Paper (210x297 mm)</PresentationFormat>
  <Paragraphs>58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64</cp:revision>
  <cp:lastPrinted>2019-02-15T16:28:41Z</cp:lastPrinted>
  <dcterms:created xsi:type="dcterms:W3CDTF">2019-02-15T16:05:24Z</dcterms:created>
  <dcterms:modified xsi:type="dcterms:W3CDTF">2019-03-04T09:52:39Z</dcterms:modified>
</cp:coreProperties>
</file>