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640632"/>
            <a:ext cx="6404041" cy="302433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875527"/>
            <a:ext cx="2849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clove garlic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small aubergine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green pepper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courgette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cans chopped tomatoes (800g)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10ml spoon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handful fresh basil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025008"/>
            <a:ext cx="6404041" cy="309634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665239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Chopping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Garlic 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Can opener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1757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Ratatouille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18" name="Picture 94" descr="DSC01952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54"/>
          <a:stretch>
            <a:fillRect/>
          </a:stretch>
        </p:blipFill>
        <p:spPr bwMode="auto">
          <a:xfrm>
            <a:off x="2728894" y="1892660"/>
            <a:ext cx="3637763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20" name="Picture 96" descr="DSC019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894" y="5222013"/>
            <a:ext cx="3643216" cy="2702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14" name="Picture 166" descr="DSC00934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22" name="Picture 174" descr="DSC01975"/>
          <p:cNvPicPr>
            <a:picLocks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24" name="Picture 176" descr="DSC01985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vegetables: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eel and chop the onion;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dice the aubergine;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de-seed and chop the green pepper;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16" name="Picture 168" descr="DSC00997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3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crush the garlic;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courgette.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55" name="Picture 183" descr="DSC01979"/>
          <p:cNvPicPr>
            <a:picLocks noChangeArrowheads="1"/>
          </p:cNvPicPr>
          <p:nvPr/>
        </p:nvPicPr>
        <p:blipFill>
          <a:blip r:embed="rId3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aubergine and fry for a further 5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59" name="Picture 187" descr="DSC01991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Fry the onion and garlic in the oil for 5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57" name="Picture 185" descr="DSC01987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5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61" name="Picture 189" descr="DSC01994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7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pepper, courgette and tomatoes.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torn basil leaves.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2289" name="Picture 1" descr="DSC01997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Bring to the boil and then simmer gently, with the lid on the saucepan, for 20-30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1" name="Picture 3" descr="DSC02020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9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262</Words>
  <Application>Microsoft Office PowerPoint</Application>
  <PresentationFormat>A4 Paper (210x297 mm)</PresentationFormat>
  <Paragraphs>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51</cp:revision>
  <cp:lastPrinted>2019-02-15T16:28:41Z</cp:lastPrinted>
  <dcterms:created xsi:type="dcterms:W3CDTF">2019-02-15T16:05:24Z</dcterms:created>
  <dcterms:modified xsi:type="dcterms:W3CDTF">2019-02-28T15:46:35Z</dcterms:modified>
</cp:coreProperties>
</file>