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35614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651196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mushrooms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red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tomato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150g long grain rice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550ml water, boiling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 ml spoon vegetable stock powder or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peas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curry powder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77386" y="5261936"/>
            <a:ext cx="6404041" cy="280831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511932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Kettle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032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Savoury rice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45" name="Picture 121" descr="DSC0208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1949049"/>
            <a:ext cx="3285760" cy="245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47" name="Picture 123" descr="DSC02085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433537"/>
            <a:ext cx="3285760" cy="2465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51" name="Picture 203" descr="DSC0093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9" name="Picture 211" descr="DSC02124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1" name="Picture 213" descr="DSC01004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dice the red pepper;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tomato.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53" name="Picture 205" descr="DSC0208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mushrooms;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 in oil until soft.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305" name="Picture 233" descr="DSC0213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rice.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09" name="Picture 237" descr="DSC0214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mushrooms and red pepper and cook for a further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07" name="Picture 235" descr="DSC02136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311" name="Picture 239" descr="DSC02111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424458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the stock powder with the water.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stock, peas and curry powder.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34" name="Picture 22" descr="DSC0214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Simmer for 15 minutes, until the rice is tender.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36" name="Picture 24" descr="DSC0215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serve, place the rice in a bowl and sprinkle the chopped tomato on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38" name="Picture 26" descr="DSC02173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281</Words>
  <Application>Microsoft Office PowerPoint</Application>
  <PresentationFormat>A4 Paper (210x297 mm)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59</cp:revision>
  <cp:lastPrinted>2019-02-15T16:28:41Z</cp:lastPrinted>
  <dcterms:created xsi:type="dcterms:W3CDTF">2019-02-15T16:05:24Z</dcterms:created>
  <dcterms:modified xsi:type="dcterms:W3CDTF">2019-02-28T16:41:38Z</dcterms:modified>
</cp:coreProperties>
</file>