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09" autoAdjust="0"/>
    <p:restoredTop sz="94660"/>
  </p:normalViewPr>
  <p:slideViewPr>
    <p:cSldViewPr>
      <p:cViewPr>
        <p:scale>
          <a:sx n="70" d="100"/>
          <a:sy n="70" d="100"/>
        </p:scale>
        <p:origin x="-72" y="-22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61376" y="1496616"/>
            <a:ext cx="6404041" cy="3356148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5930" y="1528085"/>
            <a:ext cx="284963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onion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carrot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3 medium potatoes (700g)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¼  Savoy cabbage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250g lean minced lamb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15ml spoon plain flour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15ml spoon tomato purée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15ml spoon Worcestershire sauce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300ml water, boiling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5ml stock cube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150ml semi-skimmed milk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77386" y="5051432"/>
            <a:ext cx="6404041" cy="3429961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77386" y="4996696"/>
            <a:ext cx="284963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Chopping board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Knife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Vegetable peeler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Weighing scales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spoons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Saucepan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Non-stick frying pan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Wooden spoon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jug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Colander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Potato masher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Ovenproof dish/foil tray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Baking tray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9920" y="575956"/>
            <a:ext cx="23773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Shepherd’s pie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7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7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9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9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9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0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0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0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9" name="Rectangle 1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0" name="Rectangle 11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9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7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8" name="Rectangle 1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33" name="Picture 9" descr="DSC021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7024" y="1927323"/>
            <a:ext cx="3326312" cy="2494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35" name="Picture 11" descr="DSC0218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568" y="5535830"/>
            <a:ext cx="3357768" cy="2461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0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057" name="Picture 9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3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3" name="Picture 15" descr="DSC00937"/>
          <p:cNvPicPr>
            <a:picLocks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5" name="Picture 17" descr="DSC02192"/>
          <p:cNvPicPr>
            <a:picLocks noChangeArrowheads="1"/>
          </p:cNvPicPr>
          <p:nvPr/>
        </p:nvPicPr>
        <p:blipFill>
          <a:blip r:embed="rId5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027" y="6920570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785517"/>
            <a:ext cx="3733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Preheat the oven to 200°C or gas mark 6.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683312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peel and dice the carrots;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424458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peel and cut the potatoes into chunks;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9" name="Picture 11" descr="DSC00934"/>
          <p:cNvPicPr>
            <a:picLocks noChangeArrowheads="1"/>
          </p:cNvPicPr>
          <p:nvPr/>
        </p:nvPicPr>
        <p:blipFill>
          <a:blip r:embed="rId6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943" y="3161275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665164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Prepare the vegetables: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peel and chop the onion;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7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7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8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1" name="Rectangle 8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2" name="Rectangle 8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6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0" name="Rectangle 9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8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1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4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9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0" name="Rectangle 11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3" name="Rectangle 11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4" name="Rectangle 11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7" name="Rectangle 11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8" name="Rectangle 12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1" name="Rectangle 12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2" name="Rectangle 12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2" name="Rectangle 1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3" name="Rectangle 12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6" name="Rectangle 13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7" name="Rectangle 13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0" name="Rectangle 13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1" name="Rectangle 13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6" name="Rectangle 13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7" name="Rectangle 14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0" name="Rectangle 14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1" name="Rectangle 14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4" name="Rectangle 14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5" name="Rectangle 14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0" name="Rectangle 15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1" name="Rectangle 15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2" name="Rectangle 15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3" name="Rectangle 15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6" name="Rectangle 15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7" name="Rectangle 16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0" name="Rectangle 16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1" name="Rectangle 16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8" name="Rectangle 17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0" name="Rectangle 17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2" name="Rectangle 17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4" name="Rectangle 17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6" name="Rectangle 17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8" name="Rectangle 18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0" name="Rectangle 1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2" name="Rectangle 18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4" name="Rectangle 18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6" name="Rectangle 18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8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0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2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4" name="Rectangle 2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6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8" name="Rectangle 20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0" name="Rectangle 20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2" name="Rectangle 20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4" name="Rectangle 2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6" name="Rectangle 2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8" name="Rectangle 2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90" name="Rectangle 2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92" name="Rectangle 2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94" name="Rectangle 2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00" name="Rectangle 2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924017"/>
            <a:ext cx="3733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shred the cabbage.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089" name="Picture 17" descr="DSC02193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7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9" name="TextBox 17"/>
          <p:cNvSpPr txBox="1"/>
          <p:nvPr/>
        </p:nvSpPr>
        <p:spPr>
          <a:xfrm>
            <a:off x="271149" y="5267813"/>
            <a:ext cx="37338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Meanwhile, in a non-stick frying pan, dry fry the lamb with the onion and carrots, until the mince is browned.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93" name="Picture 21" descr="DSC02205"/>
          <p:cNvPicPr>
            <a:picLocks noChangeArrowheads="1"/>
          </p:cNvPicPr>
          <p:nvPr/>
        </p:nvPicPr>
        <p:blipFill>
          <a:blip r:embed="rId5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388165"/>
            <a:ext cx="3756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Place the potatoes in a saucepan of water, bring to the boil and simmer for 20 minutes, until soft.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91" name="Picture 19" descr="DSC02199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74" name="Rectangle 28"/>
          <p:cNvSpPr>
            <a:spLocks/>
          </p:cNvSpPr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3095" name="Picture 23" descr="DSC02214"/>
          <p:cNvPicPr>
            <a:picLocks noChangeArrowheads="1"/>
          </p:cNvPicPr>
          <p:nvPr/>
        </p:nvPicPr>
        <p:blipFill>
          <a:blip r:embed="rId7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76" name="TextBox 18"/>
          <p:cNvSpPr txBox="1">
            <a:spLocks/>
          </p:cNvSpPr>
          <p:nvPr/>
        </p:nvSpPr>
        <p:spPr>
          <a:xfrm>
            <a:off x="290718" y="7424458"/>
            <a:ext cx="37400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in the flour, tomato purée and Worcestershire sauce.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9" name="Rectangle 2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0" name="Rectangle 2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3" name="Rectangle 2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4" name="Rectangle 2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4" name="Rectangle 2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2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8" name="Rectangle 2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2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2" name="Rectangle 22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22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" name="Rectangle 23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" name="Rectangle 2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7" name="Rectangle 2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8" name="Rectangle 2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1" name="Rectangle 2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2" name="Rectangle 2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5" name="Rectangle 2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6" name="Rectangle 2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9" name="Rectangle 24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0" name="Rectangle 2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785518"/>
            <a:ext cx="3733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the stock cube to the water to make up the stock.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4105" name="Picture 9" descr="DSC02222"/>
          <p:cNvPicPr>
            <a:picLocks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388165"/>
            <a:ext cx="3756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the stock to the meat mixture, bring to the boil and then simmer for 5-10 minutes, until the carrot is soft.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107" name="Picture 11" descr="DSC02229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1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Rectangle 2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0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11" name="TextBox 17"/>
          <p:cNvSpPr txBox="1"/>
          <p:nvPr/>
        </p:nvSpPr>
        <p:spPr>
          <a:xfrm>
            <a:off x="271149" y="5406313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During the last 5 minutes of cooking the potatoes, add the cabbage.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109" name="Picture 13" descr="DSC02230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1" name="Rectangle 28"/>
          <p:cNvSpPr>
            <a:spLocks/>
          </p:cNvSpPr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4111" name="Picture 15" descr="DSC02245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3" name="TextBox 18"/>
          <p:cNvSpPr txBox="1">
            <a:spLocks/>
          </p:cNvSpPr>
          <p:nvPr/>
        </p:nvSpPr>
        <p:spPr>
          <a:xfrm>
            <a:off x="290718" y="7285959"/>
            <a:ext cx="37400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9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Drain the potatoes in a colander over the sink and mash with the milk.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2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6" name="Rectangle 3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7" name="Rectangle 3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9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0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1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3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54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370020"/>
            <a:ext cx="37338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0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Place the ovenproof dish or foil tray on a baking tray. Spread the meat mixture into an ovenproof dish and spoon the mash over the top.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121" name="Picture 1" descr="DSC02255"/>
          <p:cNvPicPr>
            <a:picLocks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388165"/>
            <a:ext cx="3756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1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Cook for 20-25 minutes, until golden brown, or take home and cook in the oven for the same amount of time.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3" name="Picture 3" descr="DSC02279"/>
          <p:cNvPicPr>
            <a:picLocks noChangeArrowheads="1"/>
          </p:cNvPicPr>
          <p:nvPr/>
        </p:nvPicPr>
        <p:blipFill>
          <a:blip r:embed="rId5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1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Rectangle 2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5" name="Rectangle 2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6" name="Rectangle 3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7" name="Rectangle 3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9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0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1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3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880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455</Words>
  <Application>Microsoft Office PowerPoint</Application>
  <PresentationFormat>A4 Paper (210x297 mm)</PresentationFormat>
  <Paragraphs>64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66</cp:revision>
  <cp:lastPrinted>2019-02-15T16:28:41Z</cp:lastPrinted>
  <dcterms:created xsi:type="dcterms:W3CDTF">2019-02-15T16:05:24Z</dcterms:created>
  <dcterms:modified xsi:type="dcterms:W3CDTF">2019-03-04T10:07:48Z</dcterms:modified>
</cp:coreProperties>
</file>