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712640"/>
            <a:ext cx="6404041" cy="352839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953342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noodles 1 x chicken breast (or 3-4 thighs)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garlic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red chilli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1cm fresh ginger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red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mushrooms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yellow pepper 1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choi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soy sauce (reduced salt)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77386" y="5529065"/>
            <a:ext cx="6404041" cy="2809717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656651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chopping boards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knives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Colander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371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Sizzling stir-fry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 descr="DSC016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7" y="2216696"/>
            <a:ext cx="338124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7" name="Picture 3" descr="DSC016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6" y="5665444"/>
            <a:ext cx="3381245" cy="253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49" name="Picture 1" descr="DSC0164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SC00997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SC01633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647018"/>
            <a:ext cx="3733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the noodles in boiling water. Check the packet for details.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 with a clean knife on a clean chopping board: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de-seed and slice the chilli;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DSC0160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249665"/>
            <a:ext cx="37338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While the noodles are cooking, remove any skin from the chicken and cut into strips. Place in the fridge, covered, until needed.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slice the ginger;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3" name="Picture 1" descr="DSC0162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shred the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pak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choi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7" name="Picture 5" descr="DSC0163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onion, pepper and mushrooms;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DSC0162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79" name="Picture 7" descr="DSC0164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onion, garlic, chilli and ginger. Allow to cook for 1 minute.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chicken and stir-fry for 3-4 minutes. Check that the chicken is cooked.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097" name="Picture 1" descr="DSC01655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remaining vegetables and soy sauce and continue to cook for a further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DSC01660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Drain the boiling hot water away from the noodles into a colander in the sink.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1" name="Picture 5" descr="DSC0166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03" name="Picture 7" descr="DSC01671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" name="TextBox 18"/>
          <p:cNvSpPr txBox="1">
            <a:spLocks/>
          </p:cNvSpPr>
          <p:nvPr/>
        </p:nvSpPr>
        <p:spPr>
          <a:xfrm>
            <a:off x="290718" y="7424458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cooked noodles and cook for 2 minutes until hot.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358</Words>
  <Application>Microsoft Office PowerPoint</Application>
  <PresentationFormat>A4 Paper (210x297 mm)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62</cp:revision>
  <cp:lastPrinted>2019-02-15T16:28:41Z</cp:lastPrinted>
  <dcterms:created xsi:type="dcterms:W3CDTF">2019-02-15T16:05:24Z</dcterms:created>
  <dcterms:modified xsi:type="dcterms:W3CDTF">2019-03-04T09:42:01Z</dcterms:modified>
</cp:coreProperties>
</file>