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D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509" autoAdjust="0"/>
    <p:restoredTop sz="94660"/>
  </p:normalViewPr>
  <p:slideViewPr>
    <p:cSldViewPr>
      <p:cViewPr>
        <p:scale>
          <a:sx n="70" d="100"/>
          <a:sy n="70" d="100"/>
        </p:scale>
        <p:origin x="-66" y="-22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1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54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607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671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76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185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09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94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089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32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8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0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11" name="Rectangle 10"/>
          <p:cNvSpPr>
            <a:spLocks/>
          </p:cNvSpPr>
          <p:nvPr/>
        </p:nvSpPr>
        <p:spPr>
          <a:xfrm>
            <a:off x="261376" y="1712640"/>
            <a:ext cx="6404041" cy="3240360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5930" y="1809326"/>
            <a:ext cx="284963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Ingredients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onion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clove garlic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large potato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x 5ml spoon oil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 x 15ml spoons curry paste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300ml water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can chopped tomatoes (400g)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can chickpeas (410g), drained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3 handfuls of fresh spinach</a:t>
            </a:r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261376" y="5337574"/>
            <a:ext cx="6404041" cy="2717432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77386" y="5542128"/>
            <a:ext cx="284963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Equipment</a:t>
            </a:r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Knife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Chopping board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Garlic press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Frying pan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Measuring spoons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Measuring jug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Wooden spoon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Can opener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9920" y="575956"/>
            <a:ext cx="53799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Spinach, potato and chickpea curry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3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4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7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8" name="Rectangle 2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" name="Rectangle 3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1" name="Rectangle 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2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7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7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8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9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9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9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9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9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0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0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126" name="Picture 102" descr="DSC0175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7024" y="2144688"/>
            <a:ext cx="3290212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8" name="Rectangle 10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128" name="Picture 104" descr="DSC0175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5568" y="5516677"/>
            <a:ext cx="3285475" cy="235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667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7837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pic>
        <p:nvPicPr>
          <p:cNvPr id="2232" name="Picture 184" descr="DSC01715"/>
          <p:cNvPicPr>
            <a:picLocks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1280593"/>
            <a:ext cx="2307114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34" name="Picture 186" descr="DSC00946"/>
          <p:cNvPicPr>
            <a:picLocks noChangeArrowheads="1"/>
          </p:cNvPicPr>
          <p:nvPr/>
        </p:nvPicPr>
        <p:blipFill>
          <a:blip r:embed="rId4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5039884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36" name="Picture 188" descr="DSC01760"/>
          <p:cNvPicPr>
            <a:picLocks noChangeArrowheads="1"/>
          </p:cNvPicPr>
          <p:nvPr/>
        </p:nvPicPr>
        <p:blipFill>
          <a:blip r:embed="rId5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1149" y="1785518"/>
            <a:ext cx="37338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Prepare the vegetables: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onion;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1149" y="5544812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peel and cut the potatoes into 1cm cubes.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1150" y="7424458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Fry the onion and garlic for 2 minutes in the oil.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16" name="Picture 168" descr="DSC00997"/>
          <p:cNvPicPr>
            <a:picLocks noChangeArrowheads="1"/>
          </p:cNvPicPr>
          <p:nvPr/>
        </p:nvPicPr>
        <p:blipFill>
          <a:blip r:embed="rId6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3160237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71149" y="3803663"/>
            <a:ext cx="373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peel and crush the garlic;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1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2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5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6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5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6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3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4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7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7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8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8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1" name="Rectangle 8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2" name="Rectangle 8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5" name="Rectangle 8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6" name="Rectangle 9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9" name="Rectangle 9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0" name="Rectangle 9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8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1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4" name="Rectangle 10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9" name="Rectangle 11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0" name="Rectangle 11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3" name="Rectangle 11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4" name="Rectangle 11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7" name="Rectangle 11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8" name="Rectangle 12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1" name="Rectangle 12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2" name="Rectangle 12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2" name="Rectangle 12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3" name="Rectangle 12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6" name="Rectangle 13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7" name="Rectangle 13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0" name="Rectangle 13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1" name="Rectangle 13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6" name="Rectangle 13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7" name="Rectangle 14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0" name="Rectangle 14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1" name="Rectangle 14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4" name="Rectangle 14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5" name="Rectangle 14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0" name="Rectangle 15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1" name="Rectangle 15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2" name="Rectangle 15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3" name="Rectangle 15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6" name="Rectangle 15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7" name="Rectangle 16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0" name="Rectangle 16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1" name="Rectangle 16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8" name="Rectangle 17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0" name="Rectangle 17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2" name="Rectangle 17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4" name="Rectangle 17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6" name="Rectangle 17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8" name="Rectangle 18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0" name="Rectangle 18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2" name="Rectangle 18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4" name="Rectangle 18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6" name="Rectangle 18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24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785518"/>
            <a:ext cx="3733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Stir in the curry paste, potatoes and water.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pepper into small strips.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271" name="Picture 199" descr="DSC01768"/>
          <p:cNvPicPr>
            <a:picLocks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99" name="Picture 127" descr="DSC01293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77" b="7315"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7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9" name="TextBox 17"/>
          <p:cNvSpPr txBox="1"/>
          <p:nvPr/>
        </p:nvSpPr>
        <p:spPr>
          <a:xfrm>
            <a:off x="271149" y="5406313"/>
            <a:ext cx="37338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5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Stir in the fresh spinach, and allow to cook for a further 2 minutes.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275" name="Picture 203" descr="DSC01783"/>
          <p:cNvPicPr>
            <a:picLocks noChangeArrowheads="1"/>
          </p:cNvPicPr>
          <p:nvPr/>
        </p:nvPicPr>
        <p:blipFill>
          <a:blip r:embed="rId5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1" name="Rectangle 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7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10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9" name="Rectangle 1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1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1" name="Rectangle 1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1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3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5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1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7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9" name="Rectangle 1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1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2" name="Rectangle 601"/>
          <p:cNvSpPr/>
          <p:nvPr/>
        </p:nvSpPr>
        <p:spPr>
          <a:xfrm>
            <a:off x="290718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03" name="TextBox 602"/>
          <p:cNvSpPr txBox="1"/>
          <p:nvPr/>
        </p:nvSpPr>
        <p:spPr>
          <a:xfrm>
            <a:off x="274257" y="3388165"/>
            <a:ext cx="3756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Add the tomatoes and chickpeas, then allow to simmer for 20 minutes, until the potato is tender.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273" name="Picture 201" descr="DSC01773"/>
          <p:cNvPicPr>
            <a:picLocks noChangeArrowheads="1"/>
          </p:cNvPicPr>
          <p:nvPr/>
        </p:nvPicPr>
        <p:blipFill>
          <a:blip r:embed="rId6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864" y="3160237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1" name="Rectangle 1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1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3" name="Rectangle 1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4" name="Rectangle 1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5" name="Rectangle 1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1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7" name="Rectangle 1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1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9" name="Rectangle 15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1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1" name="Rectangle 1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1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3" name="Rectangle 1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6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5" name="Rectangle 16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7" name="Rectangle 1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6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17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1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1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1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1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1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5" name="Rectangle 1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6" name="Rectangle 1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1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1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1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1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1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20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5" name="Rectangle 2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6" name="Rectangle 2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</TotalTime>
  <Words>237</Words>
  <Application>Microsoft Office PowerPoint</Application>
  <PresentationFormat>A4 Paper (210x297 mm)</PresentationFormat>
  <Paragraphs>40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Ewen Trafford</cp:lastModifiedBy>
  <cp:revision>54</cp:revision>
  <cp:lastPrinted>2019-02-15T16:28:41Z</cp:lastPrinted>
  <dcterms:created xsi:type="dcterms:W3CDTF">2019-02-15T16:05:24Z</dcterms:created>
  <dcterms:modified xsi:type="dcterms:W3CDTF">2019-02-28T16:02:10Z</dcterms:modified>
</cp:coreProperties>
</file>