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66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712640"/>
            <a:ext cx="6404041" cy="3240360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809326"/>
            <a:ext cx="28496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10ml spoon oil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3 spring onions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clove of garlic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80g sugar snap peas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small chicken breast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x 15ml Thai green curry paste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200ml coconut milk (reduced fat)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1/2 lime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Small bunch of coriander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5337574"/>
            <a:ext cx="6404041" cy="271743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7386" y="5542128"/>
            <a:ext cx="28496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Two chopping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boards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Two knives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Garlic press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Frying 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Can opener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Juicer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9920" y="575956"/>
            <a:ext cx="38266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Thai green chicken curry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0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0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30" name="Picture 106" descr="DSC0332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971" y="2086441"/>
            <a:ext cx="3306365" cy="2492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1" name="Picture 107" descr="DSC0332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971" y="5439851"/>
            <a:ext cx="3368713" cy="2512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0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238" name="Picture 190" descr="DSC0333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3"/>
            <a:ext cx="2307114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16" name="Picture 168" descr="DSC00997"/>
          <p:cNvPicPr>
            <a:picLocks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40" name="Picture 192" descr="DSC03343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Prepare the vegetables: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spring onions;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crush the garlic.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147459"/>
            <a:ext cx="37338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On a separate clean chopping board, and using a separate clean knife, cut the chicken into small chunks.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39" name="Picture 191" descr="DSC03339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7"/>
            <a:ext cx="2307232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4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ut the sugar snap peas in half;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2" name="Rectangle 18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4" name="Rectangle 18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6" name="Rectangle 18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9"/>
            <a:ext cx="3733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Fry the spring onions, garlic and chicken in the oil for 3-4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277" name="Picture 205" descr="DSC03351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Pour in the coconut milk and simmer for 15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79" name="Picture 207" descr="DSC03363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388165"/>
            <a:ext cx="3756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When the chicken has turned ‘white’, stir in the green curry paste, followed by the sugar snap peas.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78" name="Picture 206" descr="DSC03357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74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280" name="Picture 208" descr="DSC03377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6" name="TextBox 18"/>
          <p:cNvSpPr txBox="1">
            <a:spLocks/>
          </p:cNvSpPr>
          <p:nvPr/>
        </p:nvSpPr>
        <p:spPr>
          <a:xfrm>
            <a:off x="290718" y="7424457"/>
            <a:ext cx="3740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Squeeze the lime and pour over the curry.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Tear the coriander and add to the curry.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3314" name="Picture 2" descr="DSC03378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803664"/>
            <a:ext cx="375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Serve.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3" descr="DSC03386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301</Words>
  <Application>Microsoft Office PowerPoint</Application>
  <PresentationFormat>A4 Paper (210x297 mm)</PresentationFormat>
  <Paragraphs>48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55</cp:revision>
  <cp:lastPrinted>2019-02-15T16:28:41Z</cp:lastPrinted>
  <dcterms:created xsi:type="dcterms:W3CDTF">2019-02-15T16:05:24Z</dcterms:created>
  <dcterms:modified xsi:type="dcterms:W3CDTF">2019-02-28T16:10:15Z</dcterms:modified>
</cp:coreProperties>
</file>