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09" autoAdjust="0"/>
    <p:restoredTop sz="94660"/>
  </p:normalViewPr>
  <p:slideViewPr>
    <p:cSldViewPr>
      <p:cViewPr>
        <p:scale>
          <a:sx n="70" d="100"/>
          <a:sy n="70" d="100"/>
        </p:scale>
        <p:origin x="-66" y="-2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61376" y="1640632"/>
            <a:ext cx="6404041" cy="302433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2121749"/>
            <a:ext cx="28496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15ml spoon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400g canned chopped tomatoes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Handful of fresh basil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Black pepper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025008"/>
            <a:ext cx="6404041" cy="309634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665239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Garlic press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 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Classic tomato </a:t>
            </a:r>
            <a:r>
              <a:rPr lang="en-GB" sz="2400" b="1" u="none" strike="noStrike" dirty="0" err="1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ragu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7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7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8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8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14" name="Picture 90" descr="DSC019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3"/>
          <a:stretch>
            <a:fillRect/>
          </a:stretch>
        </p:blipFill>
        <p:spPr bwMode="auto">
          <a:xfrm>
            <a:off x="2780928" y="1826327"/>
            <a:ext cx="3745336" cy="265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6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116" name="Picture 92" descr="DSC0193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27" y="5241032"/>
            <a:ext cx="370180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214" name="Picture 166" descr="DSC00934"/>
          <p:cNvPicPr>
            <a:picLocks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18" name="Picture 170" descr="DSC0193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0" name="Picture 172" descr="DSC01947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the onion and garlic: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eel and chop the onion;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Fry the onion and garlic in the oil for 5 minutes, until soft.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tomatoes and tear in the basil leaves.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16" name="Picture 168" descr="DSC00997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803663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crush the garlic.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0" name="Rectangle 13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1" name="Rectangle 13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6" name="Rectangle 13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7" name="Rectangle 14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0" name="Rectangle 14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1" name="Rectangle 14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4" name="Rectangle 14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5" name="Rectangle 14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0" name="Rectangle 15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91" name="Rectangle 15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2" name="Rectangle 15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3" name="Rectangle 15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6" name="Rectangle 15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07" name="Rectangle 16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0" name="Rectangle 16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11" name="Rectangle 16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8" name="Rectangle 17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50" name="Rectangle 17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508519"/>
            <a:ext cx="3733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a few twists of black pepper, then allow to simmer gently for 30 minutes (longer if possible).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49" name="Picture 177" descr="DSC01948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05"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the cooked pasta and tomato sauce together.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53" name="Picture 181" descr="DSC0196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249666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If serving with pasta: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put a saucepan of water on to boil. When boiling, add the pasta and cook for around 10 minutes. Drain.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51" name="Picture 179" descr="DSC0139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5" name="Rectangle 1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6" name="Rectangle 1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7" name="Rectangle 1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8" name="Rectangle 1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9" name="Rectangle 15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0" name="Rectangle 1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1" name="Rectangle 1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2" name="Rectangle 1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3" name="Rectangle 1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4" name="Rectangle 16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5" name="Rectangle 16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6" name="Rectangle 1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7" name="Rectangle 1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8" name="Rectangle 16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17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1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17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1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1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232</Words>
  <Application>Microsoft Office PowerPoint</Application>
  <PresentationFormat>A4 Paper (210x297 mm)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50</cp:revision>
  <cp:lastPrinted>2019-02-15T16:28:41Z</cp:lastPrinted>
  <dcterms:created xsi:type="dcterms:W3CDTF">2019-02-15T16:05:24Z</dcterms:created>
  <dcterms:modified xsi:type="dcterms:W3CDTF">2019-02-28T15:39:51Z</dcterms:modified>
</cp:coreProperties>
</file>