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D1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509" autoAdjust="0"/>
    <p:restoredTop sz="94660"/>
  </p:normalViewPr>
  <p:slideViewPr>
    <p:cSldViewPr>
      <p:cViewPr>
        <p:scale>
          <a:sx n="70" d="100"/>
          <a:sy n="70" d="100"/>
        </p:scale>
        <p:origin x="-66" y="-22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11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542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607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671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76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185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3090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947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089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329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8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09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3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11" name="Rectangle 10"/>
          <p:cNvSpPr>
            <a:spLocks/>
          </p:cNvSpPr>
          <p:nvPr/>
        </p:nvSpPr>
        <p:spPr>
          <a:xfrm>
            <a:off x="261376" y="1430415"/>
            <a:ext cx="6404041" cy="3140124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5930" y="1600093"/>
            <a:ext cx="284963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Ingredients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100g caster sugar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100g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butter or </a:t>
            </a:r>
            <a:b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soft baking spread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2 eggs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100g self raising flour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x 5ml spoon baking powder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eating apple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x 5ml spoon cinnamon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x 5ml spoon Demerara sugar</a:t>
            </a:r>
          </a:p>
        </p:txBody>
      </p:sp>
      <p:sp>
        <p:nvSpPr>
          <p:cNvPr id="12" name="Rectangle 11"/>
          <p:cNvSpPr>
            <a:spLocks/>
          </p:cNvSpPr>
          <p:nvPr/>
        </p:nvSpPr>
        <p:spPr>
          <a:xfrm>
            <a:off x="261376" y="4852764"/>
            <a:ext cx="6404041" cy="3412604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277386" y="5035572"/>
            <a:ext cx="284963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Equipment</a:t>
            </a:r>
            <a:endParaRPr lang="en-GB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Weighing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scales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Mixing bowl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Electric hand whisk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Small bowl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Fork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Sieve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Spoon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Knife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Chopping board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Measuring spoons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Cake tin or foil trays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9920" y="575956"/>
            <a:ext cx="27158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Dutch apple cake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9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3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4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7" name="Rectangle 1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8" name="Rectangle 2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" name="Rectangle 3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1" name="Rectangle 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2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0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6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7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7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7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7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7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8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8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8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9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6" name="Rectangle 9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8" name="Rectangle 9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0" name="Rectangle 9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2" name="Rectangle 9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4" name="Rectangle 10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6" name="Rectangle 10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8" name="Rectangle 10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3" name="Rectangle 10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132" name="Picture 108" descr="DSC01897"/>
          <p:cNvPicPr>
            <a:picLocks noChangeAspect="1" noChangeArrowheads="1"/>
          </p:cNvPicPr>
          <p:nvPr/>
        </p:nvPicPr>
        <p:blipFill>
          <a:blip r:embed="rId3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19" b="8589"/>
          <a:stretch>
            <a:fillRect/>
          </a:stretch>
        </p:blipFill>
        <p:spPr bwMode="auto">
          <a:xfrm>
            <a:off x="3066361" y="1779244"/>
            <a:ext cx="3405261" cy="2442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4" name="Rectangle 11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134" name="Picture 110" descr="DSC0189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5568" y="5292609"/>
            <a:ext cx="3376054" cy="2532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0667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7837" y="1280590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pic>
        <p:nvPicPr>
          <p:cNvPr id="2241" name="Picture 193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1280593"/>
            <a:ext cx="2307114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45" name="Picture 197" descr="DSC01860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58"/>
          <a:stretch>
            <a:fillRect/>
          </a:stretch>
        </p:blipFill>
        <p:spPr bwMode="auto">
          <a:xfrm>
            <a:off x="4004985" y="5039884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47" name="Picture 199" descr="DSC01863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71149" y="1785518"/>
            <a:ext cx="37338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Preheat the oven to 180°C or gas mark 4.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1149" y="5544812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In a small bowl, beat the eggs with a fork.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1150" y="7424457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4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Add the beaten egg, a little at a time, to the fat and sugar.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243" name="Picture 195" descr="DSC01857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3160237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71149" y="3388165"/>
            <a:ext cx="37338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Cream the sugar and fat together, ideally using an electric hand whisk, until light and fluffy.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1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2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5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6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5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6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3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4" name="Rectangle 6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7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7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7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7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8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8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1" name="Rectangle 8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2" name="Rectangle 8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5" name="Rectangle 8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6" name="Rectangle 9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9" name="Rectangle 9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0" name="Rectangle 9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8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1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4" name="Rectangle 10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9" name="Rectangle 11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0" name="Rectangle 11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3" name="Rectangle 11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4" name="Rectangle 11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7" name="Rectangle 11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8" name="Rectangle 12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1" name="Rectangle 12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2" name="Rectangle 12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2" name="Rectangle 12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3" name="Rectangle 12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6" name="Rectangle 13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7" name="Rectangle 13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0" name="Rectangle 13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1" name="Rectangle 13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6" name="Rectangle 13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7" name="Rectangle 14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0" name="Rectangle 14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1" name="Rectangle 14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4" name="Rectangle 14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5" name="Rectangle 14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90" name="Rectangle 15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91" name="Rectangle 15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2" name="Rectangle 15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3" name="Rectangle 15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6" name="Rectangle 15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7" name="Rectangle 16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10" name="Rectangle 16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11" name="Rectangle 16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48" name="Rectangle 17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0" name="Rectangle 17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2" name="Rectangle 17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4" name="Rectangle 17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6" name="Rectangle 17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8" name="Rectangle 18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0" name="Rectangle 18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2" name="Rectangle 18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4" name="Rectangle 18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6" name="Rectangle 18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8" name="Rectangle 1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0" name="Rectangle 1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2" name="Rectangle 1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4" name="Rectangle 2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24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508519"/>
            <a:ext cx="37338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5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Sieve the flour and baking powder into a bowl, or onto a plate or piece of greaseproof paper.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665165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Slice the pepper into small strips.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3281" name="Picture 209" descr="DSC01869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99" name="Picture 127" descr="DSC01293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77" b="7315"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97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9" name="TextBox 17"/>
          <p:cNvSpPr txBox="1"/>
          <p:nvPr/>
        </p:nvSpPr>
        <p:spPr>
          <a:xfrm>
            <a:off x="271149" y="5544812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7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Spread the mixture in the greased cake tin.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285" name="Picture 213" descr="DSC01906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5039885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5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8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9" name="Rectangle 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0" name="Rectangle 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1" name="Rectangle 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7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10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9" name="Rectangle 1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1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1" name="Rectangle 1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1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3" name="Rectangle 1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4" name="Rectangle 1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5" name="Rectangle 1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1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7" name="Rectangle 1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1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9" name="Rectangle 1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1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2" name="Rectangle 601"/>
          <p:cNvSpPr/>
          <p:nvPr/>
        </p:nvSpPr>
        <p:spPr>
          <a:xfrm>
            <a:off x="290718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603" name="TextBox 602"/>
          <p:cNvSpPr txBox="1"/>
          <p:nvPr/>
        </p:nvSpPr>
        <p:spPr>
          <a:xfrm>
            <a:off x="274257" y="3526665"/>
            <a:ext cx="37564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Fold the flour and baking powder into the mixture, a spoonful at a time.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283" name="Picture 211" descr="DSC01871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864" y="3160237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71" name="Rectangle 1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1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3" name="Rectangle 1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4" name="Rectangle 1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5" name="Rectangle 1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6" name="Rectangle 1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7" name="Rectangle 1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8" name="Rectangle 1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9" name="Rectangle 15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0" name="Rectangle 1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1" name="Rectangle 1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2" name="Rectangle 1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3" name="Rectangle 1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4" name="Rectangle 16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5" name="Rectangle 16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6" name="Rectangle 1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7" name="Rectangle 1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8" name="Rectangle 16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17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1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17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1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1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18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5" name="Rectangle 18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6" name="Rectangle 1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1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1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1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1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1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20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5" name="Rectangle 2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6" name="Rectangle 2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74" name="Rectangle 28"/>
          <p:cNvSpPr>
            <a:spLocks/>
          </p:cNvSpPr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pic>
        <p:nvPicPr>
          <p:cNvPr id="3287" name="Picture 215" descr="DSC01904"/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76" name="TextBox 18"/>
          <p:cNvSpPr txBox="1">
            <a:spLocks/>
          </p:cNvSpPr>
          <p:nvPr/>
        </p:nvSpPr>
        <p:spPr>
          <a:xfrm>
            <a:off x="290718" y="7562957"/>
            <a:ext cx="37400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8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Core the apple and slice thinly.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9" name="Rectangle 2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0" name="Rectangle 2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3" name="Rectangle 2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4" name="Rectangle 2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508519"/>
            <a:ext cx="37338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9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Arrange the apple slices over the cake mix and then sprinkle the cinnamon and sugar on top.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665165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Slice the pepper into small strips.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3316" name="Picture 4" descr="DSC01917"/>
          <p:cNvPicPr>
            <a:picLocks noChangeArrowheads="1"/>
          </p:cNvPicPr>
          <p:nvPr/>
        </p:nvPicPr>
        <p:blipFill>
          <a:blip r:embed="rId3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99" name="Picture 127" descr="DSC01293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77" b="7315"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5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8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9" name="Rectangle 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0" name="Rectangle 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1" name="Rectangle 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7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10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9" name="Rectangle 1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1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1" name="Rectangle 1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1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3" name="Rectangle 1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4" name="Rectangle 1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5" name="Rectangle 1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1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7" name="Rectangle 1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1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9" name="Rectangle 1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1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2" name="Rectangle 601"/>
          <p:cNvSpPr/>
          <p:nvPr/>
        </p:nvSpPr>
        <p:spPr>
          <a:xfrm>
            <a:off x="290718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603" name="TextBox 602"/>
          <p:cNvSpPr txBox="1"/>
          <p:nvPr/>
        </p:nvSpPr>
        <p:spPr>
          <a:xfrm>
            <a:off x="274257" y="3526665"/>
            <a:ext cx="37564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10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Place in the oven and bake for around 20 minutes, until golden brown and springy to the touch.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8" name="Picture 6" descr="DSC02002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864" y="3160237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71" name="Rectangle 1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1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3" name="Rectangle 1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4" name="Rectangle 1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5" name="Rectangle 1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6" name="Rectangle 1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7" name="Rectangle 1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8" name="Rectangle 1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9" name="Rectangle 15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0" name="Rectangle 1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1" name="Rectangle 1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2" name="Rectangle 1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3" name="Rectangle 1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4" name="Rectangle 16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5" name="Rectangle 16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6" name="Rectangle 1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7" name="Rectangle 1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8" name="Rectangle 16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17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1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17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1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1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18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5" name="Rectangle 18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6" name="Rectangle 1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1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1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1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1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1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20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5" name="Rectangle 2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6" name="Rectangle 2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2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165" name="TextBox 17"/>
          <p:cNvSpPr txBox="1"/>
          <p:nvPr/>
        </p:nvSpPr>
        <p:spPr>
          <a:xfrm>
            <a:off x="271149" y="5544812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11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Remove from the oven and allow to cool.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20" name="Picture 8" descr="DSC02004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5039885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" name="Rectangle 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" name="Rectangle 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7540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</TotalTime>
  <Words>319</Words>
  <Application>Microsoft Office PowerPoint</Application>
  <PresentationFormat>A4 Paper (210x297 mm)</PresentationFormat>
  <Paragraphs>50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Ewen Trafford</dc:creator>
  <cp:lastModifiedBy>Ewen Trafford</cp:lastModifiedBy>
  <cp:revision>56</cp:revision>
  <cp:lastPrinted>2019-02-15T16:28:41Z</cp:lastPrinted>
  <dcterms:created xsi:type="dcterms:W3CDTF">2019-02-15T16:05:24Z</dcterms:created>
  <dcterms:modified xsi:type="dcterms:W3CDTF">2019-02-28T16:20:22Z</dcterms:modified>
</cp:coreProperties>
</file>