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352600"/>
            <a:ext cx="6404041" cy="388843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403990"/>
            <a:ext cx="28496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lime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clove garlic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1/2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green chilli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Small bunch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coriander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small chicken breast (or 3-4 thighs)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green pepper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tomato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Cheddar cheese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tortillas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guacamole (or salsa),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77386" y="5529064"/>
            <a:ext cx="6404041" cy="2954677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606019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Juice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squeezer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chopping boards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knives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Fajitas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49" name="Picture 125" descr="DSC016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42" b="6236"/>
          <a:stretch>
            <a:fillRect/>
          </a:stretch>
        </p:blipFill>
        <p:spPr bwMode="auto">
          <a:xfrm>
            <a:off x="2996951" y="2000672"/>
            <a:ext cx="349958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51" name="Picture 127" descr="DSC0168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92" y="5811724"/>
            <a:ext cx="3515148" cy="238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63" name="Picture 215" descr="DSC0169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7" name="Picture 219" descr="DSC01696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9" name="Picture 221" descr="DSC01698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squeeze the lime;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de-seed and slice the chilli;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coriander;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65" name="Picture 217" descr="DSC00997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everything together with the oil.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313" name="Picture 241" descr="DSC0170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129314"/>
            <a:ext cx="37338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remaining ingredients with a clean knife on a clean chopping board: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onion and green pepper;</a:t>
            </a:r>
          </a:p>
        </p:txBody>
      </p:sp>
      <p:pic>
        <p:nvPicPr>
          <p:cNvPr id="3317" name="Picture 245" descr="DSC01717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249666"/>
            <a:ext cx="3756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any skin from the chicken and cut into strips. Mix with the marinade and place in the fridge, covered, until needed.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15" name="Picture 243" descr="DSC01714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319" name="Picture 247" descr="DSC01351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562957"/>
            <a:ext cx="374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tomato;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40" name="Picture 28" descr="DSC0115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marinated chicken to the wok or saucepan and stir-fry for about 4 minutes. Check that the chicken is cooked.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42" name="Picture 30" descr="DSC0172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onion and green pepper and continue to cook for a further 2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44" name="Picture 32" descr="DSC01732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13346" name="Picture 34" descr="DSC01740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3" name="TextBox 18"/>
          <p:cNvSpPr txBox="1">
            <a:spLocks/>
          </p:cNvSpPr>
          <p:nvPr/>
        </p:nvSpPr>
        <p:spPr>
          <a:xfrm>
            <a:off x="290718" y="7147459"/>
            <a:ext cx="3740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Spread a little chicken in the centre of the tortilla, add some tomato, cheese and guacamole, then roll up.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347</Words>
  <Application>Microsoft Office PowerPoint</Application>
  <PresentationFormat>A4 Paper (210x297 mm)</PresentationFormat>
  <Paragraphs>56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60</cp:revision>
  <cp:lastPrinted>2019-02-15T16:28:41Z</cp:lastPrinted>
  <dcterms:created xsi:type="dcterms:W3CDTF">2019-02-15T16:05:24Z</dcterms:created>
  <dcterms:modified xsi:type="dcterms:W3CDTF">2019-02-28T17:07:57Z</dcterms:modified>
</cp:coreProperties>
</file>