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66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352599"/>
            <a:ext cx="6404041" cy="4032449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352887"/>
            <a:ext cx="284963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clove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clove of garlic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black peppercorn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cardamom pod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10ml spoon oil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200g lamb leg steaks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1/2 small cauliflower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1/2 green chilli 1/2 x 5ml spoon turmeric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1/2 x 5 ml spoon ground cumin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1/2 x 5ml spoon chilli powder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4 x 15ml spoons plain yogurt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pinch black pepper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15ml spoon coriander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29920" y="5665239"/>
            <a:ext cx="6404041" cy="271743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746682"/>
            <a:ext cx="28496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Weighing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chopping boards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knives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Frying 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Garlic press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Small bowl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2015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Lamb korma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22" name="Picture 98" descr="DSC0179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29" b="6665"/>
          <a:stretch>
            <a:fillRect/>
          </a:stretch>
        </p:blipFill>
        <p:spPr bwMode="auto">
          <a:xfrm>
            <a:off x="3066362" y="2192854"/>
            <a:ext cx="3314966" cy="2351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24" name="Picture 100" descr="DSC0179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568" y="5795898"/>
            <a:ext cx="3274816" cy="2456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216" name="Picture 168" descr="DSC00997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26" y="1280592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28" name="Picture 180" descr="DSC01798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30" name="Picture 182" descr="DSC01799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Prepare the vegetables: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eel and crush the garlic;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break the cauliflower into florets.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285959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On a clean chopping board, using a clean knife, cut the lamb into cubes.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26" name="Picture 178" descr="DSC01696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044" y="3160238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803663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de-seed and slice the chilli;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8"/>
            <a:ext cx="3733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Fry the clove, peppercorn and cardamom in the oil until they sizzle.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263" name="Picture 191" descr="DSC01809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lamb and cauliflower, cover and slowly cook for about 10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67" name="Picture 195" descr="DSC01816"/>
          <p:cNvPicPr>
            <a:picLocks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803664"/>
            <a:ext cx="375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garlic and chilli.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65" name="Picture 193" descr="DSC01811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5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269" name="Picture 197" descr="DSC01826"/>
          <p:cNvPicPr>
            <a:picLocks noChangeArrowheads="1"/>
          </p:cNvPicPr>
          <p:nvPr/>
        </p:nvPicPr>
        <p:blipFill>
          <a:blip r:embed="rId7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7" name="TextBox 18"/>
          <p:cNvSpPr txBox="1"/>
          <p:nvPr/>
        </p:nvSpPr>
        <p:spPr>
          <a:xfrm>
            <a:off x="271150" y="7285959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Mix the turmeric, chilli powder, pepper and cumin into the yogurt in a small bowl.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Increase the heat and stir in the yogurt mix to the frying pan.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2293" name="Picture 5" descr="DSC01829"/>
          <p:cNvPicPr>
            <a:picLocks noChangeArrowheads="1"/>
          </p:cNvPicPr>
          <p:nvPr/>
        </p:nvPicPr>
        <p:blipFill>
          <a:blip r:embed="rId3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665164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Allow to cook for a further 10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95" name="Picture 7" descr="DSC01830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5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46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Chop the coriander and stir into the korma.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97" name="Picture 9" descr="DSC01835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92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335</Words>
  <Application>Microsoft Office PowerPoint</Application>
  <PresentationFormat>A4 Paper (210x297 mm)</PresentationFormat>
  <Paragraphs>54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53</cp:revision>
  <cp:lastPrinted>2019-02-15T16:28:41Z</cp:lastPrinted>
  <dcterms:created xsi:type="dcterms:W3CDTF">2019-02-15T16:05:24Z</dcterms:created>
  <dcterms:modified xsi:type="dcterms:W3CDTF">2019-02-28T15:55:41Z</dcterms:modified>
</cp:coreProperties>
</file>