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66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496616"/>
            <a:ext cx="6404041" cy="3073923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930" y="1879416"/>
            <a:ext cx="28496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caster sugar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butter </a:t>
            </a:r>
            <a:b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or soft baking spread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eggs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self raising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15ml spoon coca powder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5ml spoon baking powder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½ pear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4852764"/>
            <a:ext cx="6404041" cy="3412604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77386" y="5035572"/>
            <a:ext cx="28496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Baking tin (20cm square) or foil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tray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Electric hand whisk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Small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Fork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Sieve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9920" y="575956"/>
            <a:ext cx="3350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Marble pear tray bake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9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9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9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0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0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0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9" name="Rectangle 1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36" name="Picture 112" descr="DSC01847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06" b="7100"/>
          <a:stretch>
            <a:fillRect/>
          </a:stretch>
        </p:blipFill>
        <p:spPr bwMode="auto">
          <a:xfrm>
            <a:off x="3095567" y="1827677"/>
            <a:ext cx="3339417" cy="241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0" name="Rectangle 1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38" name="Picture 114" descr="DSC0185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566" y="5285598"/>
            <a:ext cx="3394651" cy="2546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0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241" name="Picture 19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3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43" name="Picture 195" descr="DSC01857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45" name="Picture 197" descr="DSC01860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58"/>
          <a:stretch>
            <a:fillRect/>
          </a:stretch>
        </p:blipFill>
        <p:spPr bwMode="auto">
          <a:xfrm>
            <a:off x="4016027" y="6920570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180°C or gas mark 4.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267813"/>
            <a:ext cx="37338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Cream the sugar and fat together, ideally using an electric hand whisk, until light and fluffy.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7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In a small bowl, beat the eggs with a fork.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49" name="Picture 201" descr="DSC03441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943" y="3161275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803664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Grease and line the cake tin.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2" name="Rectangle 17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4" name="Rectangle 17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6" name="Rectangle 17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8" name="Rectangle 18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0" name="Rectangle 1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2" name="Rectangle 18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4" name="Rectangle 18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6" name="Rectangle 18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68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0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2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4" name="Rectangle 2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76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beaten egg, a little at a time, to the fat and sugar.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289" name="Picture 217" descr="DSC0186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Fold the flour and baking powder into the mixture, a spoonful at a time.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93" name="Picture 221" descr="DSC01871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665164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Sieve the flour and baking powder into a bowl.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91" name="Picture 219" descr="DSC01869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74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295" name="Picture 223" descr="DSC01880"/>
          <p:cNvPicPr>
            <a:picLocks noChangeArrowheads="1"/>
          </p:cNvPicPr>
          <p:nvPr/>
        </p:nvPicPr>
        <p:blipFill>
          <a:blip r:embed="rId7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6" name="TextBox 18"/>
          <p:cNvSpPr txBox="1">
            <a:spLocks/>
          </p:cNvSpPr>
          <p:nvPr/>
        </p:nvSpPr>
        <p:spPr>
          <a:xfrm>
            <a:off x="290718" y="7285958"/>
            <a:ext cx="374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Core and chop the pear into small pieces. Scatter pieces of pear into the lined cake tin.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Rectangle 2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0" name="Rectangle 2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3" name="Rectangle 2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4" name="Rectangle 2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4" name="Rectangle 2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2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8" name="Rectangle 2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2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Spoon half of the cake mixture into the tin.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3322" name="Picture 10" descr="DSC01881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665164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cocoa to the remaining cake mixture.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24" name="Picture 12" descr="DSC01884"/>
          <p:cNvPicPr>
            <a:picLocks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1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5" name="Rectangle 1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6" name="Rectangle 1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1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1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1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1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1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20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5" name="Rectangle 2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76" name="Rectangle 2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2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65" name="TextBox 17"/>
          <p:cNvSpPr txBox="1"/>
          <p:nvPr/>
        </p:nvSpPr>
        <p:spPr>
          <a:xfrm>
            <a:off x="271149" y="5267813"/>
            <a:ext cx="37338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1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Spoon the chocolate mixture into the baking tin and then swirl the two mixtures together to create a marble effect.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26" name="Picture 14" descr="DSC01889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9" name="Rectangle 28"/>
          <p:cNvSpPr>
            <a:spLocks/>
          </p:cNvSpPr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13328" name="Picture 16" descr="DSC01924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1" name="TextBox 18"/>
          <p:cNvSpPr txBox="1">
            <a:spLocks/>
          </p:cNvSpPr>
          <p:nvPr/>
        </p:nvSpPr>
        <p:spPr>
          <a:xfrm>
            <a:off x="290718" y="7285958"/>
            <a:ext cx="374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in the oven and bake for 20 minutes, until golden brown and springy to the touch.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4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334</Words>
  <Application>Microsoft Office PowerPoint</Application>
  <PresentationFormat>A4 Paper (210x297 mm)</PresentationFormat>
  <Paragraphs>49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57</cp:revision>
  <cp:lastPrinted>2019-02-15T16:28:41Z</cp:lastPrinted>
  <dcterms:created xsi:type="dcterms:W3CDTF">2019-02-15T16:05:24Z</dcterms:created>
  <dcterms:modified xsi:type="dcterms:W3CDTF">2019-02-28T16:28:19Z</dcterms:modified>
</cp:coreProperties>
</file>