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60040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650211"/>
            <a:ext cx="28496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150g chestnut mushrooms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cloves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olive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250g risotto rice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vegetable stock powder or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– 1.5 litres water, boiling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parmesan, grated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thyme, chopped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385048"/>
            <a:ext cx="6404041" cy="280831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511930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Kettle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799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Mushroom risotto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41" name="Picture 117" descr="DSC02075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9" b="5162"/>
          <a:stretch>
            <a:fillRect/>
          </a:stretch>
        </p:blipFill>
        <p:spPr bwMode="auto">
          <a:xfrm>
            <a:off x="3028602" y="2121809"/>
            <a:ext cx="3352726" cy="235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43" name="Picture 119" descr="DSC02071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1"/>
          <a:stretch>
            <a:fillRect/>
          </a:stretch>
        </p:blipFill>
        <p:spPr bwMode="auto">
          <a:xfrm>
            <a:off x="3029084" y="5589169"/>
            <a:ext cx="3352244" cy="24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51" name="Picture 203" descr="DSC0093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" name="Picture 207" descr="DSC00997"/>
          <p:cNvPicPr>
            <a:picLocks noChangeArrowheads="1"/>
          </p:cNvPicPr>
          <p:nvPr/>
        </p:nvPicPr>
        <p:blipFill>
          <a:blip r:embed="rId4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7" name="Picture 209" descr="DSC0209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 and garlic in the oil until softened.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53" name="Picture 205" descr="DSC0208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mushrooms;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mushrooms and fry for another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97" name="Picture 225" descr="DSC0209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the stock powder with the water.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01" name="Picture 229" descr="DSC02114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rice.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99" name="Picture 227" descr="DSC02102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303" name="Picture 231" descr="DSC0211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147459"/>
            <a:ext cx="3740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 into the rice – a little at a time. Wait for the stock to be absorbed, stirring constantly.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370020"/>
            <a:ext cx="3733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Continue adding the stock until the rice cooks – this will take 20-25 minutes. The rice should be soft, but still retain a nutty bite.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30" name="Picture 18" descr="DSC0211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parmesan and thyme into the rice.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32" name="Picture 20" descr="DSC02158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312</Words>
  <Application>Microsoft Office PowerPoint</Application>
  <PresentationFormat>A4 Paper (210x297 mm)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58</cp:revision>
  <cp:lastPrinted>2019-02-15T16:28:41Z</cp:lastPrinted>
  <dcterms:created xsi:type="dcterms:W3CDTF">2019-02-15T16:05:24Z</dcterms:created>
  <dcterms:modified xsi:type="dcterms:W3CDTF">2019-02-28T16:35:43Z</dcterms:modified>
</cp:coreProperties>
</file>