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72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568624"/>
            <a:ext cx="6404041" cy="3024336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2049741"/>
            <a:ext cx="284963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75g plain white flour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25g plain wholemeal 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½ x 5ml spoon of mustard powder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50g butter or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baking fat/block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50g cheddar cheese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x 15ml spoons cold water 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4852764"/>
            <a:ext cx="6404041" cy="341260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77386" y="4912462"/>
            <a:ext cx="284963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Baking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tray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Sieve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Grater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Palette 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Flour dredger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Rolling pin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Oven gloves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Cooling rack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9920" y="575956"/>
            <a:ext cx="2342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Cheese straws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9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0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0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0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9" name="Rectangle 1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0" name="Rectangle 1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9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7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1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41" name="Picture 17" descr="DSC031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177" y="1813428"/>
            <a:ext cx="3379637" cy="253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43" name="Picture 19" descr="DSC0313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177" y="5290797"/>
            <a:ext cx="3379637" cy="253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0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073" name="Picture 25" descr="DSC0273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884" y="1281631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7" name="Picture 29" descr="DSC03140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9" name="Picture 31" descr="DSC03144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027" y="6920570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7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oven to 200°C or gas mark 6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Sift the flour and mustard powder into the mixing bowl.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285958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Using your fingertips, rub the fat into the flour until it resembles fine breadcrumbs.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75" name="Picture 27" descr="DSC03083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044" y="3160237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803664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Grease or line the baking tray.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6" name="Rectangle 17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8" name="Rectangle 18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0" name="Rectangle 1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2" name="Rectangle 18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4" name="Rectangle 18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6" name="Rectangle 18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8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0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2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4" name="Rectangle 2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6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8" name="Rectangle 20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0" name="Rectangle 20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2" name="Rectangle 20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4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6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8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0" name="Rectangle 2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2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4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0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Grate the cheese.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05" name="Picture 33" descr="DSC0314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267813"/>
            <a:ext cx="37338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Using a palette knife, mix to form a smooth dough, adding a little cold water to help bind the mixture together.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09" name="Picture 37" descr="DSC03150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665164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the cheese into the flour mixture.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07" name="Picture 35" descr="DSC03149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74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111" name="Picture 39" descr="DSC03152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6" name="TextBox 18"/>
          <p:cNvSpPr txBox="1">
            <a:spLocks/>
          </p:cNvSpPr>
          <p:nvPr/>
        </p:nvSpPr>
        <p:spPr>
          <a:xfrm>
            <a:off x="290718" y="7285959"/>
            <a:ext cx="3740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Roll out, on a lightly floured surface, to form a rectangle about 0.5cm thick.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0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3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2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4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2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2" name="Rectangle 22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22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" name="Rectangle 23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" name="Rectangle 2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7" name="Rectangle 2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8" name="Rectangle 2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1" name="Rectangle 2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2" name="Rectangle 2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5" name="Rectangle 2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6" name="Rectangle 2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9" name="Rectangle 2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0" name="Rectangle 2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9"/>
            <a:ext cx="3733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Trim away the edges and cut into think strips, about 1.5cm x 7 cm, using a palette knife.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4115" name="Picture 19" descr="DSC03160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665164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straws on the baking tray.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17" name="Picture 21" descr="DSC03162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11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1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Bake for 10 minutes, until golden brown.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19" name="Picture 23" descr="DSC03176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6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4121" name="Picture 25" descr="DSC03180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8" name="TextBox 18"/>
          <p:cNvSpPr txBox="1">
            <a:spLocks/>
          </p:cNvSpPr>
          <p:nvPr/>
        </p:nvSpPr>
        <p:spPr>
          <a:xfrm>
            <a:off x="290718" y="7285959"/>
            <a:ext cx="3740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Allow to cool before transferring from the baking tray onto a cooling rack.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3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4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333</Words>
  <Application>Microsoft Office PowerPoint</Application>
  <PresentationFormat>A4 Paper (210x297 mm)</PresentationFormat>
  <Paragraphs>50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71</cp:revision>
  <cp:lastPrinted>2019-02-15T16:28:41Z</cp:lastPrinted>
  <dcterms:created xsi:type="dcterms:W3CDTF">2019-02-15T16:05:24Z</dcterms:created>
  <dcterms:modified xsi:type="dcterms:W3CDTF">2019-03-04T10:39:43Z</dcterms:modified>
</cp:coreProperties>
</file>