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72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04/03/2019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77386" y="1208584"/>
            <a:ext cx="6404041" cy="288032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248360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plain white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rolled oats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30g caster sugar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25g desiccated coconut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20ml spoon golden syrup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50g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butter or soft baking spread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x 5ml spoon bicarbonate soda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10ml spoon boiling hot water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4218110"/>
            <a:ext cx="6404041" cy="4278094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4218110"/>
            <a:ext cx="284963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Baking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tray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 ml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15ml 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Kettle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Spatula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Palette 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Flour dredger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Oven gloves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Cooling rack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2510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ANZAC biscuits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9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7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1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45" name="Picture 21" descr="DSC0316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1352600"/>
            <a:ext cx="3456384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47" name="Picture 23" descr="DSC0317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8" y="5053608"/>
            <a:ext cx="3473467" cy="2607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073" name="Picture 25" descr="DSC0273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884" y="1281631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1" name="Picture 33" descr="DSC0318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3" name="Picture 35" descr="DSC0319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7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160°C or gas mark 4.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Sift the flour into the mixing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7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in the coconut, oats and sugar.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75" name="Picture 27" descr="DSC03083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044" y="3160237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Grease or line the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8" name="Rectangle 20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0" name="Rectangle 20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2" name="Rectangle 20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4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6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88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0" name="Rectangle 2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2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94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0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647018"/>
            <a:ext cx="3733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Melt the golden syrup and fat together on a low heat in a small saucepan.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13" name="Picture 41" descr="DSC0319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wet mixture to the dry ingredients.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17" name="Picture 45" descr="DSC03204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388165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the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bicarbonate of soda with the boiling hot water and add to the melted fat immediately.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15" name="Picture 43" descr="DSC03201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119" name="Picture 47" descr="DSC03207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562957"/>
            <a:ext cx="374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thoroughly until combined.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2" name="Rectangle 22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22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" name="Rectangle 2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" name="Rectangle 2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7" name="Rectangle 2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8" name="Rectangle 2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1" name="Rectangle 2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2" name="Rectangle 2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5" name="Rectangle 2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6" name="Rectangle 2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9" name="Rectangle 2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0" name="Rectangle 2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Divide the mixture evenly into 8 portions using the 15ml spoon.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4123" name="Picture 27" descr="DSC0320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388165"/>
            <a:ext cx="3756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Use lightly floured hands to shape the biscuits into round balls and place onto the prepared baking tray.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25" name="Picture 29" descr="DSC0321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0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1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Slightly flatten the biscuits with a lightly floured fork.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27" name="Picture 31" descr="DSC03219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0745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6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4129" name="Picture 33" descr="DSC03224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8" name="TextBox 18"/>
          <p:cNvSpPr txBox="1">
            <a:spLocks/>
          </p:cNvSpPr>
          <p:nvPr/>
        </p:nvSpPr>
        <p:spPr>
          <a:xfrm>
            <a:off x="290718" y="7424458"/>
            <a:ext cx="3740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for 15-20 minutes, until golden brown.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5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6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7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8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370020"/>
            <a:ext cx="37338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Cool on the baking tray for a few minutes to allow the biscuits to firm, before transferring them to a cooling rack.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5" name="Rectangle 2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4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145" name="Picture 1" descr="DSC0323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80591"/>
            <a:ext cx="2307234" cy="1647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0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380</Words>
  <Application>Microsoft Office PowerPoint</Application>
  <PresentationFormat>A4 Paper (210x297 mm)</PresentationFormat>
  <Paragraphs>61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72</cp:revision>
  <cp:lastPrinted>2019-02-15T16:28:41Z</cp:lastPrinted>
  <dcterms:created xsi:type="dcterms:W3CDTF">2019-02-15T16:05:24Z</dcterms:created>
  <dcterms:modified xsi:type="dcterms:W3CDTF">2019-03-04T10:50:59Z</dcterms:modified>
</cp:coreProperties>
</file>