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D1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509" autoAdjust="0"/>
    <p:restoredTop sz="94660"/>
  </p:normalViewPr>
  <p:slideViewPr>
    <p:cSldViewPr>
      <p:cViewPr>
        <p:scale>
          <a:sx n="70" d="100"/>
          <a:sy n="70" d="100"/>
        </p:scale>
        <p:origin x="-72" y="-22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11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542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607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671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76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185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3090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947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089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329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8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09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7" Type="http://schemas.openxmlformats.org/officeDocument/2006/relationships/image" Target="../media/image1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3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11" name="Rectangle 10"/>
          <p:cNvSpPr>
            <a:spLocks/>
          </p:cNvSpPr>
          <p:nvPr/>
        </p:nvSpPr>
        <p:spPr>
          <a:xfrm>
            <a:off x="261376" y="1496616"/>
            <a:ext cx="6404041" cy="3201568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5930" y="1573906"/>
            <a:ext cx="284963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Ingredients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75g strong white flour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25g strong wholemeal flour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½ x 5 ml spoon salt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½ sachet dried yeast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x 10ml spoon sunflower oil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3 x 15ml spoon warm water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2 x 15ml spoon pesto (level)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25g sundried tomatoes 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5 black pitted olives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30g feta cheese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Handful of basil leaves 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>
            <a:spLocks/>
          </p:cNvSpPr>
          <p:nvPr/>
        </p:nvSpPr>
        <p:spPr>
          <a:xfrm>
            <a:off x="261376" y="4852765"/>
            <a:ext cx="6404041" cy="3490130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277386" y="4828115"/>
            <a:ext cx="284963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Equipment</a:t>
            </a:r>
            <a:endParaRPr lang="en-GB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Baking tray, </a:t>
            </a:r>
            <a:endParaRPr lang="en-GB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pastry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brush, </a:t>
            </a:r>
            <a:endParaRPr lang="en-GB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weighing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scales, </a:t>
            </a:r>
            <a:endParaRPr lang="en-GB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sieve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en-GB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mixing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bowl, </a:t>
            </a:r>
            <a:endParaRPr lang="en-GB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palette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knife, </a:t>
            </a:r>
            <a:endParaRPr lang="en-GB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measuring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spoons, measuring jug, </a:t>
            </a:r>
            <a:endParaRPr lang="en-GB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flour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dredger, </a:t>
            </a:r>
            <a:endParaRPr lang="en-GB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rolling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pin, </a:t>
            </a:r>
            <a:endParaRPr lang="en-GB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chopping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board, </a:t>
            </a:r>
            <a:endParaRPr lang="en-GB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sharp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knife, </a:t>
            </a:r>
            <a:endParaRPr lang="en-GB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cooling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rack.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9920" y="575956"/>
            <a:ext cx="18598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Pesto pizza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9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3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4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7" name="Rectangle 1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8" name="Rectangle 2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" name="Rectangle 3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1" name="Rectangle 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2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0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6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7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7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7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7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7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8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8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8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9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6" name="Rectangle 9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8" name="Rectangle 9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0" name="Rectangle 9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2" name="Rectangle 9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4" name="Rectangle 10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6" name="Rectangle 10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8" name="Rectangle 10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3" name="Rectangle 10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4" name="Rectangle 11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9" name="Rectangle 11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0" name="Rectangle 11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9" name="Rectangle 1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4" name="Rectangle 1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7" name="Rectangle 1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8" name="Rectangle 1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3" name="Rectangle 1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4" name="Rectangle 1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" name="Rectangle 1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" name="Rectangle 1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7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8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9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25" name="Picture 1" descr="DSC02859"/>
          <p:cNvPicPr>
            <a:picLocks noChangeAspect="1" noChangeArrowheads="1"/>
          </p:cNvPicPr>
          <p:nvPr/>
        </p:nvPicPr>
        <p:blipFill>
          <a:blip r:embed="rId3">
            <a:lum bright="12000" contras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3849" y="1914550"/>
            <a:ext cx="3359529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27" name="Picture 3" descr="DSC0285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3849" y="5423515"/>
            <a:ext cx="3359529" cy="2520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0667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7837" y="1280590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pic>
        <p:nvPicPr>
          <p:cNvPr id="2073" name="Picture 25" descr="DSC02731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3884" y="1281631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Picture 1" descr="DSC02861"/>
          <p:cNvPicPr>
            <a:picLocks noChangeArrowheads="1"/>
          </p:cNvPicPr>
          <p:nvPr/>
        </p:nvPicPr>
        <p:blipFill>
          <a:blip r:embed="rId4" cstate="print">
            <a:lum brigh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5039884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DSC02863"/>
          <p:cNvPicPr>
            <a:picLocks noChangeArrowheads="1"/>
          </p:cNvPicPr>
          <p:nvPr/>
        </p:nvPicPr>
        <p:blipFill>
          <a:blip r:embed="rId5" cstate="print">
            <a:lum bright="18000" contras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027" y="6920570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71149" y="1785517"/>
            <a:ext cx="37338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Preheat the oven to 200°C or gas mark 6.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1149" y="5544812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Sift the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flour and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salt into the mixing bowl.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1150" y="7424458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4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Stir in the yeast and make a well in the middle.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75" name="Picture 27" descr="DSC03083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5044" y="3160237"/>
            <a:ext cx="2307114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71149" y="3803664"/>
            <a:ext cx="3733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Grease or line the baking tray.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1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2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5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6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5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6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3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4" name="Rectangle 6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7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7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7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7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8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8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1" name="Rectangle 8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2" name="Rectangle 8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5" name="Rectangle 8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6" name="Rectangle 9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9" name="Rectangle 9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0" name="Rectangle 9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8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1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4" name="Rectangle 10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9" name="Rectangle 11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0" name="Rectangle 11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3" name="Rectangle 11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4" name="Rectangle 11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7" name="Rectangle 11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8" name="Rectangle 12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1" name="Rectangle 12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2" name="Rectangle 12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2" name="Rectangle 12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3" name="Rectangle 12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6" name="Rectangle 13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7" name="Rectangle 13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0" name="Rectangle 13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1" name="Rectangle 13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6" name="Rectangle 13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7" name="Rectangle 14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0" name="Rectangle 14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1" name="Rectangle 14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4" name="Rectangle 14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5" name="Rectangle 14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90" name="Rectangle 15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91" name="Rectangle 15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2" name="Rectangle 15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3" name="Rectangle 15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6" name="Rectangle 15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7" name="Rectangle 16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10" name="Rectangle 16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11" name="Rectangle 16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48" name="Rectangle 17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0" name="Rectangle 17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2" name="Rectangle 17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4" name="Rectangle 17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6" name="Rectangle 17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8" name="Rectangle 18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0" name="Rectangle 18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2" name="Rectangle 18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4" name="Rectangle 18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6" name="Rectangle 18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8" name="Rectangle 1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0" name="Rectangle 1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2" name="Rectangle 1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4" name="Rectangle 2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6" name="Rectangle 2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8" name="Rectangle 20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80" name="Rectangle 20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82" name="Rectangle 20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84" name="Rectangle 2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86" name="Rectangle 2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88" name="Rectangle 2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90" name="Rectangle 2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92" name="Rectangle 2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94" name="Rectangle 2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00" name="Rectangle 2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1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3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4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5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6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7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8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9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0" name="Rectangle 3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2" name="Rectangle 4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3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24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693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647018"/>
            <a:ext cx="37338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5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Add the oil and enough warm water to mix into a soft dough with your hands.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665165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Slice the pepper into small strips.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3073" name="Picture 1" descr="DSC02868"/>
          <p:cNvPicPr>
            <a:picLocks noChangeArrowheads="1"/>
          </p:cNvPicPr>
          <p:nvPr/>
        </p:nvPicPr>
        <p:blipFill>
          <a:blip r:embed="rId3">
            <a:lum bright="24000" contras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99" name="Picture 127" descr="DSC01293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77" b="7315"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97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9" name="TextBox 17"/>
          <p:cNvSpPr txBox="1"/>
          <p:nvPr/>
        </p:nvSpPr>
        <p:spPr>
          <a:xfrm>
            <a:off x="271149" y="5267813"/>
            <a:ext cx="37338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7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Place the dough in the bowl, cover with cling film and allow to prove in a warm place for 15 minutes.</a:t>
            </a: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7" name="Picture 5" descr="DSC02887"/>
          <p:cNvPicPr>
            <a:picLocks noChangeArrowheads="1"/>
          </p:cNvPicPr>
          <p:nvPr/>
        </p:nvPicPr>
        <p:blipFill>
          <a:blip r:embed="rId5" cstate="print">
            <a:lum bright="18000"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5039885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5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8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9" name="Rectangle 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0" name="Rectangle 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1" name="Rectangle 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7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10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9" name="Rectangle 1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1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1" name="Rectangle 1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1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3" name="Rectangle 1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4" name="Rectangle 1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5" name="Rectangle 1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1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7" name="Rectangle 1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1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9" name="Rectangle 1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1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2" name="Rectangle 601"/>
          <p:cNvSpPr/>
          <p:nvPr/>
        </p:nvSpPr>
        <p:spPr>
          <a:xfrm>
            <a:off x="290718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603" name="TextBox 602"/>
          <p:cNvSpPr txBox="1"/>
          <p:nvPr/>
        </p:nvSpPr>
        <p:spPr>
          <a:xfrm>
            <a:off x="274257" y="3526665"/>
            <a:ext cx="37564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Turn the dough out onto a lightly floured surface and knead for 5-10 minutes.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5" name="Picture 3" descr="DSC02869"/>
          <p:cNvPicPr>
            <a:picLocks noChangeArrowheads="1"/>
          </p:cNvPicPr>
          <p:nvPr/>
        </p:nvPicPr>
        <p:blipFill>
          <a:blip r:embed="rId6">
            <a:lum bright="12000"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864" y="3160237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71" name="Rectangle 1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1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3" name="Rectangle 1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4" name="Rectangle 1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5" name="Rectangle 1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6" name="Rectangle 1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7" name="Rectangle 1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8" name="Rectangle 1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9" name="Rectangle 15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0" name="Rectangle 1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1" name="Rectangle 1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2" name="Rectangle 1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3" name="Rectangle 1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4" name="Rectangle 16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5" name="Rectangle 16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6" name="Rectangle 1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7" name="Rectangle 1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8" name="Rectangle 16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17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1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17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1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1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18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5" name="Rectangle 18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6" name="Rectangle 1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1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1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1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1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1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20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5" name="Rectangle 2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6" name="Rectangle 2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74" name="Rectangle 28"/>
          <p:cNvSpPr>
            <a:spLocks/>
          </p:cNvSpPr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pic>
        <p:nvPicPr>
          <p:cNvPr id="3079" name="Picture 7" descr="DSC02923"/>
          <p:cNvPicPr>
            <a:picLocks noChangeArrowheads="1"/>
          </p:cNvPicPr>
          <p:nvPr/>
        </p:nvPicPr>
        <p:blipFill>
          <a:blip r:embed="rId7">
            <a:lum brigh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76" name="TextBox 18"/>
          <p:cNvSpPr txBox="1">
            <a:spLocks/>
          </p:cNvSpPr>
          <p:nvPr/>
        </p:nvSpPr>
        <p:spPr>
          <a:xfrm>
            <a:off x="290718" y="7285958"/>
            <a:ext cx="37400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8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Roll out and shape the dough into a rectangle. Place the dough onto the baking tray.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9" name="Rectangle 2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0" name="Rectangle 2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3" name="Rectangle 2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4" name="Rectangle 2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4" name="Rectangle 2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5" name="Rectangle 2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8" name="Rectangle 2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9" name="Rectangle 2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2" name="Rectangle 22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3" name="Rectangle 22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" name="Rectangle 23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" name="Rectangle 23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7" name="Rectangle 2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8" name="Rectangle 2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1" name="Rectangle 2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2" name="Rectangle 2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5" name="Rectangle 24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6" name="Rectangle 24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9" name="Rectangle 24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0" name="Rectangle 2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" name="Rectangle 1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" name="Rectangle 1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8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9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1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3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4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5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6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7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8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9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0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1" name="Rectangle 3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2" name="Rectangle 4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" name="Rectangle 4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" name="Rectangle 4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9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1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2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3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4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5" name="Rectangle 6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6" name="Rectangle 6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7" name="Rectangle 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8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9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1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647018"/>
            <a:ext cx="37338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9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Spread the pesto on the base, almost to the edge of the pizza, with a palette knife.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665165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Slice the pepper into small strips.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4097" name="Picture 1" descr="DSC02927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99" name="Picture 127" descr="DSC01293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77" b="7315"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5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8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9" name="Rectangle 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0" name="Rectangle 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1" name="Rectangle 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7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10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9" name="Rectangle 1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1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1" name="Rectangle 1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1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3" name="Rectangle 1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4" name="Rectangle 1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5" name="Rectangle 1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1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7" name="Rectangle 1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1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9" name="Rectangle 1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1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2" name="Rectangle 601"/>
          <p:cNvSpPr/>
          <p:nvPr/>
        </p:nvSpPr>
        <p:spPr>
          <a:xfrm>
            <a:off x="290718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603" name="TextBox 602"/>
          <p:cNvSpPr txBox="1"/>
          <p:nvPr/>
        </p:nvSpPr>
        <p:spPr>
          <a:xfrm>
            <a:off x="274257" y="3665164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10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Thinly slice the sun-dried tomatoes and olives.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9" name="Picture 3" descr="DSC02897"/>
          <p:cNvPicPr>
            <a:picLocks noChangeArrowheads="1"/>
          </p:cNvPicPr>
          <p:nvPr/>
        </p:nvPicPr>
        <p:blipFill>
          <a:blip r:embed="rId5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864" y="3160237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71" name="Rectangle 1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1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3" name="Rectangle 1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4" name="Rectangle 1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5" name="Rectangle 1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6" name="Rectangle 1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7" name="Rectangle 1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8" name="Rectangle 1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9" name="Rectangle 15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0" name="Rectangle 1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1" name="Rectangle 1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2" name="Rectangle 1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3" name="Rectangle 1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4" name="Rectangle 16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5" name="Rectangle 16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6" name="Rectangle 1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7" name="Rectangle 1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8" name="Rectangle 16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17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1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17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1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1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18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5" name="Rectangle 18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6" name="Rectangle 1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1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1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1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1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1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20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5" name="Rectangle 2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6" name="Rectangle 2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" name="Rectangle 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" name="Rectangle 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" name="Rectangle 1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" name="Rectangle 1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" name="Rectangle 1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8" name="Rectangle 1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9" name="Rectangle 2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0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11" name="TextBox 17"/>
          <p:cNvSpPr txBox="1"/>
          <p:nvPr/>
        </p:nvSpPr>
        <p:spPr>
          <a:xfrm>
            <a:off x="271149" y="5544812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11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Arrange the tomato and olives on top of the pizza.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101" name="Picture 5" descr="DSC02933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0745" y="5039885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Rectangle 2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3" name="Rectangle 2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4" name="Rectangle 2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5" name="Rectangle 2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6" name="Rectangle 3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7" name="Rectangle 3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8" name="Rectangle 3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9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0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1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2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3" name="Rectangle 1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" name="Rectangle 1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9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6" name="Rectangle 28"/>
          <p:cNvSpPr>
            <a:spLocks/>
          </p:cNvSpPr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pic>
        <p:nvPicPr>
          <p:cNvPr id="4103" name="Picture 7" descr="DSC02936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8" name="TextBox 18"/>
          <p:cNvSpPr txBox="1">
            <a:spLocks/>
          </p:cNvSpPr>
          <p:nvPr/>
        </p:nvSpPr>
        <p:spPr>
          <a:xfrm>
            <a:off x="290718" y="7424458"/>
            <a:ext cx="37400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12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Crumble the feta cheese on top.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2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3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4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5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6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7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8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9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" name="Rectangle 3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1" name="Rectangle 4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2" name="Rectangle 4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3" name="Rectangle 4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136" name="Rectangle 4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137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138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139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140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141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7540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924017"/>
            <a:ext cx="3733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13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Bake for 10-15 minutes.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5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8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9" name="Rectangle 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0" name="Rectangle 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1" name="Rectangle 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7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10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9" name="Rectangle 1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1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1" name="Rectangle 1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1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3" name="Rectangle 1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4" name="Rectangle 1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5" name="Rectangle 1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1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7" name="Rectangle 1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1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9" name="Rectangle 1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1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1" name="Rectangle 1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1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3" name="Rectangle 1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4" name="Rectangle 1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5" name="Rectangle 1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6" name="Rectangle 1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7" name="Rectangle 1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8" name="Rectangle 1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9" name="Rectangle 15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0" name="Rectangle 1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1" name="Rectangle 1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2" name="Rectangle 1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3" name="Rectangle 1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4" name="Rectangle 16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5" name="Rectangle 16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6" name="Rectangle 1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7" name="Rectangle 1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8" name="Rectangle 16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17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1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17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1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1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18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5" name="Rectangle 18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6" name="Rectangle 1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1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1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1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1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1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20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5" name="Rectangle 2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6" name="Rectangle 2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" name="Rectangle 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" name="Rectangle 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" name="Rectangle 1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" name="Rectangle 1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" name="Rectangle 1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8" name="Rectangle 1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9" name="Rectangle 2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1" name="Rectangle 2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3" name="Rectangle 2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4" name="Rectangle 2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5" name="Rectangle 2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6" name="Rectangle 3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7" name="Rectangle 3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8" name="Rectangle 3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9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0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1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2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3" name="Rectangle 1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" name="Rectangle 1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9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1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2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3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4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5121" name="Picture 1" descr="DSC02938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80591"/>
            <a:ext cx="2307234" cy="1647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1" name="Rectangle 601"/>
          <p:cNvSpPr/>
          <p:nvPr/>
        </p:nvSpPr>
        <p:spPr>
          <a:xfrm>
            <a:off x="290718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162" name="TextBox 602"/>
          <p:cNvSpPr txBox="1"/>
          <p:nvPr/>
        </p:nvSpPr>
        <p:spPr>
          <a:xfrm>
            <a:off x="274257" y="3249666"/>
            <a:ext cx="37564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14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Remove from the oven and place the pizza on a cooling rack. Roughly tear the basil leaves and sprinkle over the pizza.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3" name="Picture 3" descr="DSC02966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864" y="3160237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5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6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7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8" name="Rectangle 1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9" name="Rectangle 1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007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567</TotalTime>
  <Words>439</Words>
  <Application>Microsoft Office PowerPoint</Application>
  <PresentationFormat>A4 Paper (210x297 mm)</PresentationFormat>
  <Paragraphs>61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Ewen Trafford</dc:creator>
  <cp:lastModifiedBy>Ewen Trafford</cp:lastModifiedBy>
  <cp:revision>76</cp:revision>
  <cp:lastPrinted>2019-02-15T16:28:41Z</cp:lastPrinted>
  <dcterms:created xsi:type="dcterms:W3CDTF">2019-02-15T16:05:24Z</dcterms:created>
  <dcterms:modified xsi:type="dcterms:W3CDTF">2019-03-04T11:27:38Z</dcterms:modified>
</cp:coreProperties>
</file>