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72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496616"/>
            <a:ext cx="6404041" cy="3356148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1528086"/>
            <a:ext cx="284963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250g strong white 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15ml spoon mixed spice or cinnamon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½ x 5 ml spoon salt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75g currants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25g mixed peel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7g sachet of dried yeast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25g caster sugar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15g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butter or soft baking spread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125ml lukewarm milk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egg (medium)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5025008"/>
            <a:ext cx="6404041" cy="3096344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77386" y="5049686"/>
            <a:ext cx="28496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Baking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tray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Pastry brush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Sieve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jug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Palette 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Small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Fork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Flour dredger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Cooling rack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9920" y="575956"/>
            <a:ext cx="2675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Finnish fruit plait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9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0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0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0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9" name="Rectangle 1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0" name="Rectangle 1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9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7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1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53" name="Picture 29" descr="DSC029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3899" y="5349044"/>
            <a:ext cx="326712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1" name="Picture 270" descr="DSC02916"/>
          <p:cNvPicPr>
            <a:picLocks noChangeAspect="1" noChangeArrowheads="1"/>
          </p:cNvPicPr>
          <p:nvPr/>
        </p:nvPicPr>
        <p:blipFill>
          <a:blip r:embed="rId4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568" y="1950554"/>
            <a:ext cx="3264666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0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073" name="Picture 25" descr="DSC0273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884" y="1281631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7" name="Picture 39" descr="DSC02939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9" name="Picture 41" descr="DSC02943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027" y="6920570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7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oven to 200°C or gas mark 6.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Sift the flour, spice and salt into the mixing bowl.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8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currants, mixed peel and yeast.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75" name="Picture 27" descr="DSC03083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044" y="3160237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803664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Grease or line the baking tray.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6" name="Rectangle 17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8" name="Rectangle 18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0" name="Rectangle 1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2" name="Rectangle 18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4" name="Rectangle 18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6" name="Rectangle 18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8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0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2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4" name="Rectangle 2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6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8" name="Rectangle 20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0" name="Rectangle 20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2" name="Rectangle 20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4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6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8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0" name="Rectangle 2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2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4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0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693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8"/>
            <a:ext cx="3733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the sugar into the milk in the measuring jug. Stir until the sugar has dissolved.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29" name="Picture 57" descr="DSC02947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Melt the fat and add to the flour.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33" name="Picture 61" descr="DSC02951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665164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Make a well in the centre of the flour and pour in the milk.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31" name="Picture 59" descr="DSC02949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74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135" name="Picture 63" descr="DSC02749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6" name="TextBox 18"/>
          <p:cNvSpPr txBox="1">
            <a:spLocks/>
          </p:cNvSpPr>
          <p:nvPr/>
        </p:nvSpPr>
        <p:spPr>
          <a:xfrm>
            <a:off x="290718" y="7424457"/>
            <a:ext cx="3740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Beat the egg into the small bowl and beat with the fork.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0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3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2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4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2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2" name="Rectangle 22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22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" name="Rectangle 23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" name="Rectangle 2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7" name="Rectangle 2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8" name="Rectangle 2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1" name="Rectangle 2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2" name="Rectangle 2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5" name="Rectangle 2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6" name="Rectangle 2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9" name="Rectangle 2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0" name="Rectangle 2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3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4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5" name="Rectangle 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6" name="Rectangle 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7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half the beaten egg.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4139" name="Picture 43" descr="DSC0295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665164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Mix to a soft dough using the palette knife.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41" name="Picture 45" descr="DSC02956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11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1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Turn onto a lightly floured surface and knead for 5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43" name="Picture 47" descr="DSC02957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0745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6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4145" name="Picture 49" descr="DSC02962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8" name="TextBox 18"/>
          <p:cNvSpPr txBox="1">
            <a:spLocks/>
          </p:cNvSpPr>
          <p:nvPr/>
        </p:nvSpPr>
        <p:spPr>
          <a:xfrm>
            <a:off x="290718" y="7008959"/>
            <a:ext cx="37400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With lightly floured hands, divide the mixture into three portions and roll into sausage shapes the length of the baking tray.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3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4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5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6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7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8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1" name="Rectangle 4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2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6" name="Rectangle 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7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8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9"/>
            <a:ext cx="3733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lengths onto the baking tray and neatly plait together, tucking in the ends.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3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4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151" name="Picture 7" descr="DSC02977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80591"/>
            <a:ext cx="2307234" cy="1647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1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62" name="TextBox 602"/>
          <p:cNvSpPr txBox="1"/>
          <p:nvPr/>
        </p:nvSpPr>
        <p:spPr>
          <a:xfrm>
            <a:off x="274257" y="3526665"/>
            <a:ext cx="3756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Cover the plait with cling film and leave in a warm place to prove until doubled in size.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53" name="Picture 9" descr="DSC0297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2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83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Brush with the remaining egg.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55" name="Picture 11" descr="DSC02982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0745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5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6157" name="Picture 13" descr="DSC02989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7" name="TextBox 18"/>
          <p:cNvSpPr txBox="1">
            <a:spLocks/>
          </p:cNvSpPr>
          <p:nvPr/>
        </p:nvSpPr>
        <p:spPr>
          <a:xfrm>
            <a:off x="290718" y="7008959"/>
            <a:ext cx="37400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Bake for 10 minutes. Reduce the oven temperature to 170°C or gas mark 4 and bake for a further 10-15 minutes, before transferring to the cooling rack.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8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0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447</Words>
  <Application>Microsoft Office PowerPoint</Application>
  <PresentationFormat>A4 Paper (210x297 mm)</PresentationFormat>
  <Paragraphs>61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75</cp:revision>
  <cp:lastPrinted>2019-02-15T16:28:41Z</cp:lastPrinted>
  <dcterms:created xsi:type="dcterms:W3CDTF">2019-02-15T16:05:24Z</dcterms:created>
  <dcterms:modified xsi:type="dcterms:W3CDTF">2019-03-04T11:18:46Z</dcterms:modified>
</cp:coreProperties>
</file>