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72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96616"/>
            <a:ext cx="6404041" cy="320156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697017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white plain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wholemeal plain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eggs (medium)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275 ml semi skimmed milk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Pinch paprika powder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Oil for frying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6-8 slices of ham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60g canned pineapple pieces -drained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60g cheddar cheese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4852765"/>
            <a:ext cx="6404041" cy="351478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4840440"/>
            <a:ext cx="28496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Frying 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15ml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Fish slice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Large metal spoon 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888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Savoury pancakes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9" name="Picture 5" descr="DSC029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851" y="1837260"/>
            <a:ext cx="3360373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1" name="Picture 7" descr="DSC02986"/>
          <p:cNvPicPr>
            <a:picLocks noChangeAspect="1" noChangeArrowheads="1"/>
          </p:cNvPicPr>
          <p:nvPr/>
        </p:nvPicPr>
        <p:blipFill>
          <a:blip r:embed="rId4">
            <a:lum bright="24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5371905"/>
            <a:ext cx="3300209" cy="2476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53" name="Picture 5" descr="DSC03022"/>
          <p:cNvPicPr>
            <a:picLocks noChangeArrowheads="1"/>
          </p:cNvPicPr>
          <p:nvPr/>
        </p:nvPicPr>
        <p:blipFill>
          <a:blip r:embed="rId3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84" y="1281631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DSC02748"/>
          <p:cNvPicPr>
            <a:picLocks noChangeArrowheads="1"/>
          </p:cNvPicPr>
          <p:nvPr/>
        </p:nvPicPr>
        <p:blipFill>
          <a:blip r:embed="rId4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DSC03000"/>
          <p:cNvPicPr>
            <a:picLocks noChangeArrowheads="1"/>
          </p:cNvPicPr>
          <p:nvPr/>
        </p:nvPicPr>
        <p:blipFill>
          <a:blip r:embed="rId5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924016"/>
            <a:ext cx="3733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the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Break the eggs into a separate bowl and beat with a fork.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285959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Make a well in the flour and add the eggs, mixing with the wooden spoon.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5" name="Picture 7" descr="DSC02998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44" y="3160237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4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Sift the flour and paprika into the mixing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Gradually add the milk, mixing well to remove any lumps.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81" name="Picture 9" descr="DSC03003"/>
          <p:cNvPicPr>
            <a:picLocks noChangeArrowheads="1"/>
          </p:cNvPicPr>
          <p:nvPr/>
        </p:nvPicPr>
        <p:blipFill>
          <a:blip r:embed="rId3">
            <a:lum bright="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a little oil to a frying pan on a medium heat.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85" name="Picture 13" descr="DSC0300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the mixture into the measuring jug.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83" name="Picture 11" descr="DSC03004"/>
          <p:cNvPicPr>
            <a:picLocks noChangeArrowheads="1"/>
          </p:cNvPicPr>
          <p:nvPr/>
        </p:nvPicPr>
        <p:blipFill>
          <a:blip r:embed="rId6">
            <a:lum bright="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087" name="Picture 15" descr="DSC03007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285958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three 15ml spoons of the mixture into the centre of the frying pan.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5" name="Rectangle 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2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7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Cook until bubbles appear on the surface, and then turn using the fish slice.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105" name="Picture 9" descr="DSC03020"/>
          <p:cNvPicPr>
            <a:picLocks noChangeArrowheads="1"/>
          </p:cNvPicPr>
          <p:nvPr/>
        </p:nvPicPr>
        <p:blipFill>
          <a:blip r:embed="rId3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Cook the underside of the pancake for one minute, or until golden brown.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7" name="Picture 11" descr="DSC03011"/>
          <p:cNvPicPr>
            <a:picLocks noChangeArrowheads="1"/>
          </p:cNvPicPr>
          <p:nvPr/>
        </p:nvPicPr>
        <p:blipFill>
          <a:blip r:embed="rId5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Roll up the pancakes with the ham, pineapple and cheese inside.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9" name="Picture 13" descr="DSC03029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745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1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2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6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7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8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9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1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2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3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4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330</Words>
  <Application>Microsoft Office PowerPoint</Application>
  <PresentationFormat>A4 Paper (210x297 mm)</PresentationFormat>
  <Paragraphs>53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77</cp:revision>
  <cp:lastPrinted>2019-02-15T16:28:41Z</cp:lastPrinted>
  <dcterms:created xsi:type="dcterms:W3CDTF">2019-02-15T16:05:24Z</dcterms:created>
  <dcterms:modified xsi:type="dcterms:W3CDTF">2019-03-04T11:34:35Z</dcterms:modified>
</cp:coreProperties>
</file>