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5.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notesMasterIdLst>
    <p:notesMasterId r:id="rId47"/>
  </p:notesMasterIdLst>
  <p:sldIdLst>
    <p:sldId id="256" r:id="rId8"/>
    <p:sldId id="308" r:id="rId9"/>
    <p:sldId id="281" r:id="rId10"/>
    <p:sldId id="359" r:id="rId11"/>
    <p:sldId id="360" r:id="rId12"/>
    <p:sldId id="391" r:id="rId13"/>
    <p:sldId id="392" r:id="rId14"/>
    <p:sldId id="353" r:id="rId15"/>
    <p:sldId id="354" r:id="rId16"/>
    <p:sldId id="355" r:id="rId17"/>
    <p:sldId id="352" r:id="rId18"/>
    <p:sldId id="358" r:id="rId19"/>
    <p:sldId id="351" r:id="rId20"/>
    <p:sldId id="347" r:id="rId21"/>
    <p:sldId id="395" r:id="rId22"/>
    <p:sldId id="393" r:id="rId23"/>
    <p:sldId id="329" r:id="rId24"/>
    <p:sldId id="394" r:id="rId25"/>
    <p:sldId id="357" r:id="rId26"/>
    <p:sldId id="345" r:id="rId27"/>
    <p:sldId id="324" r:id="rId28"/>
    <p:sldId id="263" r:id="rId29"/>
    <p:sldId id="274" r:id="rId30"/>
    <p:sldId id="333" r:id="rId31"/>
    <p:sldId id="334" r:id="rId32"/>
    <p:sldId id="338" r:id="rId33"/>
    <p:sldId id="335" r:id="rId34"/>
    <p:sldId id="381" r:id="rId35"/>
    <p:sldId id="388" r:id="rId36"/>
    <p:sldId id="390" r:id="rId37"/>
    <p:sldId id="389" r:id="rId38"/>
    <p:sldId id="356" r:id="rId39"/>
    <p:sldId id="382" r:id="rId40"/>
    <p:sldId id="383" r:id="rId41"/>
    <p:sldId id="384" r:id="rId42"/>
    <p:sldId id="385" r:id="rId43"/>
    <p:sldId id="386" r:id="rId44"/>
    <p:sldId id="387" r:id="rId45"/>
    <p:sldId id="261" r:id="rId46"/>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248D1B-A47A-B7C1-24D9-7127110DF0D0}" name="Guest User" initials="GU" userId="S::urn:spo:anon#5c1cd7b39cb30a75ca1cea0fb2ba435992d6c6a6b484349a9ca7505025227c67::" providerId="AD"/>
  <p188:author id="{F1E6144C-14BA-4EF9-61ED-859BA2598D84}" name="Frances Meek" initials="FM" userId="S::F.Meek@nutrition.org.uk::f3af35cc-3229-46e1-af36-3525661cfbd3" providerId="AD"/>
  <p188:author id="{7ECFBFCA-DD88-6422-7FAF-B5B8619DEB83}" name="Ewen Trafford" initials="EPT" userId="Ewen Trafford"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ances Meek" initials="FM" lastIdx="2" clrIdx="0">
    <p:extLst>
      <p:ext uri="{19B8F6BF-5375-455C-9EA6-DF929625EA0E}">
        <p15:presenceInfo xmlns:p15="http://schemas.microsoft.com/office/powerpoint/2012/main" userId="S::F.Meek@nutrition.org.uk::f3af35cc-3229-46e1-af36-3525661cfb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9F3F"/>
    <a:srgbClr val="FCE3C2"/>
    <a:srgbClr val="E46B2F"/>
    <a:srgbClr val="FCC241"/>
    <a:srgbClr val="D98F1A"/>
    <a:srgbClr val="F9D4B6"/>
    <a:srgbClr val="EDAD80"/>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449BCD-0112-44F3-BECF-027E195B4DDD}" v="8" dt="2022-12-02T10:47:31.2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gs" Target="tags/tag1.xml"/><Relationship Id="rId56" Type="http://schemas.microsoft.com/office/2018/10/relationships/authors" Target="authors.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Meek" userId="f3af35cc-3229-46e1-af36-3525661cfbd3" providerId="ADAL" clId="{A6817BFB-24A8-414D-9EC0-11B69466F292}"/>
    <pc:docChg chg="custSel modSld">
      <pc:chgData name="Frances Meek" userId="f3af35cc-3229-46e1-af36-3525661cfbd3" providerId="ADAL" clId="{A6817BFB-24A8-414D-9EC0-11B69466F292}" dt="2022-06-10T12:55:17.560" v="2" actId="478"/>
      <pc:docMkLst>
        <pc:docMk/>
      </pc:docMkLst>
      <pc:sldChg chg="modSp mod">
        <pc:chgData name="Frances Meek" userId="f3af35cc-3229-46e1-af36-3525661cfbd3" providerId="ADAL" clId="{A6817BFB-24A8-414D-9EC0-11B69466F292}" dt="2022-06-10T12:54:17.694" v="0" actId="113"/>
        <pc:sldMkLst>
          <pc:docMk/>
          <pc:sldMk cId="3979226011" sldId="308"/>
        </pc:sldMkLst>
        <pc:spChg chg="mod">
          <ac:chgData name="Frances Meek" userId="f3af35cc-3229-46e1-af36-3525661cfbd3" providerId="ADAL" clId="{A6817BFB-24A8-414D-9EC0-11B69466F292}" dt="2022-06-10T12:54:17.694" v="0" actId="113"/>
          <ac:spMkLst>
            <pc:docMk/>
            <pc:sldMk cId="3979226011" sldId="308"/>
            <ac:spMk id="15" creationId="{35AD8946-B44D-4839-A63C-03F79AF49D71}"/>
          </ac:spMkLst>
        </pc:spChg>
      </pc:sldChg>
      <pc:sldChg chg="delSp modSp mod">
        <pc:chgData name="Frances Meek" userId="f3af35cc-3229-46e1-af36-3525661cfbd3" providerId="ADAL" clId="{A6817BFB-24A8-414D-9EC0-11B69466F292}" dt="2022-06-10T12:55:17.560" v="2" actId="478"/>
        <pc:sldMkLst>
          <pc:docMk/>
          <pc:sldMk cId="813545271" sldId="316"/>
        </pc:sldMkLst>
        <pc:spChg chg="del mod">
          <ac:chgData name="Frances Meek" userId="f3af35cc-3229-46e1-af36-3525661cfbd3" providerId="ADAL" clId="{A6817BFB-24A8-414D-9EC0-11B69466F292}" dt="2022-06-10T12:55:17.560" v="2" actId="478"/>
          <ac:spMkLst>
            <pc:docMk/>
            <pc:sldMk cId="813545271" sldId="316"/>
            <ac:spMk id="4" creationId="{B951880E-2548-03FC-30F1-559F3B67733E}"/>
          </ac:spMkLst>
        </pc:spChg>
      </pc:sldChg>
    </pc:docChg>
  </pc:docChgLst>
  <pc:docChgLst>
    <pc:chgData name="Frances Meek" userId="f3af35cc-3229-46e1-af36-3525661cfbd3" providerId="ADAL" clId="{F376D9DA-E273-402F-88CD-58A52DBC3E00}"/>
    <pc:docChg chg="undo custSel addSld modSld">
      <pc:chgData name="Frances Meek" userId="f3af35cc-3229-46e1-af36-3525661cfbd3" providerId="ADAL" clId="{F376D9DA-E273-402F-88CD-58A52DBC3E00}" dt="2022-06-01T15:16:05.399" v="1199" actId="2711"/>
      <pc:docMkLst>
        <pc:docMk/>
      </pc:docMkLst>
      <pc:sldChg chg="modSp mod">
        <pc:chgData name="Frances Meek" userId="f3af35cc-3229-46e1-af36-3525661cfbd3" providerId="ADAL" clId="{F376D9DA-E273-402F-88CD-58A52DBC3E00}" dt="2022-05-24T12:40:31.101" v="6" actId="313"/>
        <pc:sldMkLst>
          <pc:docMk/>
          <pc:sldMk cId="1199664204" sldId="263"/>
        </pc:sldMkLst>
        <pc:spChg chg="mod">
          <ac:chgData name="Frances Meek" userId="f3af35cc-3229-46e1-af36-3525661cfbd3" providerId="ADAL" clId="{F376D9DA-E273-402F-88CD-58A52DBC3E00}" dt="2022-05-24T12:40:31.101" v="6" actId="313"/>
          <ac:spMkLst>
            <pc:docMk/>
            <pc:sldMk cId="1199664204" sldId="263"/>
            <ac:spMk id="2" creationId="{44734D3D-C20B-4ED7-8C51-1867D1A26058}"/>
          </ac:spMkLst>
        </pc:spChg>
      </pc:sldChg>
      <pc:sldChg chg="addCm">
        <pc:chgData name="Frances Meek" userId="f3af35cc-3229-46e1-af36-3525661cfbd3" providerId="ADAL" clId="{F376D9DA-E273-402F-88CD-58A52DBC3E00}" dt="2022-05-24T12:41:17.847" v="7"/>
        <pc:sldMkLst>
          <pc:docMk/>
          <pc:sldMk cId="3993973292" sldId="274"/>
        </pc:sldMkLst>
      </pc:sldChg>
      <pc:sldChg chg="modSp mod">
        <pc:chgData name="Frances Meek" userId="f3af35cc-3229-46e1-af36-3525661cfbd3" providerId="ADAL" clId="{F376D9DA-E273-402F-88CD-58A52DBC3E00}" dt="2022-06-01T13:58:56.279" v="543" actId="20577"/>
        <pc:sldMkLst>
          <pc:docMk/>
          <pc:sldMk cId="3137792006" sldId="277"/>
        </pc:sldMkLst>
        <pc:spChg chg="mod">
          <ac:chgData name="Frances Meek" userId="f3af35cc-3229-46e1-af36-3525661cfbd3" providerId="ADAL" clId="{F376D9DA-E273-402F-88CD-58A52DBC3E00}" dt="2022-06-01T13:58:56.279" v="543" actId="20577"/>
          <ac:spMkLst>
            <pc:docMk/>
            <pc:sldMk cId="3137792006" sldId="277"/>
            <ac:spMk id="7" creationId="{1B259F73-E87B-42C3-9AC3-9D81F3D3C48B}"/>
          </ac:spMkLst>
        </pc:spChg>
      </pc:sldChg>
      <pc:sldChg chg="modSp mod">
        <pc:chgData name="Frances Meek" userId="f3af35cc-3229-46e1-af36-3525661cfbd3" providerId="ADAL" clId="{F376D9DA-E273-402F-88CD-58A52DBC3E00}" dt="2022-05-24T12:38:32.678" v="1" actId="20577"/>
        <pc:sldMkLst>
          <pc:docMk/>
          <pc:sldMk cId="1351839580" sldId="294"/>
        </pc:sldMkLst>
        <pc:spChg chg="mod">
          <ac:chgData name="Frances Meek" userId="f3af35cc-3229-46e1-af36-3525661cfbd3" providerId="ADAL" clId="{F376D9DA-E273-402F-88CD-58A52DBC3E00}" dt="2022-05-24T12:38:32.678" v="1" actId="20577"/>
          <ac:spMkLst>
            <pc:docMk/>
            <pc:sldMk cId="1351839580" sldId="294"/>
            <ac:spMk id="7" creationId="{9F5610B5-B857-41E6-8A9E-1F8B928123A4}"/>
          </ac:spMkLst>
        </pc:spChg>
      </pc:sldChg>
      <pc:sldChg chg="addSp delSp modSp mod">
        <pc:chgData name="Frances Meek" userId="f3af35cc-3229-46e1-af36-3525661cfbd3" providerId="ADAL" clId="{F376D9DA-E273-402F-88CD-58A52DBC3E00}" dt="2022-06-01T15:15:09.763" v="1198" actId="20577"/>
        <pc:sldMkLst>
          <pc:docMk/>
          <pc:sldMk cId="2939916080" sldId="299"/>
        </pc:sldMkLst>
        <pc:spChg chg="mod">
          <ac:chgData name="Frances Meek" userId="f3af35cc-3229-46e1-af36-3525661cfbd3" providerId="ADAL" clId="{F376D9DA-E273-402F-88CD-58A52DBC3E00}" dt="2022-06-01T15:15:09.763" v="1198" actId="20577"/>
          <ac:spMkLst>
            <pc:docMk/>
            <pc:sldMk cId="2939916080" sldId="299"/>
            <ac:spMk id="3" creationId="{00000000-0000-0000-0000-000000000000}"/>
          </ac:spMkLst>
        </pc:spChg>
        <pc:spChg chg="add del mod">
          <ac:chgData name="Frances Meek" userId="f3af35cc-3229-46e1-af36-3525661cfbd3" providerId="ADAL" clId="{F376D9DA-E273-402F-88CD-58A52DBC3E00}" dt="2022-06-01T14:21:55.602" v="973" actId="767"/>
          <ac:spMkLst>
            <pc:docMk/>
            <pc:sldMk cId="2939916080" sldId="299"/>
            <ac:spMk id="4" creationId="{BFC55DC0-B659-EFFD-5A51-6A2231B6767A}"/>
          </ac:spMkLst>
        </pc:spChg>
        <pc:spChg chg="mod">
          <ac:chgData name="Frances Meek" userId="f3af35cc-3229-46e1-af36-3525661cfbd3" providerId="ADAL" clId="{F376D9DA-E273-402F-88CD-58A52DBC3E00}" dt="2022-06-01T14:21:57.794" v="977" actId="14100"/>
          <ac:spMkLst>
            <pc:docMk/>
            <pc:sldMk cId="2939916080" sldId="299"/>
            <ac:spMk id="9" creationId="{90AD5823-4F3E-4ABB-A30E-D01E6F661D32}"/>
          </ac:spMkLst>
        </pc:spChg>
        <pc:picChg chg="mod">
          <ac:chgData name="Frances Meek" userId="f3af35cc-3229-46e1-af36-3525661cfbd3" providerId="ADAL" clId="{F376D9DA-E273-402F-88CD-58A52DBC3E00}" dt="2022-06-01T14:21:57.794" v="977" actId="14100"/>
          <ac:picMkLst>
            <pc:docMk/>
            <pc:sldMk cId="2939916080" sldId="299"/>
            <ac:picMk id="6" creationId="{C0FE8D37-3213-4315-AF72-2D59BD6E86A1}"/>
          </ac:picMkLst>
        </pc:picChg>
        <pc:picChg chg="mod">
          <ac:chgData name="Frances Meek" userId="f3af35cc-3229-46e1-af36-3525661cfbd3" providerId="ADAL" clId="{F376D9DA-E273-402F-88CD-58A52DBC3E00}" dt="2022-06-01T14:21:56.129" v="974" actId="1076"/>
          <ac:picMkLst>
            <pc:docMk/>
            <pc:sldMk cId="2939916080" sldId="299"/>
            <ac:picMk id="8" creationId="{429738C1-FBF9-4D65-81AD-6466098FBB67}"/>
          </ac:picMkLst>
        </pc:picChg>
      </pc:sldChg>
      <pc:sldChg chg="modSp mod">
        <pc:chgData name="Frances Meek" userId="f3af35cc-3229-46e1-af36-3525661cfbd3" providerId="ADAL" clId="{F376D9DA-E273-402F-88CD-58A52DBC3E00}" dt="2022-06-01T13:09:35.363" v="252" actId="14100"/>
        <pc:sldMkLst>
          <pc:docMk/>
          <pc:sldMk cId="4146092675" sldId="301"/>
        </pc:sldMkLst>
        <pc:spChg chg="mod">
          <ac:chgData name="Frances Meek" userId="f3af35cc-3229-46e1-af36-3525661cfbd3" providerId="ADAL" clId="{F376D9DA-E273-402F-88CD-58A52DBC3E00}" dt="2022-06-01T13:09:35.363" v="252" actId="14100"/>
          <ac:spMkLst>
            <pc:docMk/>
            <pc:sldMk cId="4146092675" sldId="301"/>
            <ac:spMk id="4" creationId="{AD0D0778-949E-4414-BC9B-77E033DFFAA2}"/>
          </ac:spMkLst>
        </pc:spChg>
      </pc:sldChg>
      <pc:sldChg chg="modSp mod">
        <pc:chgData name="Frances Meek" userId="f3af35cc-3229-46e1-af36-3525661cfbd3" providerId="ADAL" clId="{F376D9DA-E273-402F-88CD-58A52DBC3E00}" dt="2022-06-01T13:07:22.037" v="233" actId="20577"/>
        <pc:sldMkLst>
          <pc:docMk/>
          <pc:sldMk cId="1274149409" sldId="302"/>
        </pc:sldMkLst>
        <pc:spChg chg="mod">
          <ac:chgData name="Frances Meek" userId="f3af35cc-3229-46e1-af36-3525661cfbd3" providerId="ADAL" clId="{F376D9DA-E273-402F-88CD-58A52DBC3E00}" dt="2022-06-01T13:07:22.037" v="233" actId="20577"/>
          <ac:spMkLst>
            <pc:docMk/>
            <pc:sldMk cId="1274149409" sldId="302"/>
            <ac:spMk id="3" creationId="{00000000-0000-0000-0000-000000000000}"/>
          </ac:spMkLst>
        </pc:spChg>
      </pc:sldChg>
      <pc:sldChg chg="modSp mod">
        <pc:chgData name="Frances Meek" userId="f3af35cc-3229-46e1-af36-3525661cfbd3" providerId="ADAL" clId="{F376D9DA-E273-402F-88CD-58A52DBC3E00}" dt="2022-06-01T13:10:36.228" v="266" actId="20577"/>
        <pc:sldMkLst>
          <pc:docMk/>
          <pc:sldMk cId="1245899220" sldId="305"/>
        </pc:sldMkLst>
        <pc:spChg chg="mod">
          <ac:chgData name="Frances Meek" userId="f3af35cc-3229-46e1-af36-3525661cfbd3" providerId="ADAL" clId="{F376D9DA-E273-402F-88CD-58A52DBC3E00}" dt="2022-06-01T13:10:18.608" v="263" actId="20577"/>
          <ac:spMkLst>
            <pc:docMk/>
            <pc:sldMk cId="1245899220" sldId="305"/>
            <ac:spMk id="2" creationId="{00000000-0000-0000-0000-000000000000}"/>
          </ac:spMkLst>
        </pc:spChg>
        <pc:spChg chg="mod">
          <ac:chgData name="Frances Meek" userId="f3af35cc-3229-46e1-af36-3525661cfbd3" providerId="ADAL" clId="{F376D9DA-E273-402F-88CD-58A52DBC3E00}" dt="2022-06-01T13:10:36.228" v="266" actId="20577"/>
          <ac:spMkLst>
            <pc:docMk/>
            <pc:sldMk cId="1245899220" sldId="305"/>
            <ac:spMk id="3" creationId="{00000000-0000-0000-0000-000000000000}"/>
          </ac:spMkLst>
        </pc:spChg>
      </pc:sldChg>
      <pc:sldChg chg="modSp mod">
        <pc:chgData name="Frances Meek" userId="f3af35cc-3229-46e1-af36-3525661cfbd3" providerId="ADAL" clId="{F376D9DA-E273-402F-88CD-58A52DBC3E00}" dt="2022-06-01T13:01:57.079" v="152" actId="20577"/>
        <pc:sldMkLst>
          <pc:docMk/>
          <pc:sldMk cId="639185947" sldId="307"/>
        </pc:sldMkLst>
        <pc:spChg chg="mod">
          <ac:chgData name="Frances Meek" userId="f3af35cc-3229-46e1-af36-3525661cfbd3" providerId="ADAL" clId="{F376D9DA-E273-402F-88CD-58A52DBC3E00}" dt="2022-06-01T13:01:57.079" v="152" actId="20577"/>
          <ac:spMkLst>
            <pc:docMk/>
            <pc:sldMk cId="639185947" sldId="307"/>
            <ac:spMk id="6" creationId="{7E139491-A1F9-446A-A962-D8D49EB08F00}"/>
          </ac:spMkLst>
        </pc:spChg>
      </pc:sldChg>
      <pc:sldChg chg="addSp delSp modSp mod addCm delCm modCm">
        <pc:chgData name="Frances Meek" userId="f3af35cc-3229-46e1-af36-3525661cfbd3" providerId="ADAL" clId="{F376D9DA-E273-402F-88CD-58A52DBC3E00}" dt="2022-06-01T15:13:15.812" v="1168" actId="1076"/>
        <pc:sldMkLst>
          <pc:docMk/>
          <pc:sldMk cId="3979226011" sldId="308"/>
        </pc:sldMkLst>
        <pc:spChg chg="del">
          <ac:chgData name="Frances Meek" userId="f3af35cc-3229-46e1-af36-3525661cfbd3" providerId="ADAL" clId="{F376D9DA-E273-402F-88CD-58A52DBC3E00}" dt="2022-05-24T12:46:52.105" v="63" actId="478"/>
          <ac:spMkLst>
            <pc:docMk/>
            <pc:sldMk cId="3979226011" sldId="308"/>
            <ac:spMk id="8" creationId="{0F2489E1-C2AE-3ABA-965B-5CA4D65EFE76}"/>
          </ac:spMkLst>
        </pc:spChg>
        <pc:picChg chg="del">
          <ac:chgData name="Frances Meek" userId="f3af35cc-3229-46e1-af36-3525661cfbd3" providerId="ADAL" clId="{F376D9DA-E273-402F-88CD-58A52DBC3E00}" dt="2022-05-24T12:46:49.917" v="62" actId="478"/>
          <ac:picMkLst>
            <pc:docMk/>
            <pc:sldMk cId="3979226011" sldId="308"/>
            <ac:picMk id="3" creationId="{36B241DE-A7A3-2915-85B7-D8CA62B51D54}"/>
          </ac:picMkLst>
        </pc:picChg>
        <pc:picChg chg="mod">
          <ac:chgData name="Frances Meek" userId="f3af35cc-3229-46e1-af36-3525661cfbd3" providerId="ADAL" clId="{F376D9DA-E273-402F-88CD-58A52DBC3E00}" dt="2022-05-24T12:49:57.233" v="80" actId="1076"/>
          <ac:picMkLst>
            <pc:docMk/>
            <pc:sldMk cId="3979226011" sldId="308"/>
            <ac:picMk id="5" creationId="{9F319B15-F7C6-4A47-9199-60BCC6831A22}"/>
          </ac:picMkLst>
        </pc:picChg>
        <pc:picChg chg="mod">
          <ac:chgData name="Frances Meek" userId="f3af35cc-3229-46e1-af36-3525661cfbd3" providerId="ADAL" clId="{F376D9DA-E273-402F-88CD-58A52DBC3E00}" dt="2022-06-01T15:13:03.960" v="1163" actId="1076"/>
          <ac:picMkLst>
            <pc:docMk/>
            <pc:sldMk cId="3979226011" sldId="308"/>
            <ac:picMk id="6" creationId="{B003AB75-540C-419A-A73D-D842D8C487DD}"/>
          </ac:picMkLst>
        </pc:picChg>
        <pc:picChg chg="mod">
          <ac:chgData name="Frances Meek" userId="f3af35cc-3229-46e1-af36-3525661cfbd3" providerId="ADAL" clId="{F376D9DA-E273-402F-88CD-58A52DBC3E00}" dt="2022-06-01T15:13:15.812" v="1168" actId="1076"/>
          <ac:picMkLst>
            <pc:docMk/>
            <pc:sldMk cId="3979226011" sldId="308"/>
            <ac:picMk id="8" creationId="{17048F22-2837-4579-85F3-124B471098F8}"/>
          </ac:picMkLst>
        </pc:picChg>
        <pc:picChg chg="mod">
          <ac:chgData name="Frances Meek" userId="f3af35cc-3229-46e1-af36-3525661cfbd3" providerId="ADAL" clId="{F376D9DA-E273-402F-88CD-58A52DBC3E00}" dt="2022-06-01T14:03:22.103" v="556" actId="1076"/>
          <ac:picMkLst>
            <pc:docMk/>
            <pc:sldMk cId="3979226011" sldId="308"/>
            <ac:picMk id="9" creationId="{4D8FF41C-D09E-454C-ADD3-C636F509A25D}"/>
          </ac:picMkLst>
        </pc:picChg>
        <pc:picChg chg="add mod">
          <ac:chgData name="Frances Meek" userId="f3af35cc-3229-46e1-af36-3525661cfbd3" providerId="ADAL" clId="{F376D9DA-E273-402F-88CD-58A52DBC3E00}" dt="2022-06-01T15:13:06.324" v="1165" actId="1076"/>
          <ac:picMkLst>
            <pc:docMk/>
            <pc:sldMk cId="3979226011" sldId="308"/>
            <ac:picMk id="10" creationId="{8E0243E2-491B-B364-6B2B-E7DE675C15CB}"/>
          </ac:picMkLst>
        </pc:picChg>
        <pc:picChg chg="mod">
          <ac:chgData name="Frances Meek" userId="f3af35cc-3229-46e1-af36-3525661cfbd3" providerId="ADAL" clId="{F376D9DA-E273-402F-88CD-58A52DBC3E00}" dt="2022-06-01T14:03:20.811" v="555" actId="1076"/>
          <ac:picMkLst>
            <pc:docMk/>
            <pc:sldMk cId="3979226011" sldId="308"/>
            <ac:picMk id="11" creationId="{AE9A2AA5-8E19-40AB-ABB4-6C69C4410945}"/>
          </ac:picMkLst>
        </pc:picChg>
        <pc:picChg chg="add mod">
          <ac:chgData name="Frances Meek" userId="f3af35cc-3229-46e1-af36-3525661cfbd3" providerId="ADAL" clId="{F376D9DA-E273-402F-88CD-58A52DBC3E00}" dt="2022-05-24T12:47:00.344" v="69" actId="27614"/>
          <ac:picMkLst>
            <pc:docMk/>
            <pc:sldMk cId="3979226011" sldId="308"/>
            <ac:picMk id="12" creationId="{66F4C863-84B1-C42A-380F-A3318D212C25}"/>
          </ac:picMkLst>
        </pc:picChg>
        <pc:picChg chg="add del mod">
          <ac:chgData name="Frances Meek" userId="f3af35cc-3229-46e1-af36-3525661cfbd3" providerId="ADAL" clId="{F376D9DA-E273-402F-88CD-58A52DBC3E00}" dt="2022-06-01T14:05:59.964" v="563" actId="478"/>
          <ac:picMkLst>
            <pc:docMk/>
            <pc:sldMk cId="3979226011" sldId="308"/>
            <ac:picMk id="12" creationId="{DA787EE0-8E52-7ECA-7400-99D186ACB45B}"/>
          </ac:picMkLst>
        </pc:picChg>
        <pc:picChg chg="del mod">
          <ac:chgData name="Frances Meek" userId="f3af35cc-3229-46e1-af36-3525661cfbd3" providerId="ADAL" clId="{F376D9DA-E273-402F-88CD-58A52DBC3E00}" dt="2022-05-24T12:49:59.403" v="82" actId="478"/>
          <ac:picMkLst>
            <pc:docMk/>
            <pc:sldMk cId="3979226011" sldId="308"/>
            <ac:picMk id="13" creationId="{C98459B9-D101-4824-BC52-A966CF3EC9B6}"/>
          </ac:picMkLst>
        </pc:picChg>
        <pc:picChg chg="add del mod">
          <ac:chgData name="Frances Meek" userId="f3af35cc-3229-46e1-af36-3525661cfbd3" providerId="ADAL" clId="{F376D9DA-E273-402F-88CD-58A52DBC3E00}" dt="2022-05-24T12:49:53.429" v="77" actId="478"/>
          <ac:picMkLst>
            <pc:docMk/>
            <pc:sldMk cId="3979226011" sldId="308"/>
            <ac:picMk id="15" creationId="{9211E749-6E6A-4B2D-BCB1-9D409C524537}"/>
          </ac:picMkLst>
        </pc:picChg>
        <pc:picChg chg="add mod">
          <ac:chgData name="Frances Meek" userId="f3af35cc-3229-46e1-af36-3525661cfbd3" providerId="ADAL" clId="{F376D9DA-E273-402F-88CD-58A52DBC3E00}" dt="2022-06-01T15:13:07.419" v="1166" actId="1076"/>
          <ac:picMkLst>
            <pc:docMk/>
            <pc:sldMk cId="3979226011" sldId="308"/>
            <ac:picMk id="17" creationId="{33310B10-D808-729E-7E59-6863FE4D1EA7}"/>
          </ac:picMkLst>
        </pc:picChg>
      </pc:sldChg>
      <pc:sldChg chg="modSp mod addCm modCm">
        <pc:chgData name="Frances Meek" userId="f3af35cc-3229-46e1-af36-3525661cfbd3" providerId="ADAL" clId="{F376D9DA-E273-402F-88CD-58A52DBC3E00}" dt="2022-06-01T13:05:49.006" v="229" actId="20577"/>
        <pc:sldMkLst>
          <pc:docMk/>
          <pc:sldMk cId="3837550476" sldId="309"/>
        </pc:sldMkLst>
        <pc:spChg chg="mod">
          <ac:chgData name="Frances Meek" userId="f3af35cc-3229-46e1-af36-3525661cfbd3" providerId="ADAL" clId="{F376D9DA-E273-402F-88CD-58A52DBC3E00}" dt="2022-06-01T13:05:49.006" v="229" actId="20577"/>
          <ac:spMkLst>
            <pc:docMk/>
            <pc:sldMk cId="3837550476" sldId="309"/>
            <ac:spMk id="4" creationId="{C5AED35D-F009-4C6C-BE74-11E7A80DDC36}"/>
          </ac:spMkLst>
        </pc:spChg>
      </pc:sldChg>
      <pc:sldChg chg="addSp modSp mod">
        <pc:chgData name="Frances Meek" userId="f3af35cc-3229-46e1-af36-3525661cfbd3" providerId="ADAL" clId="{F376D9DA-E273-402F-88CD-58A52DBC3E00}" dt="2022-06-01T14:17:16.444" v="812" actId="313"/>
        <pc:sldMkLst>
          <pc:docMk/>
          <pc:sldMk cId="3209739012" sldId="310"/>
        </pc:sldMkLst>
        <pc:spChg chg="add mod">
          <ac:chgData name="Frances Meek" userId="f3af35cc-3229-46e1-af36-3525661cfbd3" providerId="ADAL" clId="{F376D9DA-E273-402F-88CD-58A52DBC3E00}" dt="2022-06-01T14:17:16.444" v="812" actId="313"/>
          <ac:spMkLst>
            <pc:docMk/>
            <pc:sldMk cId="3209739012" sldId="310"/>
            <ac:spMk id="3" creationId="{82E1E8C1-13C2-39F4-CCF1-E26E44E671DB}"/>
          </ac:spMkLst>
        </pc:spChg>
        <pc:picChg chg="mod">
          <ac:chgData name="Frances Meek" userId="f3af35cc-3229-46e1-af36-3525661cfbd3" providerId="ADAL" clId="{F376D9DA-E273-402F-88CD-58A52DBC3E00}" dt="2022-06-01T14:16:37.518" v="716"/>
          <ac:picMkLst>
            <pc:docMk/>
            <pc:sldMk cId="3209739012" sldId="310"/>
            <ac:picMk id="5" creationId="{FA42C68B-E6E9-486C-8F93-455C9B1B04F2}"/>
          </ac:picMkLst>
        </pc:picChg>
      </pc:sldChg>
      <pc:sldChg chg="modSp mod">
        <pc:chgData name="Frances Meek" userId="f3af35cc-3229-46e1-af36-3525661cfbd3" providerId="ADAL" clId="{F376D9DA-E273-402F-88CD-58A52DBC3E00}" dt="2022-06-01T13:03:13.892" v="219" actId="20577"/>
        <pc:sldMkLst>
          <pc:docMk/>
          <pc:sldMk cId="1959855485" sldId="311"/>
        </pc:sldMkLst>
        <pc:spChg chg="mod">
          <ac:chgData name="Frances Meek" userId="f3af35cc-3229-46e1-af36-3525661cfbd3" providerId="ADAL" clId="{F376D9DA-E273-402F-88CD-58A52DBC3E00}" dt="2022-06-01T13:03:13.892" v="219" actId="20577"/>
          <ac:spMkLst>
            <pc:docMk/>
            <pc:sldMk cId="1959855485" sldId="311"/>
            <ac:spMk id="4" creationId="{C5AED35D-F009-4C6C-BE74-11E7A80DDC36}"/>
          </ac:spMkLst>
        </pc:spChg>
      </pc:sldChg>
      <pc:sldChg chg="modSp mod">
        <pc:chgData name="Frances Meek" userId="f3af35cc-3229-46e1-af36-3525661cfbd3" providerId="ADAL" clId="{F376D9DA-E273-402F-88CD-58A52DBC3E00}" dt="2022-06-01T13:11:52.256" v="276" actId="20577"/>
        <pc:sldMkLst>
          <pc:docMk/>
          <pc:sldMk cId="4248556420" sldId="314"/>
        </pc:sldMkLst>
        <pc:spChg chg="mod">
          <ac:chgData name="Frances Meek" userId="f3af35cc-3229-46e1-af36-3525661cfbd3" providerId="ADAL" clId="{F376D9DA-E273-402F-88CD-58A52DBC3E00}" dt="2022-06-01T13:11:52.256" v="276" actId="20577"/>
          <ac:spMkLst>
            <pc:docMk/>
            <pc:sldMk cId="4248556420" sldId="314"/>
            <ac:spMk id="3" creationId="{96959814-9071-EAE4-F7AC-76E25031DC00}"/>
          </ac:spMkLst>
        </pc:spChg>
      </pc:sldChg>
      <pc:sldChg chg="modSp mod">
        <pc:chgData name="Frances Meek" userId="f3af35cc-3229-46e1-af36-3525661cfbd3" providerId="ADAL" clId="{F376D9DA-E273-402F-88CD-58A52DBC3E00}" dt="2022-06-01T13:13:21.582" v="278" actId="20577"/>
        <pc:sldMkLst>
          <pc:docMk/>
          <pc:sldMk cId="1627569597" sldId="315"/>
        </pc:sldMkLst>
        <pc:spChg chg="mod">
          <ac:chgData name="Frances Meek" userId="f3af35cc-3229-46e1-af36-3525661cfbd3" providerId="ADAL" clId="{F376D9DA-E273-402F-88CD-58A52DBC3E00}" dt="2022-06-01T13:13:21.582" v="278" actId="20577"/>
          <ac:spMkLst>
            <pc:docMk/>
            <pc:sldMk cId="1627569597" sldId="315"/>
            <ac:spMk id="3" creationId="{78101E67-B0F1-726C-7F13-95384EA7B94E}"/>
          </ac:spMkLst>
        </pc:spChg>
      </pc:sldChg>
      <pc:sldChg chg="addSp modSp mod">
        <pc:chgData name="Frances Meek" userId="f3af35cc-3229-46e1-af36-3525661cfbd3" providerId="ADAL" clId="{F376D9DA-E273-402F-88CD-58A52DBC3E00}" dt="2022-06-01T13:51:27.934" v="361" actId="255"/>
        <pc:sldMkLst>
          <pc:docMk/>
          <pc:sldMk cId="813545271" sldId="316"/>
        </pc:sldMkLst>
        <pc:spChg chg="mod">
          <ac:chgData name="Frances Meek" userId="f3af35cc-3229-46e1-af36-3525661cfbd3" providerId="ADAL" clId="{F376D9DA-E273-402F-88CD-58A52DBC3E00}" dt="2022-06-01T13:48:10.155" v="327" actId="20577"/>
          <ac:spMkLst>
            <pc:docMk/>
            <pc:sldMk cId="813545271" sldId="316"/>
            <ac:spMk id="4" creationId="{B951880E-2548-03FC-30F1-559F3B67733E}"/>
          </ac:spMkLst>
        </pc:spChg>
        <pc:spChg chg="add mod">
          <ac:chgData name="Frances Meek" userId="f3af35cc-3229-46e1-af36-3525661cfbd3" providerId="ADAL" clId="{F376D9DA-E273-402F-88CD-58A52DBC3E00}" dt="2022-06-01T13:51:27.934" v="361" actId="255"/>
          <ac:spMkLst>
            <pc:docMk/>
            <pc:sldMk cId="813545271" sldId="316"/>
            <ac:spMk id="5" creationId="{0410C826-2FD6-7E0F-5123-D40F86D424BC}"/>
          </ac:spMkLst>
        </pc:spChg>
      </pc:sldChg>
      <pc:sldChg chg="addSp delSp modSp mod">
        <pc:chgData name="Frances Meek" userId="f3af35cc-3229-46e1-af36-3525661cfbd3" providerId="ADAL" clId="{F376D9DA-E273-402F-88CD-58A52DBC3E00}" dt="2022-06-01T15:16:05.399" v="1199" actId="2711"/>
        <pc:sldMkLst>
          <pc:docMk/>
          <pc:sldMk cId="1986818962" sldId="317"/>
        </pc:sldMkLst>
        <pc:spChg chg="mod">
          <ac:chgData name="Frances Meek" userId="f3af35cc-3229-46e1-af36-3525661cfbd3" providerId="ADAL" clId="{F376D9DA-E273-402F-88CD-58A52DBC3E00}" dt="2022-06-01T14:09:27.122" v="667" actId="20577"/>
          <ac:spMkLst>
            <pc:docMk/>
            <pc:sldMk cId="1986818962" sldId="317"/>
            <ac:spMk id="2" creationId="{0087FBAB-EC07-CF2D-1C34-B286203D1DEB}"/>
          </ac:spMkLst>
        </pc:spChg>
        <pc:spChg chg="mod">
          <ac:chgData name="Frances Meek" userId="f3af35cc-3229-46e1-af36-3525661cfbd3" providerId="ADAL" clId="{F376D9DA-E273-402F-88CD-58A52DBC3E00}" dt="2022-06-01T15:16:05.399" v="1199" actId="2711"/>
          <ac:spMkLst>
            <pc:docMk/>
            <pc:sldMk cId="1986818962" sldId="317"/>
            <ac:spMk id="3" creationId="{F542AE94-456A-179B-63E4-5401D70ED4F9}"/>
          </ac:spMkLst>
        </pc:spChg>
        <pc:spChg chg="add del mod">
          <ac:chgData name="Frances Meek" userId="f3af35cc-3229-46e1-af36-3525661cfbd3" providerId="ADAL" clId="{F376D9DA-E273-402F-88CD-58A52DBC3E00}" dt="2022-06-01T14:29:46.780" v="1152" actId="21"/>
          <ac:spMkLst>
            <pc:docMk/>
            <pc:sldMk cId="1986818962" sldId="317"/>
            <ac:spMk id="4" creationId="{5D1D8E2A-5FDB-0B56-2B18-51010DF9D2D5}"/>
          </ac:spMkLst>
        </pc:spChg>
      </pc:sldChg>
      <pc:sldChg chg="modSp mod">
        <pc:chgData name="Frances Meek" userId="f3af35cc-3229-46e1-af36-3525661cfbd3" providerId="ADAL" clId="{F376D9DA-E273-402F-88CD-58A52DBC3E00}" dt="2022-06-01T13:00:42.460" v="111" actId="20577"/>
        <pc:sldMkLst>
          <pc:docMk/>
          <pc:sldMk cId="2671712240" sldId="318"/>
        </pc:sldMkLst>
        <pc:spChg chg="mod">
          <ac:chgData name="Frances Meek" userId="f3af35cc-3229-46e1-af36-3525661cfbd3" providerId="ADAL" clId="{F376D9DA-E273-402F-88CD-58A52DBC3E00}" dt="2022-06-01T13:00:42.460" v="111" actId="20577"/>
          <ac:spMkLst>
            <pc:docMk/>
            <pc:sldMk cId="2671712240" sldId="318"/>
            <ac:spMk id="3" creationId="{96959814-9071-EAE4-F7AC-76E25031DC00}"/>
          </ac:spMkLst>
        </pc:spChg>
      </pc:sldChg>
      <pc:sldChg chg="addSp modSp new mod">
        <pc:chgData name="Frances Meek" userId="f3af35cc-3229-46e1-af36-3525661cfbd3" providerId="ADAL" clId="{F376D9DA-E273-402F-88CD-58A52DBC3E00}" dt="2022-06-01T14:29:59.602" v="1161" actId="1076"/>
        <pc:sldMkLst>
          <pc:docMk/>
          <pc:sldMk cId="3337580201" sldId="319"/>
        </pc:sldMkLst>
        <pc:spChg chg="mod">
          <ac:chgData name="Frances Meek" userId="f3af35cc-3229-46e1-af36-3525661cfbd3" providerId="ADAL" clId="{F376D9DA-E273-402F-88CD-58A52DBC3E00}" dt="2022-06-01T14:19:58.914" v="961" actId="20577"/>
          <ac:spMkLst>
            <pc:docMk/>
            <pc:sldMk cId="3337580201" sldId="319"/>
            <ac:spMk id="2" creationId="{C5DC93FD-060A-E5B0-14CB-46A1A8AD58A8}"/>
          </ac:spMkLst>
        </pc:spChg>
        <pc:spChg chg="mod">
          <ac:chgData name="Frances Meek" userId="f3af35cc-3229-46e1-af36-3525661cfbd3" providerId="ADAL" clId="{F376D9DA-E273-402F-88CD-58A52DBC3E00}" dt="2022-06-01T14:29:51.682" v="1159" actId="5793"/>
          <ac:spMkLst>
            <pc:docMk/>
            <pc:sldMk cId="3337580201" sldId="319"/>
            <ac:spMk id="3" creationId="{EAD87E05-4B49-E732-779C-2064CC31FDEE}"/>
          </ac:spMkLst>
        </pc:spChg>
        <pc:spChg chg="add mod">
          <ac:chgData name="Frances Meek" userId="f3af35cc-3229-46e1-af36-3525661cfbd3" providerId="ADAL" clId="{F376D9DA-E273-402F-88CD-58A52DBC3E00}" dt="2022-06-01T14:29:59.602" v="1161" actId="1076"/>
          <ac:spMkLst>
            <pc:docMk/>
            <pc:sldMk cId="3337580201" sldId="319"/>
            <ac:spMk id="4" creationId="{4BD27418-D102-177E-7D37-B63466912C75}"/>
          </ac:spMkLst>
        </pc:spChg>
      </pc:sldChg>
      <pc:sldChg chg="modSp add mod">
        <pc:chgData name="Frances Meek" userId="f3af35cc-3229-46e1-af36-3525661cfbd3" providerId="ADAL" clId="{F376D9DA-E273-402F-88CD-58A52DBC3E00}" dt="2022-06-01T14:27:32.299" v="1018" actId="114"/>
        <pc:sldMkLst>
          <pc:docMk/>
          <pc:sldMk cId="3438535452" sldId="320"/>
        </pc:sldMkLst>
        <pc:spChg chg="mod">
          <ac:chgData name="Frances Meek" userId="f3af35cc-3229-46e1-af36-3525661cfbd3" providerId="ADAL" clId="{F376D9DA-E273-402F-88CD-58A52DBC3E00}" dt="2022-06-01T14:27:32.299" v="1018" actId="114"/>
          <ac:spMkLst>
            <pc:docMk/>
            <pc:sldMk cId="3438535452" sldId="320"/>
            <ac:spMk id="3" creationId="{F542AE94-456A-179B-63E4-5401D70ED4F9}"/>
          </ac:spMkLst>
        </pc:spChg>
      </pc:sldChg>
      <pc:sldChg chg="modSp mod">
        <pc:chgData name="Frances Meek" userId="f3af35cc-3229-46e1-af36-3525661cfbd3" providerId="ADAL" clId="{F376D9DA-E273-402F-88CD-58A52DBC3E00}" dt="2022-06-01T15:11:49.524" v="1162" actId="20577"/>
        <pc:sldMkLst>
          <pc:docMk/>
          <pc:sldMk cId="3997623350" sldId="322"/>
        </pc:sldMkLst>
        <pc:spChg chg="mod">
          <ac:chgData name="Frances Meek" userId="f3af35cc-3229-46e1-af36-3525661cfbd3" providerId="ADAL" clId="{F376D9DA-E273-402F-88CD-58A52DBC3E00}" dt="2022-06-01T15:11:49.524" v="1162" actId="20577"/>
          <ac:spMkLst>
            <pc:docMk/>
            <pc:sldMk cId="3997623350" sldId="322"/>
            <ac:spMk id="26" creationId="{D4D2C9E5-41BE-494E-84A0-DC1FB2634DAF}"/>
          </ac:spMkLst>
        </pc:spChg>
      </pc:sldChg>
    </pc:docChg>
  </pc:docChgLst>
  <pc:docChgLst>
    <pc:chgData name="Ewen Trafford" userId="e520b4bf-a196-48b7-bc10-b1590a457daa" providerId="ADAL" clId="{6C03F216-C3BC-47B5-8764-F031155F8633}"/>
    <pc:docChg chg="custSel modSld">
      <pc:chgData name="Ewen Trafford" userId="e520b4bf-a196-48b7-bc10-b1590a457daa" providerId="ADAL" clId="{6C03F216-C3BC-47B5-8764-F031155F8633}" dt="2022-07-20T09:10:09.780" v="160" actId="20577"/>
      <pc:docMkLst>
        <pc:docMk/>
      </pc:docMkLst>
      <pc:sldChg chg="modSp mod">
        <pc:chgData name="Ewen Trafford" userId="e520b4bf-a196-48b7-bc10-b1590a457daa" providerId="ADAL" clId="{6C03F216-C3BC-47B5-8764-F031155F8633}" dt="2022-07-20T09:10:09.780" v="160" actId="20577"/>
        <pc:sldMkLst>
          <pc:docMk/>
          <pc:sldMk cId="2450036879" sldId="324"/>
        </pc:sldMkLst>
        <pc:graphicFrameChg chg="modGraphic">
          <ac:chgData name="Ewen Trafford" userId="e520b4bf-a196-48b7-bc10-b1590a457daa" providerId="ADAL" clId="{6C03F216-C3BC-47B5-8764-F031155F8633}" dt="2022-07-20T09:10:09.780" v="160" actId="20577"/>
          <ac:graphicFrameMkLst>
            <pc:docMk/>
            <pc:sldMk cId="2450036879" sldId="324"/>
            <ac:graphicFrameMk id="7" creationId="{21663884-8A5D-DD9A-B4F0-E1EED248AA0D}"/>
          </ac:graphicFrameMkLst>
        </pc:graphicFrameChg>
      </pc:sldChg>
    </pc:docChg>
  </pc:docChgLst>
  <pc:docChgLst>
    <pc:chgData name="Guest User" userId="S::urn:spo:anon#5c1cd7b39cb30a75ca1cea0fb2ba435992d6c6a6b484349a9ca7505025227c67::" providerId="AD" clId="Web-{C50870E9-6EF1-03AB-CB1D-15364C36965A}"/>
    <pc:docChg chg="addSld delSld modSld sldOrd">
      <pc:chgData name="Guest User" userId="S::urn:spo:anon#5c1cd7b39cb30a75ca1cea0fb2ba435992d6c6a6b484349a9ca7505025227c67::" providerId="AD" clId="Web-{C50870E9-6EF1-03AB-CB1D-15364C36965A}" dt="2022-05-24T13:31:43.176" v="1598" actId="14100"/>
      <pc:docMkLst>
        <pc:docMk/>
      </pc:docMkLst>
      <pc:sldChg chg="modSp delCm modCm">
        <pc:chgData name="Guest User" userId="S::urn:spo:anon#5c1cd7b39cb30a75ca1cea0fb2ba435992d6c6a6b484349a9ca7505025227c67::" providerId="AD" clId="Web-{C50870E9-6EF1-03AB-CB1D-15364C36965A}" dt="2022-05-24T13:31:17.722" v="1596"/>
        <pc:sldMkLst>
          <pc:docMk/>
          <pc:sldMk cId="3993973292" sldId="274"/>
        </pc:sldMkLst>
        <pc:spChg chg="mod">
          <ac:chgData name="Guest User" userId="S::urn:spo:anon#5c1cd7b39cb30a75ca1cea0fb2ba435992d6c6a6b484349a9ca7505025227c67::" providerId="AD" clId="Web-{C50870E9-6EF1-03AB-CB1D-15364C36965A}" dt="2022-05-24T09:34:19.103" v="436" actId="20577"/>
          <ac:spMkLst>
            <pc:docMk/>
            <pc:sldMk cId="3993973292" sldId="274"/>
            <ac:spMk id="2" creationId="{00000000-0000-0000-0000-000000000000}"/>
          </ac:spMkLst>
        </pc:spChg>
        <pc:spChg chg="mod">
          <ac:chgData name="Guest User" userId="S::urn:spo:anon#5c1cd7b39cb30a75ca1cea0fb2ba435992d6c6a6b484349a9ca7505025227c67::" providerId="AD" clId="Web-{C50870E9-6EF1-03AB-CB1D-15364C36965A}" dt="2022-05-24T09:39:23.437" v="559" actId="20577"/>
          <ac:spMkLst>
            <pc:docMk/>
            <pc:sldMk cId="3993973292" sldId="274"/>
            <ac:spMk id="3" creationId="{00000000-0000-0000-0000-000000000000}"/>
          </ac:spMkLst>
        </pc:spChg>
      </pc:sldChg>
      <pc:sldChg chg="modSp">
        <pc:chgData name="Guest User" userId="S::urn:spo:anon#5c1cd7b39cb30a75ca1cea0fb2ba435992d6c6a6b484349a9ca7505025227c67::" providerId="AD" clId="Web-{C50870E9-6EF1-03AB-CB1D-15364C36965A}" dt="2022-05-24T10:59:09.767" v="1184" actId="20577"/>
        <pc:sldMkLst>
          <pc:docMk/>
          <pc:sldMk cId="3137792006" sldId="277"/>
        </pc:sldMkLst>
        <pc:spChg chg="mod">
          <ac:chgData name="Guest User" userId="S::urn:spo:anon#5c1cd7b39cb30a75ca1cea0fb2ba435992d6c6a6b484349a9ca7505025227c67::" providerId="AD" clId="Web-{C50870E9-6EF1-03AB-CB1D-15364C36965A}" dt="2022-05-24T10:59:09.767" v="1184" actId="20577"/>
          <ac:spMkLst>
            <pc:docMk/>
            <pc:sldMk cId="3137792006" sldId="277"/>
            <ac:spMk id="3" creationId="{00000000-0000-0000-0000-000000000000}"/>
          </ac:spMkLst>
        </pc:spChg>
      </pc:sldChg>
      <pc:sldChg chg="addSp delSp modSp addCm">
        <pc:chgData name="Guest User" userId="S::urn:spo:anon#5c1cd7b39cb30a75ca1cea0fb2ba435992d6c6a6b484349a9ca7505025227c67::" providerId="AD" clId="Web-{C50870E9-6EF1-03AB-CB1D-15364C36965A}" dt="2022-05-24T09:16:34.441" v="307" actId="20577"/>
        <pc:sldMkLst>
          <pc:docMk/>
          <pc:sldMk cId="1351839580" sldId="294"/>
        </pc:sldMkLst>
        <pc:spChg chg="mod">
          <ac:chgData name="Guest User" userId="S::urn:spo:anon#5c1cd7b39cb30a75ca1cea0fb2ba435992d6c6a6b484349a9ca7505025227c67::" providerId="AD" clId="Web-{C50870E9-6EF1-03AB-CB1D-15364C36965A}" dt="2022-05-24T08:58:51.248" v="152" actId="20577"/>
          <ac:spMkLst>
            <pc:docMk/>
            <pc:sldMk cId="1351839580" sldId="294"/>
            <ac:spMk id="2" creationId="{00000000-0000-0000-0000-000000000000}"/>
          </ac:spMkLst>
        </pc:spChg>
        <pc:spChg chg="add mod">
          <ac:chgData name="Guest User" userId="S::urn:spo:anon#5c1cd7b39cb30a75ca1cea0fb2ba435992d6c6a6b484349a9ca7505025227c67::" providerId="AD" clId="Web-{C50870E9-6EF1-03AB-CB1D-15364C36965A}" dt="2022-05-24T09:13:11.796" v="277" actId="1076"/>
          <ac:spMkLst>
            <pc:docMk/>
            <pc:sldMk cId="1351839580" sldId="294"/>
            <ac:spMk id="3" creationId="{CDDA6D2C-3FB8-7389-0564-F3A1F0EE7142}"/>
          </ac:spMkLst>
        </pc:spChg>
        <pc:spChg chg="mod">
          <ac:chgData name="Guest User" userId="S::urn:spo:anon#5c1cd7b39cb30a75ca1cea0fb2ba435992d6c6a6b484349a9ca7505025227c67::" providerId="AD" clId="Web-{C50870E9-6EF1-03AB-CB1D-15364C36965A}" dt="2022-05-24T09:16:34.441" v="307" actId="20577"/>
          <ac:spMkLst>
            <pc:docMk/>
            <pc:sldMk cId="1351839580" sldId="294"/>
            <ac:spMk id="7" creationId="{9F5610B5-B857-41E6-8A9E-1F8B928123A4}"/>
          </ac:spMkLst>
        </pc:spChg>
        <pc:spChg chg="del">
          <ac:chgData name="Guest User" userId="S::urn:spo:anon#5c1cd7b39cb30a75ca1cea0fb2ba435992d6c6a6b484349a9ca7505025227c67::" providerId="AD" clId="Web-{C50870E9-6EF1-03AB-CB1D-15364C36965A}" dt="2022-05-24T08:59:53.327" v="154"/>
          <ac:spMkLst>
            <pc:docMk/>
            <pc:sldMk cId="1351839580" sldId="294"/>
            <ac:spMk id="9" creationId="{0E22F708-6B73-49F0-B8C3-FF211A0897A3}"/>
          </ac:spMkLst>
        </pc:spChg>
        <pc:picChg chg="del">
          <ac:chgData name="Guest User" userId="S::urn:spo:anon#5c1cd7b39cb30a75ca1cea0fb2ba435992d6c6a6b484349a9ca7505025227c67::" providerId="AD" clId="Web-{C50870E9-6EF1-03AB-CB1D-15364C36965A}" dt="2022-05-24T08:59:50.671" v="153"/>
          <ac:picMkLst>
            <pc:docMk/>
            <pc:sldMk cId="1351839580" sldId="294"/>
            <ac:picMk id="8" creationId="{16D46C16-92A3-45F0-B70B-CECED0C8A5DB}"/>
          </ac:picMkLst>
        </pc:picChg>
      </pc:sldChg>
      <pc:sldChg chg="modSp delCm">
        <pc:chgData name="Guest User" userId="S::urn:spo:anon#5c1cd7b39cb30a75ca1cea0fb2ba435992d6c6a6b484349a9ca7505025227c67::" providerId="AD" clId="Web-{C50870E9-6EF1-03AB-CB1D-15364C36965A}" dt="2022-05-24T11:35:57.327" v="1485"/>
        <pc:sldMkLst>
          <pc:docMk/>
          <pc:sldMk cId="2939916080" sldId="299"/>
        </pc:sldMkLst>
        <pc:spChg chg="mod">
          <ac:chgData name="Guest User" userId="S::urn:spo:anon#5c1cd7b39cb30a75ca1cea0fb2ba435992d6c6a6b484349a9ca7505025227c67::" providerId="AD" clId="Web-{C50870E9-6EF1-03AB-CB1D-15364C36965A}" dt="2022-05-24T11:35:52.561" v="1484" actId="20577"/>
          <ac:spMkLst>
            <pc:docMk/>
            <pc:sldMk cId="2939916080" sldId="299"/>
            <ac:spMk id="3" creationId="{00000000-0000-0000-0000-000000000000}"/>
          </ac:spMkLst>
        </pc:spChg>
      </pc:sldChg>
      <pc:sldChg chg="del">
        <pc:chgData name="Guest User" userId="S::urn:spo:anon#5c1cd7b39cb30a75ca1cea0fb2ba435992d6c6a6b484349a9ca7505025227c67::" providerId="AD" clId="Web-{C50870E9-6EF1-03AB-CB1D-15364C36965A}" dt="2022-05-24T11:33:28.855" v="1462"/>
        <pc:sldMkLst>
          <pc:docMk/>
          <pc:sldMk cId="3911799715" sldId="300"/>
        </pc:sldMkLst>
      </pc:sldChg>
      <pc:sldChg chg="modSp">
        <pc:chgData name="Guest User" userId="S::urn:spo:anon#5c1cd7b39cb30a75ca1cea0fb2ba435992d6c6a6b484349a9ca7505025227c67::" providerId="AD" clId="Web-{C50870E9-6EF1-03AB-CB1D-15364C36965A}" dt="2022-05-24T09:27:30.063" v="383" actId="20577"/>
        <pc:sldMkLst>
          <pc:docMk/>
          <pc:sldMk cId="4146092675" sldId="301"/>
        </pc:sldMkLst>
        <pc:spChg chg="mod">
          <ac:chgData name="Guest User" userId="S::urn:spo:anon#5c1cd7b39cb30a75ca1cea0fb2ba435992d6c6a6b484349a9ca7505025227c67::" providerId="AD" clId="Web-{C50870E9-6EF1-03AB-CB1D-15364C36965A}" dt="2022-05-24T09:27:30.063" v="383" actId="20577"/>
          <ac:spMkLst>
            <pc:docMk/>
            <pc:sldMk cId="4146092675" sldId="301"/>
            <ac:spMk id="2" creationId="{ECB39143-43DB-404B-999A-68A64BABF4DE}"/>
          </ac:spMkLst>
        </pc:spChg>
        <pc:spChg chg="mod">
          <ac:chgData name="Guest User" userId="S::urn:spo:anon#5c1cd7b39cb30a75ca1cea0fb2ba435992d6c6a6b484349a9ca7505025227c67::" providerId="AD" clId="Web-{C50870E9-6EF1-03AB-CB1D-15364C36965A}" dt="2022-05-24T09:27:17.751" v="381" actId="20577"/>
          <ac:spMkLst>
            <pc:docMk/>
            <pc:sldMk cId="4146092675" sldId="301"/>
            <ac:spMk id="4" creationId="{AD0D0778-949E-4414-BC9B-77E033DFFAA2}"/>
          </ac:spMkLst>
        </pc:spChg>
      </pc:sldChg>
      <pc:sldChg chg="modSp">
        <pc:chgData name="Guest User" userId="S::urn:spo:anon#5c1cd7b39cb30a75ca1cea0fb2ba435992d6c6a6b484349a9ca7505025227c67::" providerId="AD" clId="Web-{C50870E9-6EF1-03AB-CB1D-15364C36965A}" dt="2022-05-24T09:41:11.143" v="562" actId="20577"/>
        <pc:sldMkLst>
          <pc:docMk/>
          <pc:sldMk cId="1274149409" sldId="302"/>
        </pc:sldMkLst>
        <pc:spChg chg="mod">
          <ac:chgData name="Guest User" userId="S::urn:spo:anon#5c1cd7b39cb30a75ca1cea0fb2ba435992d6c6a6b484349a9ca7505025227c67::" providerId="AD" clId="Web-{C50870E9-6EF1-03AB-CB1D-15364C36965A}" dt="2022-05-24T09:41:11.143" v="562" actId="20577"/>
          <ac:spMkLst>
            <pc:docMk/>
            <pc:sldMk cId="1274149409" sldId="302"/>
            <ac:spMk id="3" creationId="{00000000-0000-0000-0000-000000000000}"/>
          </ac:spMkLst>
        </pc:spChg>
      </pc:sldChg>
      <pc:sldChg chg="modSp">
        <pc:chgData name="Guest User" userId="S::urn:spo:anon#5c1cd7b39cb30a75ca1cea0fb2ba435992d6c6a6b484349a9ca7505025227c67::" providerId="AD" clId="Web-{C50870E9-6EF1-03AB-CB1D-15364C36965A}" dt="2022-05-24T10:28:08.449" v="1150" actId="20577"/>
        <pc:sldMkLst>
          <pc:docMk/>
          <pc:sldMk cId="1875858968" sldId="303"/>
        </pc:sldMkLst>
        <pc:spChg chg="mod">
          <ac:chgData name="Guest User" userId="S::urn:spo:anon#5c1cd7b39cb30a75ca1cea0fb2ba435992d6c6a6b484349a9ca7505025227c67::" providerId="AD" clId="Web-{C50870E9-6EF1-03AB-CB1D-15364C36965A}" dt="2022-05-24T10:28:08.449" v="1150" actId="20577"/>
          <ac:spMkLst>
            <pc:docMk/>
            <pc:sldMk cId="1875858968" sldId="303"/>
            <ac:spMk id="3" creationId="{00000000-0000-0000-0000-000000000000}"/>
          </ac:spMkLst>
        </pc:spChg>
      </pc:sldChg>
      <pc:sldChg chg="modSp modNotes">
        <pc:chgData name="Guest User" userId="S::urn:spo:anon#5c1cd7b39cb30a75ca1cea0fb2ba435992d6c6a6b484349a9ca7505025227c67::" providerId="AD" clId="Web-{C50870E9-6EF1-03AB-CB1D-15364C36965A}" dt="2022-05-24T11:55:01.803" v="1587" actId="20577"/>
        <pc:sldMkLst>
          <pc:docMk/>
          <pc:sldMk cId="681281634" sldId="304"/>
        </pc:sldMkLst>
        <pc:spChg chg="mod">
          <ac:chgData name="Guest User" userId="S::urn:spo:anon#5c1cd7b39cb30a75ca1cea0fb2ba435992d6c6a6b484349a9ca7505025227c67::" providerId="AD" clId="Web-{C50870E9-6EF1-03AB-CB1D-15364C36965A}" dt="2022-05-24T11:55:01.803" v="1587" actId="20577"/>
          <ac:spMkLst>
            <pc:docMk/>
            <pc:sldMk cId="681281634" sldId="304"/>
            <ac:spMk id="3" creationId="{00000000-0000-0000-0000-000000000000}"/>
          </ac:spMkLst>
        </pc:spChg>
      </pc:sldChg>
      <pc:sldChg chg="modSp">
        <pc:chgData name="Guest User" userId="S::urn:spo:anon#5c1cd7b39cb30a75ca1cea0fb2ba435992d6c6a6b484349a9ca7505025227c67::" providerId="AD" clId="Web-{C50870E9-6EF1-03AB-CB1D-15364C36965A}" dt="2022-05-24T10:18:55.578" v="978" actId="20577"/>
        <pc:sldMkLst>
          <pc:docMk/>
          <pc:sldMk cId="1245899220" sldId="305"/>
        </pc:sldMkLst>
        <pc:spChg chg="mod">
          <ac:chgData name="Guest User" userId="S::urn:spo:anon#5c1cd7b39cb30a75ca1cea0fb2ba435992d6c6a6b484349a9ca7505025227c67::" providerId="AD" clId="Web-{C50870E9-6EF1-03AB-CB1D-15364C36965A}" dt="2022-05-24T10:18:55.578" v="978" actId="20577"/>
          <ac:spMkLst>
            <pc:docMk/>
            <pc:sldMk cId="1245899220" sldId="305"/>
            <ac:spMk id="3" creationId="{00000000-0000-0000-0000-000000000000}"/>
          </ac:spMkLst>
        </pc:spChg>
        <pc:picChg chg="mod">
          <ac:chgData name="Guest User" userId="S::urn:spo:anon#5c1cd7b39cb30a75ca1cea0fb2ba435992d6c6a6b484349a9ca7505025227c67::" providerId="AD" clId="Web-{C50870E9-6EF1-03AB-CB1D-15364C36965A}" dt="2022-05-24T09:50:37.185" v="672" actId="1076"/>
          <ac:picMkLst>
            <pc:docMk/>
            <pc:sldMk cId="1245899220" sldId="305"/>
            <ac:picMk id="9" creationId="{6B2C2443-1A77-46BF-B2F8-964EF726DF1E}"/>
          </ac:picMkLst>
        </pc:picChg>
      </pc:sldChg>
      <pc:sldChg chg="modSp">
        <pc:chgData name="Guest User" userId="S::urn:spo:anon#5c1cd7b39cb30a75ca1cea0fb2ba435992d6c6a6b484349a9ca7505025227c67::" providerId="AD" clId="Web-{C50870E9-6EF1-03AB-CB1D-15364C36965A}" dt="2022-05-24T10:01:30.667" v="791" actId="20577"/>
        <pc:sldMkLst>
          <pc:docMk/>
          <pc:sldMk cId="2779867094" sldId="306"/>
        </pc:sldMkLst>
        <pc:spChg chg="mod">
          <ac:chgData name="Guest User" userId="S::urn:spo:anon#5c1cd7b39cb30a75ca1cea0fb2ba435992d6c6a6b484349a9ca7505025227c67::" providerId="AD" clId="Web-{C50870E9-6EF1-03AB-CB1D-15364C36965A}" dt="2022-05-24T10:01:30.667" v="791" actId="20577"/>
          <ac:spMkLst>
            <pc:docMk/>
            <pc:sldMk cId="2779867094" sldId="306"/>
            <ac:spMk id="3" creationId="{00000000-0000-0000-0000-000000000000}"/>
          </ac:spMkLst>
        </pc:spChg>
      </pc:sldChg>
      <pc:sldChg chg="modSp">
        <pc:chgData name="Guest User" userId="S::urn:spo:anon#5c1cd7b39cb30a75ca1cea0fb2ba435992d6c6a6b484349a9ca7505025227c67::" providerId="AD" clId="Web-{C50870E9-6EF1-03AB-CB1D-15364C36965A}" dt="2022-05-24T09:17:54.849" v="310" actId="20577"/>
        <pc:sldMkLst>
          <pc:docMk/>
          <pc:sldMk cId="639185947" sldId="307"/>
        </pc:sldMkLst>
        <pc:spChg chg="mod">
          <ac:chgData name="Guest User" userId="S::urn:spo:anon#5c1cd7b39cb30a75ca1cea0fb2ba435992d6c6a6b484349a9ca7505025227c67::" providerId="AD" clId="Web-{C50870E9-6EF1-03AB-CB1D-15364C36965A}" dt="2022-05-24T09:17:54.849" v="310" actId="20577"/>
          <ac:spMkLst>
            <pc:docMk/>
            <pc:sldMk cId="639185947" sldId="307"/>
            <ac:spMk id="4" creationId="{DDDB30AC-431A-410C-94CB-E2E50716CA4B}"/>
          </ac:spMkLst>
        </pc:spChg>
      </pc:sldChg>
      <pc:sldChg chg="addSp modSp addCm">
        <pc:chgData name="Guest User" userId="S::urn:spo:anon#5c1cd7b39cb30a75ca1cea0fb2ba435992d6c6a6b484349a9ca7505025227c67::" providerId="AD" clId="Web-{C50870E9-6EF1-03AB-CB1D-15364C36965A}" dt="2022-05-24T13:31:43.176" v="1598" actId="14100"/>
        <pc:sldMkLst>
          <pc:docMk/>
          <pc:sldMk cId="3979226011" sldId="308"/>
        </pc:sldMkLst>
        <pc:spChg chg="mod">
          <ac:chgData name="Guest User" userId="S::urn:spo:anon#5c1cd7b39cb30a75ca1cea0fb2ba435992d6c6a6b484349a9ca7505025227c67::" providerId="AD" clId="Web-{C50870E9-6EF1-03AB-CB1D-15364C36965A}" dt="2022-05-24T11:27:16.910" v="1392" actId="20577"/>
          <ac:spMkLst>
            <pc:docMk/>
            <pc:sldMk cId="3979226011" sldId="308"/>
            <ac:spMk id="4" creationId="{31D1D560-E2D2-4E0C-981E-4F1AB853B238}"/>
          </ac:spMkLst>
        </pc:spChg>
        <pc:spChg chg="add mod">
          <ac:chgData name="Guest User" userId="S::urn:spo:anon#5c1cd7b39cb30a75ca1cea0fb2ba435992d6c6a6b484349a9ca7505025227c67::" providerId="AD" clId="Web-{C50870E9-6EF1-03AB-CB1D-15364C36965A}" dt="2022-05-24T11:31:00.930" v="1412" actId="1076"/>
          <ac:spMkLst>
            <pc:docMk/>
            <pc:sldMk cId="3979226011" sldId="308"/>
            <ac:spMk id="8" creationId="{0F2489E1-C2AE-3ABA-965B-5CA4D65EFE76}"/>
          </ac:spMkLst>
        </pc:spChg>
        <pc:picChg chg="add mod modCrop">
          <ac:chgData name="Guest User" userId="S::urn:spo:anon#5c1cd7b39cb30a75ca1cea0fb2ba435992d6c6a6b484349a9ca7505025227c67::" providerId="AD" clId="Web-{C50870E9-6EF1-03AB-CB1D-15364C36965A}" dt="2022-05-24T11:31:13.509" v="1416" actId="1076"/>
          <ac:picMkLst>
            <pc:docMk/>
            <pc:sldMk cId="3979226011" sldId="308"/>
            <ac:picMk id="3" creationId="{36B241DE-A7A3-2915-85B7-D8CA62B51D54}"/>
          </ac:picMkLst>
        </pc:picChg>
        <pc:picChg chg="mod">
          <ac:chgData name="Guest User" userId="S::urn:spo:anon#5c1cd7b39cb30a75ca1cea0fb2ba435992d6c6a6b484349a9ca7505025227c67::" providerId="AD" clId="Web-{C50870E9-6EF1-03AB-CB1D-15364C36965A}" dt="2022-05-24T11:29:45.366" v="1395" actId="1076"/>
          <ac:picMkLst>
            <pc:docMk/>
            <pc:sldMk cId="3979226011" sldId="308"/>
            <ac:picMk id="5" creationId="{9F319B15-F7C6-4A47-9199-60BCC6831A22}"/>
          </ac:picMkLst>
        </pc:picChg>
        <pc:picChg chg="mod">
          <ac:chgData name="Guest User" userId="S::urn:spo:anon#5c1cd7b39cb30a75ca1cea0fb2ba435992d6c6a6b484349a9ca7505025227c67::" providerId="AD" clId="Web-{C50870E9-6EF1-03AB-CB1D-15364C36965A}" dt="2022-05-24T11:30:31.164" v="1406" actId="1076"/>
          <ac:picMkLst>
            <pc:docMk/>
            <pc:sldMk cId="3979226011" sldId="308"/>
            <ac:picMk id="6" creationId="{B003AB75-540C-419A-A73D-D842D8C487DD}"/>
          </ac:picMkLst>
        </pc:picChg>
        <pc:picChg chg="mod">
          <ac:chgData name="Guest User" userId="S::urn:spo:anon#5c1cd7b39cb30a75ca1cea0fb2ba435992d6c6a6b484349a9ca7505025227c67::" providerId="AD" clId="Web-{C50870E9-6EF1-03AB-CB1D-15364C36965A}" dt="2022-05-24T13:31:40.051" v="1597" actId="14100"/>
          <ac:picMkLst>
            <pc:docMk/>
            <pc:sldMk cId="3979226011" sldId="308"/>
            <ac:picMk id="9" creationId="{4D8FF41C-D09E-454C-ADD3-C636F509A25D}"/>
          </ac:picMkLst>
        </pc:picChg>
        <pc:picChg chg="mod">
          <ac:chgData name="Guest User" userId="S::urn:spo:anon#5c1cd7b39cb30a75ca1cea0fb2ba435992d6c6a6b484349a9ca7505025227c67::" providerId="AD" clId="Web-{C50870E9-6EF1-03AB-CB1D-15364C36965A}" dt="2022-05-24T13:31:43.176" v="1598" actId="14100"/>
          <ac:picMkLst>
            <pc:docMk/>
            <pc:sldMk cId="3979226011" sldId="308"/>
            <ac:picMk id="12" creationId="{66F4C863-84B1-C42A-380F-A3318D212C25}"/>
          </ac:picMkLst>
        </pc:picChg>
        <pc:picChg chg="mod">
          <ac:chgData name="Guest User" userId="S::urn:spo:anon#5c1cd7b39cb30a75ca1cea0fb2ba435992d6c6a6b484349a9ca7505025227c67::" providerId="AD" clId="Web-{C50870E9-6EF1-03AB-CB1D-15364C36965A}" dt="2022-05-24T11:30:29.789" v="1405" actId="1076"/>
          <ac:picMkLst>
            <pc:docMk/>
            <pc:sldMk cId="3979226011" sldId="308"/>
            <ac:picMk id="13" creationId="{C98459B9-D101-4824-BC52-A966CF3EC9B6}"/>
          </ac:picMkLst>
        </pc:picChg>
      </pc:sldChg>
      <pc:sldChg chg="modSp delCm">
        <pc:chgData name="Guest User" userId="S::urn:spo:anon#5c1cd7b39cb30a75ca1cea0fb2ba435992d6c6a6b484349a9ca7505025227c67::" providerId="AD" clId="Web-{C50870E9-6EF1-03AB-CB1D-15364C36965A}" dt="2022-05-24T11:50:22.422" v="1583" actId="20577"/>
        <pc:sldMkLst>
          <pc:docMk/>
          <pc:sldMk cId="3209739012" sldId="310"/>
        </pc:sldMkLst>
        <pc:spChg chg="mod">
          <ac:chgData name="Guest User" userId="S::urn:spo:anon#5c1cd7b39cb30a75ca1cea0fb2ba435992d6c6a6b484349a9ca7505025227c67::" providerId="AD" clId="Web-{C50870E9-6EF1-03AB-CB1D-15364C36965A}" dt="2022-05-24T11:50:22.422" v="1583" actId="20577"/>
          <ac:spMkLst>
            <pc:docMk/>
            <pc:sldMk cId="3209739012" sldId="310"/>
            <ac:spMk id="8" creationId="{EC2AA5D8-F8D8-4242-8DAC-9758B8843027}"/>
          </ac:spMkLst>
        </pc:spChg>
      </pc:sldChg>
      <pc:sldChg chg="modSp ord">
        <pc:chgData name="Guest User" userId="S::urn:spo:anon#5c1cd7b39cb30a75ca1cea0fb2ba435992d6c6a6b484349a9ca7505025227c67::" providerId="AD" clId="Web-{C50870E9-6EF1-03AB-CB1D-15364C36965A}" dt="2022-05-24T11:52:15.393" v="1585" actId="20577"/>
        <pc:sldMkLst>
          <pc:docMk/>
          <pc:sldMk cId="1959855485" sldId="311"/>
        </pc:sldMkLst>
        <pc:spChg chg="mod">
          <ac:chgData name="Guest User" userId="S::urn:spo:anon#5c1cd7b39cb30a75ca1cea0fb2ba435992d6c6a6b484349a9ca7505025227c67::" providerId="AD" clId="Web-{C50870E9-6EF1-03AB-CB1D-15364C36965A}" dt="2022-05-24T11:52:15.393" v="1585" actId="20577"/>
          <ac:spMkLst>
            <pc:docMk/>
            <pc:sldMk cId="1959855485" sldId="311"/>
            <ac:spMk id="2" creationId="{ECB39143-43DB-404B-999A-68A64BABF4DE}"/>
          </ac:spMkLst>
        </pc:spChg>
        <pc:spChg chg="mod">
          <ac:chgData name="Guest User" userId="S::urn:spo:anon#5c1cd7b39cb30a75ca1cea0fb2ba435992d6c6a6b484349a9ca7505025227c67::" providerId="AD" clId="Web-{C50870E9-6EF1-03AB-CB1D-15364C36965A}" dt="2022-05-24T08:56:41.573" v="145" actId="20577"/>
          <ac:spMkLst>
            <pc:docMk/>
            <pc:sldMk cId="1959855485" sldId="311"/>
            <ac:spMk id="4" creationId="{C5AED35D-F009-4C6C-BE74-11E7A80DDC36}"/>
          </ac:spMkLst>
        </pc:spChg>
      </pc:sldChg>
      <pc:sldChg chg="modSp">
        <pc:chgData name="Guest User" userId="S::urn:spo:anon#5c1cd7b39cb30a75ca1cea0fb2ba435992d6c6a6b484349a9ca7505025227c67::" providerId="AD" clId="Web-{C50870E9-6EF1-03AB-CB1D-15364C36965A}" dt="2022-05-24T09:53:43.501" v="717" actId="20577"/>
        <pc:sldMkLst>
          <pc:docMk/>
          <pc:sldMk cId="2124743312" sldId="312"/>
        </pc:sldMkLst>
        <pc:spChg chg="mod">
          <ac:chgData name="Guest User" userId="S::urn:spo:anon#5c1cd7b39cb30a75ca1cea0fb2ba435992d6c6a6b484349a9ca7505025227c67::" providerId="AD" clId="Web-{C50870E9-6EF1-03AB-CB1D-15364C36965A}" dt="2022-05-24T09:53:43.501" v="717" actId="20577"/>
          <ac:spMkLst>
            <pc:docMk/>
            <pc:sldMk cId="2124743312" sldId="312"/>
            <ac:spMk id="3" creationId="{00000000-0000-0000-0000-000000000000}"/>
          </ac:spMkLst>
        </pc:spChg>
      </pc:sldChg>
      <pc:sldChg chg="modSp new del">
        <pc:chgData name="Guest User" userId="S::urn:spo:anon#5c1cd7b39cb30a75ca1cea0fb2ba435992d6c6a6b484349a9ca7505025227c67::" providerId="AD" clId="Web-{C50870E9-6EF1-03AB-CB1D-15364C36965A}" dt="2022-05-24T10:24:44.132" v="1126"/>
        <pc:sldMkLst>
          <pc:docMk/>
          <pc:sldMk cId="3348619241" sldId="313"/>
        </pc:sldMkLst>
        <pc:spChg chg="mod">
          <ac:chgData name="Guest User" userId="S::urn:spo:anon#5c1cd7b39cb30a75ca1cea0fb2ba435992d6c6a6b484349a9ca7505025227c67::" providerId="AD" clId="Web-{C50870E9-6EF1-03AB-CB1D-15364C36965A}" dt="2022-05-24T09:19:00.881" v="313" actId="20577"/>
          <ac:spMkLst>
            <pc:docMk/>
            <pc:sldMk cId="3348619241" sldId="313"/>
            <ac:spMk id="2" creationId="{E4108760-61B1-6D83-B896-D35F6178FD51}"/>
          </ac:spMkLst>
        </pc:spChg>
        <pc:spChg chg="mod">
          <ac:chgData name="Guest User" userId="S::urn:spo:anon#5c1cd7b39cb30a75ca1cea0fb2ba435992d6c6a6b484349a9ca7505025227c67::" providerId="AD" clId="Web-{C50870E9-6EF1-03AB-CB1D-15364C36965A}" dt="2022-05-24T09:19:30.366" v="316" actId="1076"/>
          <ac:spMkLst>
            <pc:docMk/>
            <pc:sldMk cId="3348619241" sldId="313"/>
            <ac:spMk id="3" creationId="{34BFEDE4-5593-47D9-B158-541BB964D8C6}"/>
          </ac:spMkLst>
        </pc:spChg>
      </pc:sldChg>
      <pc:sldChg chg="modSp new del">
        <pc:chgData name="Guest User" userId="S::urn:spo:anon#5c1cd7b39cb30a75ca1cea0fb2ba435992d6c6a6b484349a9ca7505025227c67::" providerId="AD" clId="Web-{C50870E9-6EF1-03AB-CB1D-15364C36965A}" dt="2022-05-24T09:32:44.507" v="422"/>
        <pc:sldMkLst>
          <pc:docMk/>
          <pc:sldMk cId="77986337" sldId="314"/>
        </pc:sldMkLst>
        <pc:spChg chg="mod">
          <ac:chgData name="Guest User" userId="S::urn:spo:anon#5c1cd7b39cb30a75ca1cea0fb2ba435992d6c6a6b484349a9ca7505025227c67::" providerId="AD" clId="Web-{C50870E9-6EF1-03AB-CB1D-15364C36965A}" dt="2022-05-24T09:31:30.084" v="392" actId="20577"/>
          <ac:spMkLst>
            <pc:docMk/>
            <pc:sldMk cId="77986337" sldId="314"/>
            <ac:spMk id="2" creationId="{A63E54EA-3B7C-BFF5-3DBB-ECD08FA2D1BD}"/>
          </ac:spMkLst>
        </pc:spChg>
        <pc:spChg chg="mod">
          <ac:chgData name="Guest User" userId="S::urn:spo:anon#5c1cd7b39cb30a75ca1cea0fb2ba435992d6c6a6b484349a9ca7505025227c67::" providerId="AD" clId="Web-{C50870E9-6EF1-03AB-CB1D-15364C36965A}" dt="2022-05-24T09:32:43.710" v="421" actId="20577"/>
          <ac:spMkLst>
            <pc:docMk/>
            <pc:sldMk cId="77986337" sldId="314"/>
            <ac:spMk id="3" creationId="{F412A8B4-D828-31DB-7776-36936F75A714}"/>
          </ac:spMkLst>
        </pc:spChg>
      </pc:sldChg>
      <pc:sldChg chg="addSp modSp new ord modNotes">
        <pc:chgData name="Guest User" userId="S::urn:spo:anon#5c1cd7b39cb30a75ca1cea0fb2ba435992d6c6a6b484349a9ca7505025227c67::" providerId="AD" clId="Web-{C50870E9-6EF1-03AB-CB1D-15364C36965A}" dt="2022-05-24T13:01:55.839" v="1595" actId="20577"/>
        <pc:sldMkLst>
          <pc:docMk/>
          <pc:sldMk cId="4248556420" sldId="314"/>
        </pc:sldMkLst>
        <pc:spChg chg="mod">
          <ac:chgData name="Guest User" userId="S::urn:spo:anon#5c1cd7b39cb30a75ca1cea0fb2ba435992d6c6a6b484349a9ca7505025227c67::" providerId="AD" clId="Web-{C50870E9-6EF1-03AB-CB1D-15364C36965A}" dt="2022-05-24T09:52:45.438" v="711" actId="20577"/>
          <ac:spMkLst>
            <pc:docMk/>
            <pc:sldMk cId="4248556420" sldId="314"/>
            <ac:spMk id="2" creationId="{7CBC127A-4017-88C6-42DC-76D9E11DCCA8}"/>
          </ac:spMkLst>
        </pc:spChg>
        <pc:spChg chg="mod">
          <ac:chgData name="Guest User" userId="S::urn:spo:anon#5c1cd7b39cb30a75ca1cea0fb2ba435992d6c6a6b484349a9ca7505025227c67::" providerId="AD" clId="Web-{C50870E9-6EF1-03AB-CB1D-15364C36965A}" dt="2022-05-24T13:01:55.839" v="1595" actId="20577"/>
          <ac:spMkLst>
            <pc:docMk/>
            <pc:sldMk cId="4248556420" sldId="314"/>
            <ac:spMk id="3" creationId="{96959814-9071-EAE4-F7AC-76E25031DC00}"/>
          </ac:spMkLst>
        </pc:spChg>
        <pc:spChg chg="add mod">
          <ac:chgData name="Guest User" userId="S::urn:spo:anon#5c1cd7b39cb30a75ca1cea0fb2ba435992d6c6a6b484349a9ca7505025227c67::" providerId="AD" clId="Web-{C50870E9-6EF1-03AB-CB1D-15364C36965A}" dt="2022-05-24T10:19:48.720" v="1005"/>
          <ac:spMkLst>
            <pc:docMk/>
            <pc:sldMk cId="4248556420" sldId="314"/>
            <ac:spMk id="4" creationId="{70457893-B388-CA53-3E6E-105567370A9A}"/>
          </ac:spMkLst>
        </pc:spChg>
      </pc:sldChg>
      <pc:sldChg chg="modSp new">
        <pc:chgData name="Guest User" userId="S::urn:spo:anon#5c1cd7b39cb30a75ca1cea0fb2ba435992d6c6a6b484349a9ca7505025227c67::" providerId="AD" clId="Web-{C50870E9-6EF1-03AB-CB1D-15364C36965A}" dt="2022-05-24T10:56:59.421" v="1169" actId="14100"/>
        <pc:sldMkLst>
          <pc:docMk/>
          <pc:sldMk cId="1627569597" sldId="315"/>
        </pc:sldMkLst>
        <pc:spChg chg="mod">
          <ac:chgData name="Guest User" userId="S::urn:spo:anon#5c1cd7b39cb30a75ca1cea0fb2ba435992d6c6a6b484349a9ca7505025227c67::" providerId="AD" clId="Web-{C50870E9-6EF1-03AB-CB1D-15364C36965A}" dt="2022-05-24T10:02:20.465" v="794" actId="20577"/>
          <ac:spMkLst>
            <pc:docMk/>
            <pc:sldMk cId="1627569597" sldId="315"/>
            <ac:spMk id="2" creationId="{022ACFA0-76C8-1EA8-54EC-42708D9B9177}"/>
          </ac:spMkLst>
        </pc:spChg>
        <pc:spChg chg="mod">
          <ac:chgData name="Guest User" userId="S::urn:spo:anon#5c1cd7b39cb30a75ca1cea0fb2ba435992d6c6a6b484349a9ca7505025227c67::" providerId="AD" clId="Web-{C50870E9-6EF1-03AB-CB1D-15364C36965A}" dt="2022-05-24T10:56:59.421" v="1169" actId="14100"/>
          <ac:spMkLst>
            <pc:docMk/>
            <pc:sldMk cId="1627569597" sldId="315"/>
            <ac:spMk id="3" creationId="{78101E67-B0F1-726C-7F13-95384EA7B94E}"/>
          </ac:spMkLst>
        </pc:spChg>
      </pc:sldChg>
      <pc:sldChg chg="addSp modSp new">
        <pc:chgData name="Guest User" userId="S::urn:spo:anon#5c1cd7b39cb30a75ca1cea0fb2ba435992d6c6a6b484349a9ca7505025227c67::" providerId="AD" clId="Web-{C50870E9-6EF1-03AB-CB1D-15364C36965A}" dt="2022-05-24T11:32:48.026" v="1461" actId="20577"/>
        <pc:sldMkLst>
          <pc:docMk/>
          <pc:sldMk cId="813545271" sldId="316"/>
        </pc:sldMkLst>
        <pc:spChg chg="mod">
          <ac:chgData name="Guest User" userId="S::urn:spo:anon#5c1cd7b39cb30a75ca1cea0fb2ba435992d6c6a6b484349a9ca7505025227c67::" providerId="AD" clId="Web-{C50870E9-6EF1-03AB-CB1D-15364C36965A}" dt="2022-05-24T11:08:36.106" v="1206" actId="20577"/>
          <ac:spMkLst>
            <pc:docMk/>
            <pc:sldMk cId="813545271" sldId="316"/>
            <ac:spMk id="2" creationId="{95830DEE-4768-83D0-54D4-7D19C584700B}"/>
          </ac:spMkLst>
        </pc:spChg>
        <pc:spChg chg="mod">
          <ac:chgData name="Guest User" userId="S::urn:spo:anon#5c1cd7b39cb30a75ca1cea0fb2ba435992d6c6a6b484349a9ca7505025227c67::" providerId="AD" clId="Web-{C50870E9-6EF1-03AB-CB1D-15364C36965A}" dt="2022-05-24T11:26:20.159" v="1391" actId="20577"/>
          <ac:spMkLst>
            <pc:docMk/>
            <pc:sldMk cId="813545271" sldId="316"/>
            <ac:spMk id="3" creationId="{88C80544-D972-5414-9AD8-744769A39182}"/>
          </ac:spMkLst>
        </pc:spChg>
        <pc:spChg chg="add mod">
          <ac:chgData name="Guest User" userId="S::urn:spo:anon#5c1cd7b39cb30a75ca1cea0fb2ba435992d6c6a6b484349a9ca7505025227c67::" providerId="AD" clId="Web-{C50870E9-6EF1-03AB-CB1D-15364C36965A}" dt="2022-05-24T11:32:48.026" v="1461" actId="20577"/>
          <ac:spMkLst>
            <pc:docMk/>
            <pc:sldMk cId="813545271" sldId="316"/>
            <ac:spMk id="4" creationId="{B951880E-2548-03FC-30F1-559F3B67733E}"/>
          </ac:spMkLst>
        </pc:spChg>
      </pc:sldChg>
      <pc:sldChg chg="modSp new">
        <pc:chgData name="Guest User" userId="S::urn:spo:anon#5c1cd7b39cb30a75ca1cea0fb2ba435992d6c6a6b484349a9ca7505025227c67::" providerId="AD" clId="Web-{C50870E9-6EF1-03AB-CB1D-15364C36965A}" dt="2022-05-24T11:47:07.699" v="1551" actId="20577"/>
        <pc:sldMkLst>
          <pc:docMk/>
          <pc:sldMk cId="1986818962" sldId="317"/>
        </pc:sldMkLst>
        <pc:spChg chg="mod">
          <ac:chgData name="Guest User" userId="S::urn:spo:anon#5c1cd7b39cb30a75ca1cea0fb2ba435992d6c6a6b484349a9ca7505025227c67::" providerId="AD" clId="Web-{C50870E9-6EF1-03AB-CB1D-15364C36965A}" dt="2022-05-24T11:34:39.622" v="1482" actId="20577"/>
          <ac:spMkLst>
            <pc:docMk/>
            <pc:sldMk cId="1986818962" sldId="317"/>
            <ac:spMk id="2" creationId="{0087FBAB-EC07-CF2D-1C34-B286203D1DEB}"/>
          </ac:spMkLst>
        </pc:spChg>
        <pc:spChg chg="mod">
          <ac:chgData name="Guest User" userId="S::urn:spo:anon#5c1cd7b39cb30a75ca1cea0fb2ba435992d6c6a6b484349a9ca7505025227c67::" providerId="AD" clId="Web-{C50870E9-6EF1-03AB-CB1D-15364C36965A}" dt="2022-05-24T11:47:07.699" v="1551" actId="20577"/>
          <ac:spMkLst>
            <pc:docMk/>
            <pc:sldMk cId="1986818962" sldId="317"/>
            <ac:spMk id="3" creationId="{F542AE94-456A-179B-63E4-5401D70ED4F9}"/>
          </ac:spMkLst>
        </pc:spChg>
      </pc:sldChg>
    </pc:docChg>
  </pc:docChgLst>
  <pc:docChgLst>
    <pc:chgData name="Ewen Trafford" userId="e520b4bf-a196-48b7-bc10-b1590a457daa" providerId="ADAL" clId="{050F2901-02EA-4CCD-80E9-59020FB821DE}"/>
    <pc:docChg chg="undo custSel addSld modSld">
      <pc:chgData name="Ewen Trafford" userId="e520b4bf-a196-48b7-bc10-b1590a457daa" providerId="ADAL" clId="{050F2901-02EA-4CCD-80E9-59020FB821DE}" dt="2022-06-01T15:16:59.847" v="1789" actId="20577"/>
      <pc:docMkLst>
        <pc:docMk/>
      </pc:docMkLst>
      <pc:sldChg chg="modSp mod delCm modCm">
        <pc:chgData name="Ewen Trafford" userId="e520b4bf-a196-48b7-bc10-b1590a457daa" providerId="ADAL" clId="{050F2901-02EA-4CCD-80E9-59020FB821DE}" dt="2022-05-31T12:44:02.862" v="175"/>
        <pc:sldMkLst>
          <pc:docMk/>
          <pc:sldMk cId="3993973292" sldId="274"/>
        </pc:sldMkLst>
        <pc:spChg chg="mod">
          <ac:chgData name="Ewen Trafford" userId="e520b4bf-a196-48b7-bc10-b1590a457daa" providerId="ADAL" clId="{050F2901-02EA-4CCD-80E9-59020FB821DE}" dt="2022-05-31T12:43:59.654" v="174" actId="20577"/>
          <ac:spMkLst>
            <pc:docMk/>
            <pc:sldMk cId="3993973292" sldId="274"/>
            <ac:spMk id="3" creationId="{00000000-0000-0000-0000-000000000000}"/>
          </ac:spMkLst>
        </pc:spChg>
      </pc:sldChg>
      <pc:sldChg chg="addSp modSp mod">
        <pc:chgData name="Ewen Trafford" userId="e520b4bf-a196-48b7-bc10-b1590a457daa" providerId="ADAL" clId="{050F2901-02EA-4CCD-80E9-59020FB821DE}" dt="2022-06-01T13:16:59.655" v="671" actId="13926"/>
        <pc:sldMkLst>
          <pc:docMk/>
          <pc:sldMk cId="3137792006" sldId="277"/>
        </pc:sldMkLst>
        <pc:spChg chg="mod">
          <ac:chgData name="Ewen Trafford" userId="e520b4bf-a196-48b7-bc10-b1590a457daa" providerId="ADAL" clId="{050F2901-02EA-4CCD-80E9-59020FB821DE}" dt="2022-06-01T13:16:45.434" v="668" actId="20577"/>
          <ac:spMkLst>
            <pc:docMk/>
            <pc:sldMk cId="3137792006" sldId="277"/>
            <ac:spMk id="3" creationId="{00000000-0000-0000-0000-000000000000}"/>
          </ac:spMkLst>
        </pc:spChg>
        <pc:spChg chg="add mod">
          <ac:chgData name="Ewen Trafford" userId="e520b4bf-a196-48b7-bc10-b1590a457daa" providerId="ADAL" clId="{050F2901-02EA-4CCD-80E9-59020FB821DE}" dt="2022-06-01T13:16:59.655" v="671" actId="13926"/>
          <ac:spMkLst>
            <pc:docMk/>
            <pc:sldMk cId="3137792006" sldId="277"/>
            <ac:spMk id="7" creationId="{1B259F73-E87B-42C3-9AC3-9D81F3D3C48B}"/>
          </ac:spMkLst>
        </pc:spChg>
      </pc:sldChg>
      <pc:sldChg chg="addSp delSp modSp mod delCm">
        <pc:chgData name="Ewen Trafford" userId="e520b4bf-a196-48b7-bc10-b1590a457daa" providerId="ADAL" clId="{050F2901-02EA-4CCD-80E9-59020FB821DE}" dt="2022-05-31T12:41:16.765" v="15" actId="27614"/>
        <pc:sldMkLst>
          <pc:docMk/>
          <pc:sldMk cId="1351839580" sldId="294"/>
        </pc:sldMkLst>
        <pc:spChg chg="del">
          <ac:chgData name="Ewen Trafford" userId="e520b4bf-a196-48b7-bc10-b1590a457daa" providerId="ADAL" clId="{050F2901-02EA-4CCD-80E9-59020FB821DE}" dt="2022-05-31T12:41:03.064" v="11" actId="478"/>
          <ac:spMkLst>
            <pc:docMk/>
            <pc:sldMk cId="1351839580" sldId="294"/>
            <ac:spMk id="3" creationId="{CDDA6D2C-3FB8-7389-0564-F3A1F0EE7142}"/>
          </ac:spMkLst>
        </pc:spChg>
        <pc:picChg chg="add mod">
          <ac:chgData name="Ewen Trafford" userId="e520b4bf-a196-48b7-bc10-b1590a457daa" providerId="ADAL" clId="{050F2901-02EA-4CCD-80E9-59020FB821DE}" dt="2022-05-31T12:41:16.765" v="15" actId="27614"/>
          <ac:picMkLst>
            <pc:docMk/>
            <pc:sldMk cId="1351839580" sldId="294"/>
            <ac:picMk id="5" creationId="{09B8F994-D624-43CB-958F-E7CBDB4F4311}"/>
          </ac:picMkLst>
        </pc:picChg>
      </pc:sldChg>
      <pc:sldChg chg="modSp mod">
        <pc:chgData name="Ewen Trafford" userId="e520b4bf-a196-48b7-bc10-b1590a457daa" providerId="ADAL" clId="{050F2901-02EA-4CCD-80E9-59020FB821DE}" dt="2022-06-01T13:11:16.464" v="660" actId="1076"/>
        <pc:sldMkLst>
          <pc:docMk/>
          <pc:sldMk cId="1245899220" sldId="305"/>
        </pc:sldMkLst>
        <pc:picChg chg="mod">
          <ac:chgData name="Ewen Trafford" userId="e520b4bf-a196-48b7-bc10-b1590a457daa" providerId="ADAL" clId="{050F2901-02EA-4CCD-80E9-59020FB821DE}" dt="2022-06-01T13:11:16.464" v="660" actId="1076"/>
          <ac:picMkLst>
            <pc:docMk/>
            <pc:sldMk cId="1245899220" sldId="305"/>
            <ac:picMk id="9" creationId="{6B2C2443-1A77-46BF-B2F8-964EF726DF1E}"/>
          </ac:picMkLst>
        </pc:picChg>
      </pc:sldChg>
      <pc:sldChg chg="modSp mod">
        <pc:chgData name="Ewen Trafford" userId="e520b4bf-a196-48b7-bc10-b1590a457daa" providerId="ADAL" clId="{050F2901-02EA-4CCD-80E9-59020FB821DE}" dt="2022-05-31T12:42:20.566" v="167" actId="20577"/>
        <pc:sldMkLst>
          <pc:docMk/>
          <pc:sldMk cId="639185947" sldId="307"/>
        </pc:sldMkLst>
        <pc:spChg chg="mod">
          <ac:chgData name="Ewen Trafford" userId="e520b4bf-a196-48b7-bc10-b1590a457daa" providerId="ADAL" clId="{050F2901-02EA-4CCD-80E9-59020FB821DE}" dt="2022-05-31T12:42:20.566" v="167" actId="20577"/>
          <ac:spMkLst>
            <pc:docMk/>
            <pc:sldMk cId="639185947" sldId="307"/>
            <ac:spMk id="4" creationId="{DDDB30AC-431A-410C-94CB-E2E50716CA4B}"/>
          </ac:spMkLst>
        </pc:spChg>
      </pc:sldChg>
      <pc:sldChg chg="addSp delSp modSp mod delCm">
        <pc:chgData name="Ewen Trafford" userId="e520b4bf-a196-48b7-bc10-b1590a457daa" providerId="ADAL" clId="{050F2901-02EA-4CCD-80E9-59020FB821DE}" dt="2022-06-01T15:16:59.847" v="1789" actId="20577"/>
        <pc:sldMkLst>
          <pc:docMk/>
          <pc:sldMk cId="3979226011" sldId="308"/>
        </pc:sldMkLst>
        <pc:spChg chg="add mod">
          <ac:chgData name="Ewen Trafford" userId="e520b4bf-a196-48b7-bc10-b1590a457daa" providerId="ADAL" clId="{050F2901-02EA-4CCD-80E9-59020FB821DE}" dt="2022-06-01T15:15:21.589" v="1693" actId="1076"/>
          <ac:spMkLst>
            <pc:docMk/>
            <pc:sldMk cId="3979226011" sldId="308"/>
            <ac:spMk id="3" creationId="{FD97BFF1-3DDE-4420-9C57-A6A8B8D54BFD}"/>
          </ac:spMkLst>
        </pc:spChg>
        <pc:spChg chg="add mod">
          <ac:chgData name="Ewen Trafford" userId="e520b4bf-a196-48b7-bc10-b1590a457daa" providerId="ADAL" clId="{050F2901-02EA-4CCD-80E9-59020FB821DE}" dt="2022-06-01T15:15:39.980" v="1722" actId="14100"/>
          <ac:spMkLst>
            <pc:docMk/>
            <pc:sldMk cId="3979226011" sldId="308"/>
            <ac:spMk id="14" creationId="{22F26E73-EC43-4EFA-B9A0-C0898DD0364F}"/>
          </ac:spMkLst>
        </pc:spChg>
        <pc:spChg chg="add mod">
          <ac:chgData name="Ewen Trafford" userId="e520b4bf-a196-48b7-bc10-b1590a457daa" providerId="ADAL" clId="{050F2901-02EA-4CCD-80E9-59020FB821DE}" dt="2022-06-01T15:16:10.440" v="1750" actId="1076"/>
          <ac:spMkLst>
            <pc:docMk/>
            <pc:sldMk cId="3979226011" sldId="308"/>
            <ac:spMk id="15" creationId="{35AD8946-B44D-4839-A63C-03F79AF49D71}"/>
          </ac:spMkLst>
        </pc:spChg>
        <pc:spChg chg="add mod">
          <ac:chgData name="Ewen Trafford" userId="e520b4bf-a196-48b7-bc10-b1590a457daa" providerId="ADAL" clId="{050F2901-02EA-4CCD-80E9-59020FB821DE}" dt="2022-06-01T15:16:42.960" v="1769" actId="1076"/>
          <ac:spMkLst>
            <pc:docMk/>
            <pc:sldMk cId="3979226011" sldId="308"/>
            <ac:spMk id="16" creationId="{2F92A811-6F88-4679-89D8-62EDDBB9C872}"/>
          </ac:spMkLst>
        </pc:spChg>
        <pc:spChg chg="add mod">
          <ac:chgData name="Ewen Trafford" userId="e520b4bf-a196-48b7-bc10-b1590a457daa" providerId="ADAL" clId="{050F2901-02EA-4CCD-80E9-59020FB821DE}" dt="2022-06-01T15:16:50.769" v="1781" actId="20577"/>
          <ac:spMkLst>
            <pc:docMk/>
            <pc:sldMk cId="3979226011" sldId="308"/>
            <ac:spMk id="18" creationId="{549336F6-2856-4921-9204-6C301AA57BD4}"/>
          </ac:spMkLst>
        </pc:spChg>
        <pc:spChg chg="add mod">
          <ac:chgData name="Ewen Trafford" userId="e520b4bf-a196-48b7-bc10-b1590a457daa" providerId="ADAL" clId="{050F2901-02EA-4CCD-80E9-59020FB821DE}" dt="2022-06-01T15:16:59.847" v="1789" actId="20577"/>
          <ac:spMkLst>
            <pc:docMk/>
            <pc:sldMk cId="3979226011" sldId="308"/>
            <ac:spMk id="19" creationId="{5E908355-4CED-4FAD-9980-4052418EE962}"/>
          </ac:spMkLst>
        </pc:spChg>
        <pc:picChg chg="mod">
          <ac:chgData name="Ewen Trafford" userId="e520b4bf-a196-48b7-bc10-b1590a457daa" providerId="ADAL" clId="{050F2901-02EA-4CCD-80E9-59020FB821DE}" dt="2022-06-01T15:16:19.281" v="1754" actId="1076"/>
          <ac:picMkLst>
            <pc:docMk/>
            <pc:sldMk cId="3979226011" sldId="308"/>
            <ac:picMk id="5" creationId="{9F319B15-F7C6-4A47-9199-60BCC6831A22}"/>
          </ac:picMkLst>
        </pc:picChg>
        <pc:picChg chg="add del">
          <ac:chgData name="Ewen Trafford" userId="e520b4bf-a196-48b7-bc10-b1590a457daa" providerId="ADAL" clId="{050F2901-02EA-4CCD-80E9-59020FB821DE}" dt="2022-06-01T15:13:45.545" v="1649" actId="478"/>
          <ac:picMkLst>
            <pc:docMk/>
            <pc:sldMk cId="3979226011" sldId="308"/>
            <ac:picMk id="6" creationId="{B003AB75-540C-419A-A73D-D842D8C487DD}"/>
          </ac:picMkLst>
        </pc:picChg>
        <pc:picChg chg="add mod ord">
          <ac:chgData name="Ewen Trafford" userId="e520b4bf-a196-48b7-bc10-b1590a457daa" providerId="ADAL" clId="{050F2901-02EA-4CCD-80E9-59020FB821DE}" dt="2022-06-01T15:16:39.009" v="1768" actId="1076"/>
          <ac:picMkLst>
            <pc:docMk/>
            <pc:sldMk cId="3979226011" sldId="308"/>
            <ac:picMk id="8" creationId="{17048F22-2837-4579-85F3-124B471098F8}"/>
          </ac:picMkLst>
        </pc:picChg>
        <pc:picChg chg="mod">
          <ac:chgData name="Ewen Trafford" userId="e520b4bf-a196-48b7-bc10-b1590a457daa" providerId="ADAL" clId="{050F2901-02EA-4CCD-80E9-59020FB821DE}" dt="2022-06-01T15:15:44.129" v="1723" actId="1076"/>
          <ac:picMkLst>
            <pc:docMk/>
            <pc:sldMk cId="3979226011" sldId="308"/>
            <ac:picMk id="9" creationId="{4D8FF41C-D09E-454C-ADD3-C636F509A25D}"/>
          </ac:picMkLst>
        </pc:picChg>
        <pc:picChg chg="mod">
          <ac:chgData name="Ewen Trafford" userId="e520b4bf-a196-48b7-bc10-b1590a457daa" providerId="ADAL" clId="{050F2901-02EA-4CCD-80E9-59020FB821DE}" dt="2022-06-01T15:15:48.629" v="1725" actId="1076"/>
          <ac:picMkLst>
            <pc:docMk/>
            <pc:sldMk cId="3979226011" sldId="308"/>
            <ac:picMk id="10" creationId="{8E0243E2-491B-B364-6B2B-E7DE675C15CB}"/>
          </ac:picMkLst>
        </pc:picChg>
        <pc:picChg chg="mod">
          <ac:chgData name="Ewen Trafford" userId="e520b4bf-a196-48b7-bc10-b1590a457daa" providerId="ADAL" clId="{050F2901-02EA-4CCD-80E9-59020FB821DE}" dt="2022-06-01T15:14:27.969" v="1664" actId="1076"/>
          <ac:picMkLst>
            <pc:docMk/>
            <pc:sldMk cId="3979226011" sldId="308"/>
            <ac:picMk id="11" creationId="{AE9A2AA5-8E19-40AB-ABB4-6C69C4410945}"/>
          </ac:picMkLst>
        </pc:picChg>
        <pc:picChg chg="del">
          <ac:chgData name="Ewen Trafford" userId="e520b4bf-a196-48b7-bc10-b1590a457daa" providerId="ADAL" clId="{050F2901-02EA-4CCD-80E9-59020FB821DE}" dt="2022-05-31T12:38:03.381" v="0" actId="478"/>
          <ac:picMkLst>
            <pc:docMk/>
            <pc:sldMk cId="3979226011" sldId="308"/>
            <ac:picMk id="12" creationId="{66F4C863-84B1-C42A-380F-A3318D212C25}"/>
          </ac:picMkLst>
        </pc:picChg>
        <pc:picChg chg="mod ord">
          <ac:chgData name="Ewen Trafford" userId="e520b4bf-a196-48b7-bc10-b1590a457daa" providerId="ADAL" clId="{050F2901-02EA-4CCD-80E9-59020FB821DE}" dt="2022-06-01T15:16:16.470" v="1753" actId="1076"/>
          <ac:picMkLst>
            <pc:docMk/>
            <pc:sldMk cId="3979226011" sldId="308"/>
            <ac:picMk id="17" creationId="{33310B10-D808-729E-7E59-6863FE4D1EA7}"/>
          </ac:picMkLst>
        </pc:picChg>
      </pc:sldChg>
      <pc:sldChg chg="addSp delSp modSp mod delCm modCm">
        <pc:chgData name="Ewen Trafford" userId="e520b4bf-a196-48b7-bc10-b1590a457daa" providerId="ADAL" clId="{050F2901-02EA-4CCD-80E9-59020FB821DE}" dt="2022-05-31T12:43:45.419" v="173" actId="27614"/>
        <pc:sldMkLst>
          <pc:docMk/>
          <pc:sldMk cId="3837550476" sldId="309"/>
        </pc:sldMkLst>
        <pc:spChg chg="mod">
          <ac:chgData name="Ewen Trafford" userId="e520b4bf-a196-48b7-bc10-b1590a457daa" providerId="ADAL" clId="{050F2901-02EA-4CCD-80E9-59020FB821DE}" dt="2022-05-31T12:41:55.585" v="152" actId="20577"/>
          <ac:spMkLst>
            <pc:docMk/>
            <pc:sldMk cId="3837550476" sldId="309"/>
            <ac:spMk id="4" creationId="{C5AED35D-F009-4C6C-BE74-11E7A80DDC36}"/>
          </ac:spMkLst>
        </pc:spChg>
        <pc:picChg chg="del">
          <ac:chgData name="Ewen Trafford" userId="e520b4bf-a196-48b7-bc10-b1590a457daa" providerId="ADAL" clId="{050F2901-02EA-4CCD-80E9-59020FB821DE}" dt="2022-05-31T12:42:25.793" v="168" actId="478"/>
          <ac:picMkLst>
            <pc:docMk/>
            <pc:sldMk cId="3837550476" sldId="309"/>
            <ac:picMk id="5" creationId="{EECBBF6B-5CE0-4184-9994-17BC9E1F602B}"/>
          </ac:picMkLst>
        </pc:picChg>
        <pc:picChg chg="add mod">
          <ac:chgData name="Ewen Trafford" userId="e520b4bf-a196-48b7-bc10-b1590a457daa" providerId="ADAL" clId="{050F2901-02EA-4CCD-80E9-59020FB821DE}" dt="2022-05-31T12:43:45.419" v="173" actId="27614"/>
          <ac:picMkLst>
            <pc:docMk/>
            <pc:sldMk cId="3837550476" sldId="309"/>
            <ac:picMk id="6" creationId="{92133238-B981-4DD4-B039-A3F8A99403B6}"/>
          </ac:picMkLst>
        </pc:picChg>
      </pc:sldChg>
      <pc:sldChg chg="modSp mod">
        <pc:chgData name="Ewen Trafford" userId="e520b4bf-a196-48b7-bc10-b1590a457daa" providerId="ADAL" clId="{050F2901-02EA-4CCD-80E9-59020FB821DE}" dt="2022-06-01T14:47:52.554" v="748" actId="1076"/>
        <pc:sldMkLst>
          <pc:docMk/>
          <pc:sldMk cId="3209739012" sldId="310"/>
        </pc:sldMkLst>
        <pc:spChg chg="mod">
          <ac:chgData name="Ewen Trafford" userId="e520b4bf-a196-48b7-bc10-b1590a457daa" providerId="ADAL" clId="{050F2901-02EA-4CCD-80E9-59020FB821DE}" dt="2022-06-01T14:47:45.576" v="747" actId="122"/>
          <ac:spMkLst>
            <pc:docMk/>
            <pc:sldMk cId="3209739012" sldId="310"/>
            <ac:spMk id="3" creationId="{82E1E8C1-13C2-39F4-CCF1-E26E44E671DB}"/>
          </ac:spMkLst>
        </pc:spChg>
        <pc:picChg chg="mod">
          <ac:chgData name="Ewen Trafford" userId="e520b4bf-a196-48b7-bc10-b1590a457daa" providerId="ADAL" clId="{050F2901-02EA-4CCD-80E9-59020FB821DE}" dt="2022-06-01T14:47:52.554" v="748" actId="1076"/>
          <ac:picMkLst>
            <pc:docMk/>
            <pc:sldMk cId="3209739012" sldId="310"/>
            <ac:picMk id="5" creationId="{FA42C68B-E6E9-486C-8F93-455C9B1B04F2}"/>
          </ac:picMkLst>
        </pc:picChg>
      </pc:sldChg>
      <pc:sldChg chg="addSp delSp modSp mod">
        <pc:chgData name="Ewen Trafford" userId="e520b4bf-a196-48b7-bc10-b1590a457daa" providerId="ADAL" clId="{050F2901-02EA-4CCD-80E9-59020FB821DE}" dt="2022-05-31T13:16:26.245" v="587"/>
        <pc:sldMkLst>
          <pc:docMk/>
          <pc:sldMk cId="4248556420" sldId="314"/>
        </pc:sldMkLst>
        <pc:spChg chg="mod">
          <ac:chgData name="Ewen Trafford" userId="e520b4bf-a196-48b7-bc10-b1590a457daa" providerId="ADAL" clId="{050F2901-02EA-4CCD-80E9-59020FB821DE}" dt="2022-05-31T12:56:04.860" v="196" actId="14100"/>
          <ac:spMkLst>
            <pc:docMk/>
            <pc:sldMk cId="4248556420" sldId="314"/>
            <ac:spMk id="3" creationId="{96959814-9071-EAE4-F7AC-76E25031DC00}"/>
          </ac:spMkLst>
        </pc:spChg>
        <pc:spChg chg="del">
          <ac:chgData name="Ewen Trafford" userId="e520b4bf-a196-48b7-bc10-b1590a457daa" providerId="ADAL" clId="{050F2901-02EA-4CCD-80E9-59020FB821DE}" dt="2022-05-31T13:15:51.658" v="586" actId="478"/>
          <ac:spMkLst>
            <pc:docMk/>
            <pc:sldMk cId="4248556420" sldId="314"/>
            <ac:spMk id="4" creationId="{70457893-B388-CA53-3E6E-105567370A9A}"/>
          </ac:spMkLst>
        </pc:spChg>
        <pc:picChg chg="add mod">
          <ac:chgData name="Ewen Trafford" userId="e520b4bf-a196-48b7-bc10-b1590a457daa" providerId="ADAL" clId="{050F2901-02EA-4CCD-80E9-59020FB821DE}" dt="2022-05-31T13:16:26.245" v="587"/>
          <ac:picMkLst>
            <pc:docMk/>
            <pc:sldMk cId="4248556420" sldId="314"/>
            <ac:picMk id="5" creationId="{197A8734-4A54-4E2C-814B-7ABF82AB4D77}"/>
          </ac:picMkLst>
        </pc:picChg>
      </pc:sldChg>
      <pc:sldChg chg="addSp modSp mod">
        <pc:chgData name="Ewen Trafford" userId="e520b4bf-a196-48b7-bc10-b1590a457daa" providerId="ADAL" clId="{050F2901-02EA-4CCD-80E9-59020FB821DE}" dt="2022-06-01T13:14:35.443" v="664" actId="20577"/>
        <pc:sldMkLst>
          <pc:docMk/>
          <pc:sldMk cId="1627569597" sldId="315"/>
        </pc:sldMkLst>
        <pc:spChg chg="mod">
          <ac:chgData name="Ewen Trafford" userId="e520b4bf-a196-48b7-bc10-b1590a457daa" providerId="ADAL" clId="{050F2901-02EA-4CCD-80E9-59020FB821DE}" dt="2022-06-01T13:14:35.443" v="664" actId="20577"/>
          <ac:spMkLst>
            <pc:docMk/>
            <pc:sldMk cId="1627569597" sldId="315"/>
            <ac:spMk id="3" creationId="{78101E67-B0F1-726C-7F13-95384EA7B94E}"/>
          </ac:spMkLst>
        </pc:spChg>
        <pc:spChg chg="add mod">
          <ac:chgData name="Ewen Trafford" userId="e520b4bf-a196-48b7-bc10-b1590a457daa" providerId="ADAL" clId="{050F2901-02EA-4CCD-80E9-59020FB821DE}" dt="2022-06-01T13:14:04.056" v="663" actId="1076"/>
          <ac:spMkLst>
            <pc:docMk/>
            <pc:sldMk cId="1627569597" sldId="315"/>
            <ac:spMk id="4" creationId="{C848D59B-3A5E-45BB-B587-FFA3AE7EC638}"/>
          </ac:spMkLst>
        </pc:spChg>
      </pc:sldChg>
      <pc:sldChg chg="modSp mod">
        <pc:chgData name="Ewen Trafford" userId="e520b4bf-a196-48b7-bc10-b1590a457daa" providerId="ADAL" clId="{050F2901-02EA-4CCD-80E9-59020FB821DE}" dt="2022-05-31T12:47:03.893" v="176" actId="13926"/>
        <pc:sldMkLst>
          <pc:docMk/>
          <pc:sldMk cId="813545271" sldId="316"/>
        </pc:sldMkLst>
        <pc:spChg chg="mod">
          <ac:chgData name="Ewen Trafford" userId="e520b4bf-a196-48b7-bc10-b1590a457daa" providerId="ADAL" clId="{050F2901-02EA-4CCD-80E9-59020FB821DE}" dt="2022-05-31T12:47:03.893" v="176" actId="13926"/>
          <ac:spMkLst>
            <pc:docMk/>
            <pc:sldMk cId="813545271" sldId="316"/>
            <ac:spMk id="4" creationId="{B951880E-2548-03FC-30F1-559F3B67733E}"/>
          </ac:spMkLst>
        </pc:spChg>
      </pc:sldChg>
      <pc:sldChg chg="modSp mod">
        <pc:chgData name="Ewen Trafford" userId="e520b4bf-a196-48b7-bc10-b1590a457daa" providerId="ADAL" clId="{050F2901-02EA-4CCD-80E9-59020FB821DE}" dt="2022-06-01T07:42:20.136" v="657" actId="20577"/>
        <pc:sldMkLst>
          <pc:docMk/>
          <pc:sldMk cId="1986818962" sldId="317"/>
        </pc:sldMkLst>
        <pc:spChg chg="mod">
          <ac:chgData name="Ewen Trafford" userId="e520b4bf-a196-48b7-bc10-b1590a457daa" providerId="ADAL" clId="{050F2901-02EA-4CCD-80E9-59020FB821DE}" dt="2022-06-01T07:42:20.136" v="657" actId="20577"/>
          <ac:spMkLst>
            <pc:docMk/>
            <pc:sldMk cId="1986818962" sldId="317"/>
            <ac:spMk id="3" creationId="{F542AE94-456A-179B-63E4-5401D70ED4F9}"/>
          </ac:spMkLst>
        </pc:spChg>
      </pc:sldChg>
      <pc:sldChg chg="addSp delSp modSp add mod">
        <pc:chgData name="Ewen Trafford" userId="e520b4bf-a196-48b7-bc10-b1590a457daa" providerId="ADAL" clId="{050F2901-02EA-4CCD-80E9-59020FB821DE}" dt="2022-05-31T13:01:47.360" v="585" actId="962"/>
        <pc:sldMkLst>
          <pc:docMk/>
          <pc:sldMk cId="2671712240" sldId="318"/>
        </pc:sldMkLst>
        <pc:spChg chg="mod">
          <ac:chgData name="Ewen Trafford" userId="e520b4bf-a196-48b7-bc10-b1590a457daa" providerId="ADAL" clId="{050F2901-02EA-4CCD-80E9-59020FB821DE}" dt="2022-05-31T13:00:40.699" v="581" actId="20577"/>
          <ac:spMkLst>
            <pc:docMk/>
            <pc:sldMk cId="2671712240" sldId="318"/>
            <ac:spMk id="3" creationId="{96959814-9071-EAE4-F7AC-76E25031DC00}"/>
          </ac:spMkLst>
        </pc:spChg>
        <pc:spChg chg="del">
          <ac:chgData name="Ewen Trafford" userId="e520b4bf-a196-48b7-bc10-b1590a457daa" providerId="ADAL" clId="{050F2901-02EA-4CCD-80E9-59020FB821DE}" dt="2022-05-31T12:56:45.147" v="198" actId="478"/>
          <ac:spMkLst>
            <pc:docMk/>
            <pc:sldMk cId="2671712240" sldId="318"/>
            <ac:spMk id="4" creationId="{70457893-B388-CA53-3E6E-105567370A9A}"/>
          </ac:spMkLst>
        </pc:spChg>
        <pc:picChg chg="add mod">
          <ac:chgData name="Ewen Trafford" userId="e520b4bf-a196-48b7-bc10-b1590a457daa" providerId="ADAL" clId="{050F2901-02EA-4CCD-80E9-59020FB821DE}" dt="2022-05-31T13:01:47.360" v="585" actId="962"/>
          <ac:picMkLst>
            <pc:docMk/>
            <pc:sldMk cId="2671712240" sldId="318"/>
            <ac:picMk id="6" creationId="{3A8E65E4-A4F0-4971-8A62-91D0ADADF820}"/>
          </ac:picMkLst>
        </pc:picChg>
      </pc:sldChg>
      <pc:sldChg chg="addSp delSp modSp add mod">
        <pc:chgData name="Ewen Trafford" userId="e520b4bf-a196-48b7-bc10-b1590a457daa" providerId="ADAL" clId="{050F2901-02EA-4CCD-80E9-59020FB821DE}" dt="2022-06-01T15:10:16.908" v="1645" actId="1076"/>
        <pc:sldMkLst>
          <pc:docMk/>
          <pc:sldMk cId="3242718659" sldId="321"/>
        </pc:sldMkLst>
        <pc:spChg chg="mod">
          <ac:chgData name="Ewen Trafford" userId="e520b4bf-a196-48b7-bc10-b1590a457daa" providerId="ADAL" clId="{050F2901-02EA-4CCD-80E9-59020FB821DE}" dt="2022-06-01T14:54:12.482" v="826" actId="20577"/>
          <ac:spMkLst>
            <pc:docMk/>
            <pc:sldMk cId="3242718659" sldId="321"/>
            <ac:spMk id="2" creationId="{ECB39143-43DB-404B-999A-68A64BABF4DE}"/>
          </ac:spMkLst>
        </pc:spChg>
        <pc:spChg chg="del">
          <ac:chgData name="Ewen Trafford" userId="e520b4bf-a196-48b7-bc10-b1590a457daa" providerId="ADAL" clId="{050F2901-02EA-4CCD-80E9-59020FB821DE}" dt="2022-06-01T14:42:30.801" v="675" actId="478"/>
          <ac:spMkLst>
            <pc:docMk/>
            <pc:sldMk cId="3242718659" sldId="321"/>
            <ac:spMk id="3" creationId="{82E1E8C1-13C2-39F4-CCF1-E26E44E671DB}"/>
          </ac:spMkLst>
        </pc:spChg>
        <pc:spChg chg="add mod">
          <ac:chgData name="Ewen Trafford" userId="e520b4bf-a196-48b7-bc10-b1590a457daa" providerId="ADAL" clId="{050F2901-02EA-4CCD-80E9-59020FB821DE}" dt="2022-06-01T15:10:16.908" v="1645" actId="1076"/>
          <ac:spMkLst>
            <pc:docMk/>
            <pc:sldMk cId="3242718659" sldId="321"/>
            <ac:spMk id="4" creationId="{89628BFC-AD4C-4038-9C13-847717E6B879}"/>
          </ac:spMkLst>
        </pc:spChg>
        <pc:spChg chg="add mod">
          <ac:chgData name="Ewen Trafford" userId="e520b4bf-a196-48b7-bc10-b1590a457daa" providerId="ADAL" clId="{050F2901-02EA-4CCD-80E9-59020FB821DE}" dt="2022-06-01T15:10:16.908" v="1645" actId="1076"/>
          <ac:spMkLst>
            <pc:docMk/>
            <pc:sldMk cId="3242718659" sldId="321"/>
            <ac:spMk id="6" creationId="{31B29C72-F459-4D61-AB49-7BB7D575ED6F}"/>
          </ac:spMkLst>
        </pc:spChg>
        <pc:spChg chg="del">
          <ac:chgData name="Ewen Trafford" userId="e520b4bf-a196-48b7-bc10-b1590a457daa" providerId="ADAL" clId="{050F2901-02EA-4CCD-80E9-59020FB821DE}" dt="2022-06-01T14:42:28.965" v="673" actId="478"/>
          <ac:spMkLst>
            <pc:docMk/>
            <pc:sldMk cId="3242718659" sldId="321"/>
            <ac:spMk id="8" creationId="{EC2AA5D8-F8D8-4242-8DAC-9758B8843027}"/>
          </ac:spMkLst>
        </pc:spChg>
        <pc:spChg chg="del mod">
          <ac:chgData name="Ewen Trafford" userId="e520b4bf-a196-48b7-bc10-b1590a457daa" providerId="ADAL" clId="{050F2901-02EA-4CCD-80E9-59020FB821DE}" dt="2022-06-01T14:45:23.173" v="704" actId="478"/>
          <ac:spMkLst>
            <pc:docMk/>
            <pc:sldMk cId="3242718659" sldId="321"/>
            <ac:spMk id="13" creationId="{02E09705-AFB4-4B4A-89E0-334E95AD3D06}"/>
          </ac:spMkLst>
        </pc:spChg>
        <pc:spChg chg="mod">
          <ac:chgData name="Ewen Trafford" userId="e520b4bf-a196-48b7-bc10-b1590a457daa" providerId="ADAL" clId="{050F2901-02EA-4CCD-80E9-59020FB821DE}" dt="2022-06-01T14:54:19.404" v="828" actId="1076"/>
          <ac:spMkLst>
            <pc:docMk/>
            <pc:sldMk cId="3242718659" sldId="321"/>
            <ac:spMk id="16" creationId="{4421B915-9D86-4631-82D1-085C58FC3686}"/>
          </ac:spMkLst>
        </pc:spChg>
        <pc:spChg chg="mod">
          <ac:chgData name="Ewen Trafford" userId="e520b4bf-a196-48b7-bc10-b1590a457daa" providerId="ADAL" clId="{050F2901-02EA-4CCD-80E9-59020FB821DE}" dt="2022-06-01T14:45:58.673" v="711" actId="1076"/>
          <ac:spMkLst>
            <pc:docMk/>
            <pc:sldMk cId="3242718659" sldId="321"/>
            <ac:spMk id="17" creationId="{A13F6C8C-2CBC-458D-A635-4F60970A1540}"/>
          </ac:spMkLst>
        </pc:spChg>
        <pc:spChg chg="mod">
          <ac:chgData name="Ewen Trafford" userId="e520b4bf-a196-48b7-bc10-b1590a457daa" providerId="ADAL" clId="{050F2901-02EA-4CCD-80E9-59020FB821DE}" dt="2022-06-01T14:45:54.606" v="710" actId="1076"/>
          <ac:spMkLst>
            <pc:docMk/>
            <pc:sldMk cId="3242718659" sldId="321"/>
            <ac:spMk id="18" creationId="{D2602FB9-EF64-4C79-864B-4B1281DF5A3C}"/>
          </ac:spMkLst>
        </pc:spChg>
        <pc:spChg chg="add mod">
          <ac:chgData name="Ewen Trafford" userId="e520b4bf-a196-48b7-bc10-b1590a457daa" providerId="ADAL" clId="{050F2901-02EA-4CCD-80E9-59020FB821DE}" dt="2022-06-01T15:10:16.908" v="1645" actId="1076"/>
          <ac:spMkLst>
            <pc:docMk/>
            <pc:sldMk cId="3242718659" sldId="321"/>
            <ac:spMk id="19" creationId="{63D851DD-2719-49ED-9982-C9D7A231E8B7}"/>
          </ac:spMkLst>
        </pc:spChg>
        <pc:spChg chg="add mod">
          <ac:chgData name="Ewen Trafford" userId="e520b4bf-a196-48b7-bc10-b1590a457daa" providerId="ADAL" clId="{050F2901-02EA-4CCD-80E9-59020FB821DE}" dt="2022-06-01T15:10:16.908" v="1645" actId="1076"/>
          <ac:spMkLst>
            <pc:docMk/>
            <pc:sldMk cId="3242718659" sldId="321"/>
            <ac:spMk id="20" creationId="{D796803E-7ED7-40D2-843A-CF930D929DD1}"/>
          </ac:spMkLst>
        </pc:spChg>
        <pc:spChg chg="add mod">
          <ac:chgData name="Ewen Trafford" userId="e520b4bf-a196-48b7-bc10-b1590a457daa" providerId="ADAL" clId="{050F2901-02EA-4CCD-80E9-59020FB821DE}" dt="2022-06-01T15:10:16.908" v="1645" actId="1076"/>
          <ac:spMkLst>
            <pc:docMk/>
            <pc:sldMk cId="3242718659" sldId="321"/>
            <ac:spMk id="21" creationId="{EBAA8E3F-92D8-49FC-9113-46FC31899FEB}"/>
          </ac:spMkLst>
        </pc:spChg>
        <pc:grpChg chg="add mod">
          <ac:chgData name="Ewen Trafford" userId="e520b4bf-a196-48b7-bc10-b1590a457daa" providerId="ADAL" clId="{050F2901-02EA-4CCD-80E9-59020FB821DE}" dt="2022-06-01T15:06:11.856" v="1523" actId="1076"/>
          <ac:grpSpMkLst>
            <pc:docMk/>
            <pc:sldMk cId="3242718659" sldId="321"/>
            <ac:grpSpMk id="12" creationId="{A62D8B44-8FE2-4FD9-B9BE-4A267BF086D7}"/>
          </ac:grpSpMkLst>
        </pc:grpChg>
        <pc:picChg chg="del">
          <ac:chgData name="Ewen Trafford" userId="e520b4bf-a196-48b7-bc10-b1590a457daa" providerId="ADAL" clId="{050F2901-02EA-4CCD-80E9-59020FB821DE}" dt="2022-06-01T14:42:29.558" v="674" actId="478"/>
          <ac:picMkLst>
            <pc:docMk/>
            <pc:sldMk cId="3242718659" sldId="321"/>
            <ac:picMk id="5" creationId="{FA42C68B-E6E9-486C-8F93-455C9B1B04F2}"/>
          </ac:picMkLst>
        </pc:picChg>
        <pc:picChg chg="add mod modCrop">
          <ac:chgData name="Ewen Trafford" userId="e520b4bf-a196-48b7-bc10-b1590a457daa" providerId="ADAL" clId="{050F2901-02EA-4CCD-80E9-59020FB821DE}" dt="2022-06-01T15:10:16.908" v="1645" actId="1076"/>
          <ac:picMkLst>
            <pc:docMk/>
            <pc:sldMk cId="3242718659" sldId="321"/>
            <ac:picMk id="9" creationId="{1466BC97-189B-4972-BE31-96AB3B3AE643}"/>
          </ac:picMkLst>
        </pc:picChg>
        <pc:picChg chg="add mod modCrop">
          <ac:chgData name="Ewen Trafford" userId="e520b4bf-a196-48b7-bc10-b1590a457daa" providerId="ADAL" clId="{050F2901-02EA-4CCD-80E9-59020FB821DE}" dt="2022-06-01T15:10:16.908" v="1645" actId="1076"/>
          <ac:picMkLst>
            <pc:docMk/>
            <pc:sldMk cId="3242718659" sldId="321"/>
            <ac:picMk id="10" creationId="{5FCB5562-066A-479A-9BAF-E6F78009EA1F}"/>
          </ac:picMkLst>
        </pc:picChg>
        <pc:picChg chg="add mod modCrop">
          <ac:chgData name="Ewen Trafford" userId="e520b4bf-a196-48b7-bc10-b1590a457daa" providerId="ADAL" clId="{050F2901-02EA-4CCD-80E9-59020FB821DE}" dt="2022-06-01T15:10:16.908" v="1645" actId="1076"/>
          <ac:picMkLst>
            <pc:docMk/>
            <pc:sldMk cId="3242718659" sldId="321"/>
            <ac:picMk id="11" creationId="{89676DCE-A09A-43C6-86F0-CFE5E78CBAE2}"/>
          </ac:picMkLst>
        </pc:picChg>
        <pc:picChg chg="mod">
          <ac:chgData name="Ewen Trafford" userId="e520b4bf-a196-48b7-bc10-b1590a457daa" providerId="ADAL" clId="{050F2901-02EA-4CCD-80E9-59020FB821DE}" dt="2022-06-01T14:45:58.673" v="711" actId="1076"/>
          <ac:picMkLst>
            <pc:docMk/>
            <pc:sldMk cId="3242718659" sldId="321"/>
            <ac:picMk id="14" creationId="{DF478CA5-8AEF-4A9C-8CB8-B8BE780BC85D}"/>
          </ac:picMkLst>
        </pc:picChg>
        <pc:picChg chg="mod">
          <ac:chgData name="Ewen Trafford" userId="e520b4bf-a196-48b7-bc10-b1590a457daa" providerId="ADAL" clId="{050F2901-02EA-4CCD-80E9-59020FB821DE}" dt="2022-06-01T14:45:54.606" v="710" actId="1076"/>
          <ac:picMkLst>
            <pc:docMk/>
            <pc:sldMk cId="3242718659" sldId="321"/>
            <ac:picMk id="15" creationId="{BDA3A3D1-523C-4E42-8D1C-D0F7925473FD}"/>
          </ac:picMkLst>
        </pc:picChg>
        <pc:picChg chg="add del mod ord">
          <ac:chgData name="Ewen Trafford" userId="e520b4bf-a196-48b7-bc10-b1590a457daa" providerId="ADAL" clId="{050F2901-02EA-4CCD-80E9-59020FB821DE}" dt="2022-06-01T15:06:48.524" v="1530" actId="478"/>
          <ac:picMkLst>
            <pc:docMk/>
            <pc:sldMk cId="3242718659" sldId="321"/>
            <ac:picMk id="22" creationId="{B29CD897-5734-4FBF-8DFE-860FE228EFE6}"/>
          </ac:picMkLst>
        </pc:picChg>
        <pc:picChg chg="add del mod ord">
          <ac:chgData name="Ewen Trafford" userId="e520b4bf-a196-48b7-bc10-b1590a457daa" providerId="ADAL" clId="{050F2901-02EA-4CCD-80E9-59020FB821DE}" dt="2022-06-01T15:07:06.574" v="1539" actId="478"/>
          <ac:picMkLst>
            <pc:docMk/>
            <pc:sldMk cId="3242718659" sldId="321"/>
            <ac:picMk id="23" creationId="{AA0EA621-015E-4CD6-94AC-8AE129A34A3B}"/>
          </ac:picMkLst>
        </pc:picChg>
        <pc:picChg chg="add del mod ord">
          <ac:chgData name="Ewen Trafford" userId="e520b4bf-a196-48b7-bc10-b1590a457daa" providerId="ADAL" clId="{050F2901-02EA-4CCD-80E9-59020FB821DE}" dt="2022-06-01T15:07:25.797" v="1548" actId="478"/>
          <ac:picMkLst>
            <pc:docMk/>
            <pc:sldMk cId="3242718659" sldId="321"/>
            <ac:picMk id="24" creationId="{3E8EF79E-AB44-45EC-9BD9-EF8AC14540B1}"/>
          </ac:picMkLst>
        </pc:picChg>
      </pc:sldChg>
      <pc:sldChg chg="addSp delSp modSp add mod">
        <pc:chgData name="Ewen Trafford" userId="e520b4bf-a196-48b7-bc10-b1590a457daa" providerId="ADAL" clId="{050F2901-02EA-4CCD-80E9-59020FB821DE}" dt="2022-06-01T15:06:06.346" v="1522" actId="1076"/>
        <pc:sldMkLst>
          <pc:docMk/>
          <pc:sldMk cId="3997623350" sldId="322"/>
        </pc:sldMkLst>
        <pc:spChg chg="mod">
          <ac:chgData name="Ewen Trafford" userId="e520b4bf-a196-48b7-bc10-b1590a457daa" providerId="ADAL" clId="{050F2901-02EA-4CCD-80E9-59020FB821DE}" dt="2022-06-01T14:54:03.155" v="800" actId="20577"/>
          <ac:spMkLst>
            <pc:docMk/>
            <pc:sldMk cId="3997623350" sldId="322"/>
            <ac:spMk id="2" creationId="{ECB39143-43DB-404B-999A-68A64BABF4DE}"/>
          </ac:spMkLst>
        </pc:spChg>
        <pc:spChg chg="mod">
          <ac:chgData name="Ewen Trafford" userId="e520b4bf-a196-48b7-bc10-b1590a457daa" providerId="ADAL" clId="{050F2901-02EA-4CCD-80E9-59020FB821DE}" dt="2022-06-01T14:53:39.436" v="772" actId="1076"/>
          <ac:spMkLst>
            <pc:docMk/>
            <pc:sldMk cId="3997623350" sldId="322"/>
            <ac:spMk id="16" creationId="{4421B915-9D86-4631-82D1-085C58FC3686}"/>
          </ac:spMkLst>
        </pc:spChg>
        <pc:spChg chg="mod">
          <ac:chgData name="Ewen Trafford" userId="e520b4bf-a196-48b7-bc10-b1590a457daa" providerId="ADAL" clId="{050F2901-02EA-4CCD-80E9-59020FB821DE}" dt="2022-06-01T14:49:59.272" v="764" actId="1076"/>
          <ac:spMkLst>
            <pc:docMk/>
            <pc:sldMk cId="3997623350" sldId="322"/>
            <ac:spMk id="18" creationId="{D2602FB9-EF64-4C79-864B-4B1281DF5A3C}"/>
          </ac:spMkLst>
        </pc:spChg>
        <pc:spChg chg="add mod">
          <ac:chgData name="Ewen Trafford" userId="e520b4bf-a196-48b7-bc10-b1590a457daa" providerId="ADAL" clId="{050F2901-02EA-4CCD-80E9-59020FB821DE}" dt="2022-06-01T15:00:04.625" v="1386" actId="164"/>
          <ac:spMkLst>
            <pc:docMk/>
            <pc:sldMk cId="3997623350" sldId="322"/>
            <ac:spMk id="21" creationId="{934D44A2-803B-4163-B8D6-63CCD04FB6D6}"/>
          </ac:spMkLst>
        </pc:spChg>
        <pc:spChg chg="add mod">
          <ac:chgData name="Ewen Trafford" userId="e520b4bf-a196-48b7-bc10-b1590a457daa" providerId="ADAL" clId="{050F2901-02EA-4CCD-80E9-59020FB821DE}" dt="2022-06-01T15:04:25.046" v="1439" actId="1076"/>
          <ac:spMkLst>
            <pc:docMk/>
            <pc:sldMk cId="3997623350" sldId="322"/>
            <ac:spMk id="22" creationId="{F977F16C-AD46-4BC6-B293-7D8019CB465C}"/>
          </ac:spMkLst>
        </pc:spChg>
        <pc:spChg chg="add mod">
          <ac:chgData name="Ewen Trafford" userId="e520b4bf-a196-48b7-bc10-b1590a457daa" providerId="ADAL" clId="{050F2901-02EA-4CCD-80E9-59020FB821DE}" dt="2022-06-01T15:04:38.840" v="1440" actId="1076"/>
          <ac:spMkLst>
            <pc:docMk/>
            <pc:sldMk cId="3997623350" sldId="322"/>
            <ac:spMk id="23" creationId="{CBB1DB9A-8EAF-4F2A-AF66-91C87E164E80}"/>
          </ac:spMkLst>
        </pc:spChg>
        <pc:spChg chg="add mod">
          <ac:chgData name="Ewen Trafford" userId="e520b4bf-a196-48b7-bc10-b1590a457daa" providerId="ADAL" clId="{050F2901-02EA-4CCD-80E9-59020FB821DE}" dt="2022-06-01T15:01:36.754" v="1406" actId="1037"/>
          <ac:spMkLst>
            <pc:docMk/>
            <pc:sldMk cId="3997623350" sldId="322"/>
            <ac:spMk id="24" creationId="{0F708853-0B3B-469A-AAA9-6330C1F71C33}"/>
          </ac:spMkLst>
        </pc:spChg>
        <pc:spChg chg="add mod">
          <ac:chgData name="Ewen Trafford" userId="e520b4bf-a196-48b7-bc10-b1590a457daa" providerId="ADAL" clId="{050F2901-02EA-4CCD-80E9-59020FB821DE}" dt="2022-06-01T15:03:54.820" v="1418" actId="1076"/>
          <ac:spMkLst>
            <pc:docMk/>
            <pc:sldMk cId="3997623350" sldId="322"/>
            <ac:spMk id="25" creationId="{998B4088-D9BA-4295-8D70-E7F4D7790401}"/>
          </ac:spMkLst>
        </pc:spChg>
        <pc:spChg chg="add mod">
          <ac:chgData name="Ewen Trafford" userId="e520b4bf-a196-48b7-bc10-b1590a457daa" providerId="ADAL" clId="{050F2901-02EA-4CCD-80E9-59020FB821DE}" dt="2022-06-01T15:06:02.510" v="1521" actId="1076"/>
          <ac:spMkLst>
            <pc:docMk/>
            <pc:sldMk cId="3997623350" sldId="322"/>
            <ac:spMk id="26" creationId="{D4D2C9E5-41BE-494E-84A0-DC1FB2634DAF}"/>
          </ac:spMkLst>
        </pc:spChg>
        <pc:grpChg chg="add mod">
          <ac:chgData name="Ewen Trafford" userId="e520b4bf-a196-48b7-bc10-b1590a457daa" providerId="ADAL" clId="{050F2901-02EA-4CCD-80E9-59020FB821DE}" dt="2022-06-01T15:06:06.346" v="1522" actId="1076"/>
          <ac:grpSpMkLst>
            <pc:docMk/>
            <pc:sldMk cId="3997623350" sldId="322"/>
            <ac:grpSpMk id="3" creationId="{7C4C0830-9010-4332-9853-9720AA38B930}"/>
          </ac:grpSpMkLst>
        </pc:grpChg>
        <pc:grpChg chg="mod">
          <ac:chgData name="Ewen Trafford" userId="e520b4bf-a196-48b7-bc10-b1590a457daa" providerId="ADAL" clId="{050F2901-02EA-4CCD-80E9-59020FB821DE}" dt="2022-06-01T15:00:04.625" v="1386" actId="164"/>
          <ac:grpSpMkLst>
            <pc:docMk/>
            <pc:sldMk cId="3997623350" sldId="322"/>
            <ac:grpSpMk id="12" creationId="{A62D8B44-8FE2-4FD9-B9BE-4A267BF086D7}"/>
          </ac:grpSpMkLst>
        </pc:grpChg>
        <pc:picChg chg="add mod">
          <ac:chgData name="Ewen Trafford" userId="e520b4bf-a196-48b7-bc10-b1590a457daa" providerId="ADAL" clId="{050F2901-02EA-4CCD-80E9-59020FB821DE}" dt="2022-06-01T15:03:50.307" v="1416" actId="1076"/>
          <ac:picMkLst>
            <pc:docMk/>
            <pc:sldMk cId="3997623350" sldId="322"/>
            <ac:picMk id="5" creationId="{850D856E-01E9-4167-AA4F-3D42A85E9FA3}"/>
          </ac:picMkLst>
        </pc:picChg>
        <pc:picChg chg="del">
          <ac:chgData name="Ewen Trafford" userId="e520b4bf-a196-48b7-bc10-b1590a457daa" providerId="ADAL" clId="{050F2901-02EA-4CCD-80E9-59020FB821DE}" dt="2022-06-01T14:48:19.191" v="750" actId="478"/>
          <ac:picMkLst>
            <pc:docMk/>
            <pc:sldMk cId="3997623350" sldId="322"/>
            <ac:picMk id="9" creationId="{1466BC97-189B-4972-BE31-96AB3B3AE643}"/>
          </ac:picMkLst>
        </pc:picChg>
        <pc:picChg chg="del">
          <ac:chgData name="Ewen Trafford" userId="e520b4bf-a196-48b7-bc10-b1590a457daa" providerId="ADAL" clId="{050F2901-02EA-4CCD-80E9-59020FB821DE}" dt="2022-06-01T14:48:19.610" v="751" actId="478"/>
          <ac:picMkLst>
            <pc:docMk/>
            <pc:sldMk cId="3997623350" sldId="322"/>
            <ac:picMk id="10" creationId="{5FCB5562-066A-479A-9BAF-E6F78009EA1F}"/>
          </ac:picMkLst>
        </pc:picChg>
        <pc:picChg chg="del">
          <ac:chgData name="Ewen Trafford" userId="e520b4bf-a196-48b7-bc10-b1590a457daa" providerId="ADAL" clId="{050F2901-02EA-4CCD-80E9-59020FB821DE}" dt="2022-06-01T14:48:19.972" v="752" actId="478"/>
          <ac:picMkLst>
            <pc:docMk/>
            <pc:sldMk cId="3997623350" sldId="322"/>
            <ac:picMk id="11" creationId="{89676DCE-A09A-43C6-86F0-CFE5E78CBAE2}"/>
          </ac:picMkLst>
        </pc:picChg>
        <pc:picChg chg="add mod">
          <ac:chgData name="Ewen Trafford" userId="e520b4bf-a196-48b7-bc10-b1590a457daa" providerId="ADAL" clId="{050F2901-02EA-4CCD-80E9-59020FB821DE}" dt="2022-06-01T15:04:25.046" v="1439" actId="1076"/>
          <ac:picMkLst>
            <pc:docMk/>
            <pc:sldMk cId="3997623350" sldId="322"/>
            <ac:picMk id="13" creationId="{092802BF-F80A-4D1E-AC60-D53B3D0CE2FD}"/>
          </ac:picMkLst>
        </pc:picChg>
        <pc:picChg chg="mod">
          <ac:chgData name="Ewen Trafford" userId="e520b4bf-a196-48b7-bc10-b1590a457daa" providerId="ADAL" clId="{050F2901-02EA-4CCD-80E9-59020FB821DE}" dt="2022-06-01T14:49:56.223" v="763" actId="1076"/>
          <ac:picMkLst>
            <pc:docMk/>
            <pc:sldMk cId="3997623350" sldId="322"/>
            <ac:picMk id="15" creationId="{BDA3A3D1-523C-4E42-8D1C-D0F7925473FD}"/>
          </ac:picMkLst>
        </pc:picChg>
        <pc:picChg chg="add mod modCrop">
          <ac:chgData name="Ewen Trafford" userId="e520b4bf-a196-48b7-bc10-b1590a457daa" providerId="ADAL" clId="{050F2901-02EA-4CCD-80E9-59020FB821DE}" dt="2022-06-01T15:00:27.923" v="1390" actId="1035"/>
          <ac:picMkLst>
            <pc:docMk/>
            <pc:sldMk cId="3997623350" sldId="322"/>
            <ac:picMk id="19" creationId="{B4A403E4-7F35-4DFE-AE02-2E83C1A9E551}"/>
          </ac:picMkLst>
        </pc:picChg>
        <pc:picChg chg="add mod">
          <ac:chgData name="Ewen Trafford" userId="e520b4bf-a196-48b7-bc10-b1590a457daa" providerId="ADAL" clId="{050F2901-02EA-4CCD-80E9-59020FB821DE}" dt="2022-06-01T15:00:04.625" v="1386" actId="164"/>
          <ac:picMkLst>
            <pc:docMk/>
            <pc:sldMk cId="3997623350" sldId="322"/>
            <ac:picMk id="20" creationId="{AAD0D4BD-BB50-448D-8BFB-CF83752266AE}"/>
          </ac:picMkLst>
        </pc:picChg>
      </pc:sldChg>
    </pc:docChg>
  </pc:docChgLst>
  <pc:docChgLst>
    <pc:chgData name="Ewen Trafford" userId="e520b4bf-a196-48b7-bc10-b1590a457daa" providerId="ADAL" clId="{B58059E9-F11F-46C8-BA1F-ACFECB4CC4EB}"/>
    <pc:docChg chg="undo custSel addSld delSld modSld">
      <pc:chgData name="Ewen Trafford" userId="e520b4bf-a196-48b7-bc10-b1590a457daa" providerId="ADAL" clId="{B58059E9-F11F-46C8-BA1F-ACFECB4CC4EB}" dt="2022-11-11T11:24:28.434" v="445" actId="20577"/>
      <pc:docMkLst>
        <pc:docMk/>
      </pc:docMkLst>
      <pc:sldChg chg="addSp delSp modSp mod delAnim">
        <pc:chgData name="Ewen Trafford" userId="e520b4bf-a196-48b7-bc10-b1590a457daa" providerId="ADAL" clId="{B58059E9-F11F-46C8-BA1F-ACFECB4CC4EB}" dt="2022-11-11T11:05:26.058" v="59" actId="1076"/>
        <pc:sldMkLst>
          <pc:docMk/>
          <pc:sldMk cId="1657275122" sldId="281"/>
        </pc:sldMkLst>
        <pc:spChg chg="mod">
          <ac:chgData name="Ewen Trafford" userId="e520b4bf-a196-48b7-bc10-b1590a457daa" providerId="ADAL" clId="{B58059E9-F11F-46C8-BA1F-ACFECB4CC4EB}" dt="2022-11-11T11:04:58.119" v="49" actId="1076"/>
          <ac:spMkLst>
            <pc:docMk/>
            <pc:sldMk cId="1657275122" sldId="281"/>
            <ac:spMk id="2" creationId="{00000000-0000-0000-0000-000000000000}"/>
          </ac:spMkLst>
        </pc:spChg>
        <pc:spChg chg="mod">
          <ac:chgData name="Ewen Trafford" userId="e520b4bf-a196-48b7-bc10-b1590a457daa" providerId="ADAL" clId="{B58059E9-F11F-46C8-BA1F-ACFECB4CC4EB}" dt="2022-11-11T11:05:12.783" v="55" actId="1076"/>
          <ac:spMkLst>
            <pc:docMk/>
            <pc:sldMk cId="1657275122" sldId="281"/>
            <ac:spMk id="4" creationId="{00000000-0000-0000-0000-000000000000}"/>
          </ac:spMkLst>
        </pc:spChg>
        <pc:spChg chg="mod">
          <ac:chgData name="Ewen Trafford" userId="e520b4bf-a196-48b7-bc10-b1590a457daa" providerId="ADAL" clId="{B58059E9-F11F-46C8-BA1F-ACFECB4CC4EB}" dt="2022-11-11T11:05:10.171" v="54" actId="1076"/>
          <ac:spMkLst>
            <pc:docMk/>
            <pc:sldMk cId="1657275122" sldId="281"/>
            <ac:spMk id="5" creationId="{00000000-0000-0000-0000-000000000000}"/>
          </ac:spMkLst>
        </pc:spChg>
        <pc:spChg chg="mod">
          <ac:chgData name="Ewen Trafford" userId="e520b4bf-a196-48b7-bc10-b1590a457daa" providerId="ADAL" clId="{B58059E9-F11F-46C8-BA1F-ACFECB4CC4EB}" dt="2022-11-11T11:05:26.058" v="59" actId="1076"/>
          <ac:spMkLst>
            <pc:docMk/>
            <pc:sldMk cId="1657275122" sldId="281"/>
            <ac:spMk id="6" creationId="{00000000-0000-0000-0000-000000000000}"/>
          </ac:spMkLst>
        </pc:spChg>
        <pc:spChg chg="del mod">
          <ac:chgData name="Ewen Trafford" userId="e520b4bf-a196-48b7-bc10-b1590a457daa" providerId="ADAL" clId="{B58059E9-F11F-46C8-BA1F-ACFECB4CC4EB}" dt="2022-11-11T11:05:21.660" v="57" actId="478"/>
          <ac:spMkLst>
            <pc:docMk/>
            <pc:sldMk cId="1657275122" sldId="281"/>
            <ac:spMk id="7" creationId="{00000000-0000-0000-0000-000000000000}"/>
          </ac:spMkLst>
        </pc:spChg>
        <pc:spChg chg="mod">
          <ac:chgData name="Ewen Trafford" userId="e520b4bf-a196-48b7-bc10-b1590a457daa" providerId="ADAL" clId="{B58059E9-F11F-46C8-BA1F-ACFECB4CC4EB}" dt="2022-11-11T11:05:24.097" v="58" actId="1076"/>
          <ac:spMkLst>
            <pc:docMk/>
            <pc:sldMk cId="1657275122" sldId="281"/>
            <ac:spMk id="8" creationId="{00000000-0000-0000-0000-000000000000}"/>
          </ac:spMkLst>
        </pc:spChg>
        <pc:spChg chg="mod">
          <ac:chgData name="Ewen Trafford" userId="e520b4bf-a196-48b7-bc10-b1590a457daa" providerId="ADAL" clId="{B58059E9-F11F-46C8-BA1F-ACFECB4CC4EB}" dt="2022-11-11T11:05:19.555" v="56" actId="1076"/>
          <ac:spMkLst>
            <pc:docMk/>
            <pc:sldMk cId="1657275122" sldId="281"/>
            <ac:spMk id="9" creationId="{00000000-0000-0000-0000-000000000000}"/>
          </ac:spMkLst>
        </pc:spChg>
        <pc:grpChg chg="add mod ord">
          <ac:chgData name="Ewen Trafford" userId="e520b4bf-a196-48b7-bc10-b1590a457daa" providerId="ADAL" clId="{B58059E9-F11F-46C8-BA1F-ACFECB4CC4EB}" dt="2022-11-11T11:05:04.722" v="52" actId="1076"/>
          <ac:grpSpMkLst>
            <pc:docMk/>
            <pc:sldMk cId="1657275122" sldId="281"/>
            <ac:grpSpMk id="3" creationId="{3C7AFD76-9E5A-1F03-29E4-835DD4154399}"/>
          </ac:grpSpMkLst>
        </pc:grpChg>
        <pc:picChg chg="mod">
          <ac:chgData name="Ewen Trafford" userId="e520b4bf-a196-48b7-bc10-b1590a457daa" providerId="ADAL" clId="{B58059E9-F11F-46C8-BA1F-ACFECB4CC4EB}" dt="2022-11-11T11:04:16.173" v="39"/>
          <ac:picMkLst>
            <pc:docMk/>
            <pc:sldMk cId="1657275122" sldId="281"/>
            <ac:picMk id="11" creationId="{3F2B5F45-761D-C407-5390-847FB49010EC}"/>
          </ac:picMkLst>
        </pc:picChg>
        <pc:picChg chg="del">
          <ac:chgData name="Ewen Trafford" userId="e520b4bf-a196-48b7-bc10-b1590a457daa" providerId="ADAL" clId="{B58059E9-F11F-46C8-BA1F-ACFECB4CC4EB}" dt="2022-11-11T11:04:00.609" v="36" actId="478"/>
          <ac:picMkLst>
            <pc:docMk/>
            <pc:sldMk cId="1657275122" sldId="281"/>
            <ac:picMk id="5122" creationId="{00000000-0000-0000-0000-000000000000}"/>
          </ac:picMkLst>
        </pc:picChg>
        <pc:cxnChg chg="del mod">
          <ac:chgData name="Ewen Trafford" userId="e520b4bf-a196-48b7-bc10-b1590a457daa" providerId="ADAL" clId="{B58059E9-F11F-46C8-BA1F-ACFECB4CC4EB}" dt="2022-11-11T11:04:18.762" v="40" actId="478"/>
          <ac:cxnSpMkLst>
            <pc:docMk/>
            <pc:sldMk cId="1657275122" sldId="281"/>
            <ac:cxnSpMk id="10" creationId="{00000000-0000-0000-0000-000000000000}"/>
          </ac:cxnSpMkLst>
        </pc:cxnChg>
        <pc:cxnChg chg="mod">
          <ac:chgData name="Ewen Trafford" userId="e520b4bf-a196-48b7-bc10-b1590a457daa" providerId="ADAL" clId="{B58059E9-F11F-46C8-BA1F-ACFECB4CC4EB}" dt="2022-11-11T11:04:16.173" v="39"/>
          <ac:cxnSpMkLst>
            <pc:docMk/>
            <pc:sldMk cId="1657275122" sldId="281"/>
            <ac:cxnSpMk id="12" creationId="{B37120D0-7CE3-0CE8-ADBE-E3CF9CDBFC56}"/>
          </ac:cxnSpMkLst>
        </pc:cxnChg>
        <pc:cxnChg chg="mod">
          <ac:chgData name="Ewen Trafford" userId="e520b4bf-a196-48b7-bc10-b1590a457daa" providerId="ADAL" clId="{B58059E9-F11F-46C8-BA1F-ACFECB4CC4EB}" dt="2022-11-11T11:04:16.173" v="39"/>
          <ac:cxnSpMkLst>
            <pc:docMk/>
            <pc:sldMk cId="1657275122" sldId="281"/>
            <ac:cxnSpMk id="13" creationId="{58AA727A-8216-0901-18D3-EF017679706E}"/>
          </ac:cxnSpMkLst>
        </pc:cxnChg>
        <pc:cxnChg chg="mod">
          <ac:chgData name="Ewen Trafford" userId="e520b4bf-a196-48b7-bc10-b1590a457daa" providerId="ADAL" clId="{B58059E9-F11F-46C8-BA1F-ACFECB4CC4EB}" dt="2022-11-11T11:04:16.173" v="39"/>
          <ac:cxnSpMkLst>
            <pc:docMk/>
            <pc:sldMk cId="1657275122" sldId="281"/>
            <ac:cxnSpMk id="14" creationId="{DE2DFF5B-DBC7-B217-65B6-F4971F3F8D1F}"/>
          </ac:cxnSpMkLst>
        </pc:cxnChg>
        <pc:cxnChg chg="mod">
          <ac:chgData name="Ewen Trafford" userId="e520b4bf-a196-48b7-bc10-b1590a457daa" providerId="ADAL" clId="{B58059E9-F11F-46C8-BA1F-ACFECB4CC4EB}" dt="2022-11-11T11:04:16.173" v="39"/>
          <ac:cxnSpMkLst>
            <pc:docMk/>
            <pc:sldMk cId="1657275122" sldId="281"/>
            <ac:cxnSpMk id="15" creationId="{9FA8B3F2-C51B-657E-1272-DA64FC272986}"/>
          </ac:cxnSpMkLst>
        </pc:cxnChg>
        <pc:cxnChg chg="mod">
          <ac:chgData name="Ewen Trafford" userId="e520b4bf-a196-48b7-bc10-b1590a457daa" providerId="ADAL" clId="{B58059E9-F11F-46C8-BA1F-ACFECB4CC4EB}" dt="2022-11-11T11:04:16.173" v="39"/>
          <ac:cxnSpMkLst>
            <pc:docMk/>
            <pc:sldMk cId="1657275122" sldId="281"/>
            <ac:cxnSpMk id="16" creationId="{DAD0719A-AD35-B439-4CED-834D24463BAD}"/>
          </ac:cxnSpMkLst>
        </pc:cxnChg>
        <pc:cxnChg chg="mod">
          <ac:chgData name="Ewen Trafford" userId="e520b4bf-a196-48b7-bc10-b1590a457daa" providerId="ADAL" clId="{B58059E9-F11F-46C8-BA1F-ACFECB4CC4EB}" dt="2022-11-11T11:04:16.173" v="39"/>
          <ac:cxnSpMkLst>
            <pc:docMk/>
            <pc:sldMk cId="1657275122" sldId="281"/>
            <ac:cxnSpMk id="17" creationId="{99FD6DA7-39C2-8564-12C6-16E085A5BED3}"/>
          </ac:cxnSpMkLst>
        </pc:cxnChg>
      </pc:sldChg>
      <pc:sldChg chg="addSp delSp modSp mod">
        <pc:chgData name="Ewen Trafford" userId="e520b4bf-a196-48b7-bc10-b1590a457daa" providerId="ADAL" clId="{B58059E9-F11F-46C8-BA1F-ACFECB4CC4EB}" dt="2022-11-11T11:04:13.548" v="38" actId="164"/>
        <pc:sldMkLst>
          <pc:docMk/>
          <pc:sldMk cId="3979226011" sldId="308"/>
        </pc:sldMkLst>
        <pc:grpChg chg="add mod">
          <ac:chgData name="Ewen Trafford" userId="e520b4bf-a196-48b7-bc10-b1590a457daa" providerId="ADAL" clId="{B58059E9-F11F-46C8-BA1F-ACFECB4CC4EB}" dt="2022-11-11T11:04:13.548" v="38" actId="164"/>
          <ac:grpSpMkLst>
            <pc:docMk/>
            <pc:sldMk cId="3979226011" sldId="308"/>
            <ac:grpSpMk id="25" creationId="{1AD9DA7C-11E1-9FF8-2C5B-8488F0E7AF1F}"/>
          </ac:grpSpMkLst>
        </pc:grpChg>
        <pc:picChg chg="del mod">
          <ac:chgData name="Ewen Trafford" userId="e520b4bf-a196-48b7-bc10-b1590a457daa" providerId="ADAL" clId="{B58059E9-F11F-46C8-BA1F-ACFECB4CC4EB}" dt="2022-11-11T11:03:57.566" v="35" actId="478"/>
          <ac:picMkLst>
            <pc:docMk/>
            <pc:sldMk cId="3979226011" sldId="308"/>
            <ac:picMk id="3" creationId="{22CE3F5D-3281-D732-CDC6-9A488B5FC407}"/>
          </ac:picMkLst>
        </pc:picChg>
        <pc:picChg chg="add mod modCrop">
          <ac:chgData name="Ewen Trafford" userId="e520b4bf-a196-48b7-bc10-b1590a457daa" providerId="ADAL" clId="{B58059E9-F11F-46C8-BA1F-ACFECB4CC4EB}" dt="2022-11-11T11:04:13.548" v="38" actId="164"/>
          <ac:picMkLst>
            <pc:docMk/>
            <pc:sldMk cId="3979226011" sldId="308"/>
            <ac:picMk id="6" creationId="{3385205B-BC33-4855-34AB-FE455F2747B2}"/>
          </ac:picMkLst>
        </pc:picChg>
        <pc:cxnChg chg="add mod">
          <ac:chgData name="Ewen Trafford" userId="e520b4bf-a196-48b7-bc10-b1590a457daa" providerId="ADAL" clId="{B58059E9-F11F-46C8-BA1F-ACFECB4CC4EB}" dt="2022-11-11T11:04:13.548" v="38" actId="164"/>
          <ac:cxnSpMkLst>
            <pc:docMk/>
            <pc:sldMk cId="3979226011" sldId="308"/>
            <ac:cxnSpMk id="9" creationId="{BA879816-AE16-4CF7-74A6-083E541BFF92}"/>
          </ac:cxnSpMkLst>
        </pc:cxnChg>
        <pc:cxnChg chg="add mod">
          <ac:chgData name="Ewen Trafford" userId="e520b4bf-a196-48b7-bc10-b1590a457daa" providerId="ADAL" clId="{B58059E9-F11F-46C8-BA1F-ACFECB4CC4EB}" dt="2022-11-11T11:04:13.548" v="38" actId="164"/>
          <ac:cxnSpMkLst>
            <pc:docMk/>
            <pc:sldMk cId="3979226011" sldId="308"/>
            <ac:cxnSpMk id="10" creationId="{1A1EDB52-7F84-FD77-B55F-BA4CE7403636}"/>
          </ac:cxnSpMkLst>
        </pc:cxnChg>
        <pc:cxnChg chg="add mod">
          <ac:chgData name="Ewen Trafford" userId="e520b4bf-a196-48b7-bc10-b1590a457daa" providerId="ADAL" clId="{B58059E9-F11F-46C8-BA1F-ACFECB4CC4EB}" dt="2022-11-11T11:04:13.548" v="38" actId="164"/>
          <ac:cxnSpMkLst>
            <pc:docMk/>
            <pc:sldMk cId="3979226011" sldId="308"/>
            <ac:cxnSpMk id="12" creationId="{E94D4C91-D0C2-639C-7A34-C5164A0986AF}"/>
          </ac:cxnSpMkLst>
        </pc:cxnChg>
        <pc:cxnChg chg="add mod">
          <ac:chgData name="Ewen Trafford" userId="e520b4bf-a196-48b7-bc10-b1590a457daa" providerId="ADAL" clId="{B58059E9-F11F-46C8-BA1F-ACFECB4CC4EB}" dt="2022-11-11T11:04:13.548" v="38" actId="164"/>
          <ac:cxnSpMkLst>
            <pc:docMk/>
            <pc:sldMk cId="3979226011" sldId="308"/>
            <ac:cxnSpMk id="14" creationId="{2FEB99AD-7D08-E887-6C51-4C0DF7D7DB28}"/>
          </ac:cxnSpMkLst>
        </pc:cxnChg>
        <pc:cxnChg chg="add mod">
          <ac:chgData name="Ewen Trafford" userId="e520b4bf-a196-48b7-bc10-b1590a457daa" providerId="ADAL" clId="{B58059E9-F11F-46C8-BA1F-ACFECB4CC4EB}" dt="2022-11-11T11:04:13.548" v="38" actId="164"/>
          <ac:cxnSpMkLst>
            <pc:docMk/>
            <pc:sldMk cId="3979226011" sldId="308"/>
            <ac:cxnSpMk id="20" creationId="{05867069-0F69-E0E7-971E-A4A8176FDE02}"/>
          </ac:cxnSpMkLst>
        </pc:cxnChg>
        <pc:cxnChg chg="add mod">
          <ac:chgData name="Ewen Trafford" userId="e520b4bf-a196-48b7-bc10-b1590a457daa" providerId="ADAL" clId="{B58059E9-F11F-46C8-BA1F-ACFECB4CC4EB}" dt="2022-11-11T11:04:13.548" v="38" actId="164"/>
          <ac:cxnSpMkLst>
            <pc:docMk/>
            <pc:sldMk cId="3979226011" sldId="308"/>
            <ac:cxnSpMk id="21" creationId="{A7159160-895A-723D-0815-2AE535A0CCB5}"/>
          </ac:cxnSpMkLst>
        </pc:cxnChg>
      </pc:sldChg>
      <pc:sldChg chg="modSp mod">
        <pc:chgData name="Ewen Trafford" userId="e520b4bf-a196-48b7-bc10-b1590a457daa" providerId="ADAL" clId="{B58059E9-F11F-46C8-BA1F-ACFECB4CC4EB}" dt="2022-11-11T11:16:10.561" v="122" actId="13926"/>
        <pc:sldMkLst>
          <pc:docMk/>
          <pc:sldMk cId="2450036879" sldId="324"/>
        </pc:sldMkLst>
        <pc:spChg chg="mod">
          <ac:chgData name="Ewen Trafford" userId="e520b4bf-a196-48b7-bc10-b1590a457daa" providerId="ADAL" clId="{B58059E9-F11F-46C8-BA1F-ACFECB4CC4EB}" dt="2022-11-11T11:16:10.561" v="122" actId="13926"/>
          <ac:spMkLst>
            <pc:docMk/>
            <pc:sldMk cId="2450036879" sldId="324"/>
            <ac:spMk id="2" creationId="{8549F38A-2811-8A0A-0903-F90C6CA9F351}"/>
          </ac:spMkLst>
        </pc:spChg>
      </pc:sldChg>
      <pc:sldChg chg="del">
        <pc:chgData name="Ewen Trafford" userId="e520b4bf-a196-48b7-bc10-b1590a457daa" providerId="ADAL" clId="{B58059E9-F11F-46C8-BA1F-ACFECB4CC4EB}" dt="2022-11-11T11:14:17.729" v="96" actId="47"/>
        <pc:sldMkLst>
          <pc:docMk/>
          <pc:sldMk cId="3962127519" sldId="332"/>
        </pc:sldMkLst>
      </pc:sldChg>
      <pc:sldChg chg="modSp">
        <pc:chgData name="Ewen Trafford" userId="e520b4bf-a196-48b7-bc10-b1590a457daa" providerId="ADAL" clId="{B58059E9-F11F-46C8-BA1F-ACFECB4CC4EB}" dt="2022-11-11T11:14:42.855" v="99" actId="113"/>
        <pc:sldMkLst>
          <pc:docMk/>
          <pc:sldMk cId="3879642264" sldId="347"/>
        </pc:sldMkLst>
        <pc:spChg chg="mod">
          <ac:chgData name="Ewen Trafford" userId="e520b4bf-a196-48b7-bc10-b1590a457daa" providerId="ADAL" clId="{B58059E9-F11F-46C8-BA1F-ACFECB4CC4EB}" dt="2022-11-11T11:14:40.683" v="98" actId="113"/>
          <ac:spMkLst>
            <pc:docMk/>
            <pc:sldMk cId="3879642264" sldId="347"/>
            <ac:spMk id="7" creationId="{AAA1832E-DDDA-F976-7022-D3588CE28AD5}"/>
          </ac:spMkLst>
        </pc:spChg>
        <pc:spChg chg="mod">
          <ac:chgData name="Ewen Trafford" userId="e520b4bf-a196-48b7-bc10-b1590a457daa" providerId="ADAL" clId="{B58059E9-F11F-46C8-BA1F-ACFECB4CC4EB}" dt="2022-11-11T11:14:42.855" v="99" actId="113"/>
          <ac:spMkLst>
            <pc:docMk/>
            <pc:sldMk cId="3879642264" sldId="347"/>
            <ac:spMk id="8" creationId="{CFD85BFE-F17A-2212-A2EE-02619120EDF1}"/>
          </ac:spMkLst>
        </pc:spChg>
      </pc:sldChg>
      <pc:sldChg chg="addSp delSp modSp mod">
        <pc:chgData name="Ewen Trafford" userId="e520b4bf-a196-48b7-bc10-b1590a457daa" providerId="ADAL" clId="{B58059E9-F11F-46C8-BA1F-ACFECB4CC4EB}" dt="2022-11-11T11:13:56.063" v="90" actId="1076"/>
        <pc:sldMkLst>
          <pc:docMk/>
          <pc:sldMk cId="2263196916" sldId="352"/>
        </pc:sldMkLst>
        <pc:picChg chg="del">
          <ac:chgData name="Ewen Trafford" userId="e520b4bf-a196-48b7-bc10-b1590a457daa" providerId="ADAL" clId="{B58059E9-F11F-46C8-BA1F-ACFECB4CC4EB}" dt="2022-11-11T11:13:38.833" v="85" actId="478"/>
          <ac:picMkLst>
            <pc:docMk/>
            <pc:sldMk cId="2263196916" sldId="352"/>
            <ac:picMk id="3" creationId="{5ED308E1-B0AD-8758-E37F-176F007FC36E}"/>
          </ac:picMkLst>
        </pc:picChg>
        <pc:picChg chg="add mod modCrop">
          <ac:chgData name="Ewen Trafford" userId="e520b4bf-a196-48b7-bc10-b1590a457daa" providerId="ADAL" clId="{B58059E9-F11F-46C8-BA1F-ACFECB4CC4EB}" dt="2022-11-11T11:13:56.063" v="90" actId="1076"/>
          <ac:picMkLst>
            <pc:docMk/>
            <pc:sldMk cId="2263196916" sldId="352"/>
            <ac:picMk id="4" creationId="{6E849A7E-9078-9C6E-48B5-553552F9E3DE}"/>
          </ac:picMkLst>
        </pc:picChg>
      </pc:sldChg>
      <pc:sldChg chg="modSp mod">
        <pc:chgData name="Ewen Trafford" userId="e520b4bf-a196-48b7-bc10-b1590a457daa" providerId="ADAL" clId="{B58059E9-F11F-46C8-BA1F-ACFECB4CC4EB}" dt="2022-11-11T11:13:10.071" v="79"/>
        <pc:sldMkLst>
          <pc:docMk/>
          <pc:sldMk cId="3909001131" sldId="354"/>
        </pc:sldMkLst>
        <pc:graphicFrameChg chg="mod modGraphic">
          <ac:chgData name="Ewen Trafford" userId="e520b4bf-a196-48b7-bc10-b1590a457daa" providerId="ADAL" clId="{B58059E9-F11F-46C8-BA1F-ACFECB4CC4EB}" dt="2022-11-11T11:13:10.071" v="79"/>
          <ac:graphicFrameMkLst>
            <pc:docMk/>
            <pc:sldMk cId="3909001131" sldId="354"/>
            <ac:graphicFrameMk id="2" creationId="{D3DCC78D-E384-1E2A-AB52-D0277B274CDC}"/>
          </ac:graphicFrameMkLst>
        </pc:graphicFrameChg>
      </pc:sldChg>
      <pc:sldChg chg="modSp mod">
        <pc:chgData name="Ewen Trafford" userId="e520b4bf-a196-48b7-bc10-b1590a457daa" providerId="ADAL" clId="{B58059E9-F11F-46C8-BA1F-ACFECB4CC4EB}" dt="2022-11-11T11:13:35.959" v="84" actId="207"/>
        <pc:sldMkLst>
          <pc:docMk/>
          <pc:sldMk cId="2850882260" sldId="355"/>
        </pc:sldMkLst>
        <pc:graphicFrameChg chg="mod modGraphic">
          <ac:chgData name="Ewen Trafford" userId="e520b4bf-a196-48b7-bc10-b1590a457daa" providerId="ADAL" clId="{B58059E9-F11F-46C8-BA1F-ACFECB4CC4EB}" dt="2022-11-11T11:13:35.959" v="84" actId="207"/>
          <ac:graphicFrameMkLst>
            <pc:docMk/>
            <pc:sldMk cId="2850882260" sldId="355"/>
            <ac:graphicFrameMk id="2" creationId="{D3DCC78D-E384-1E2A-AB52-D0277B274CDC}"/>
          </ac:graphicFrameMkLst>
        </pc:graphicFrameChg>
      </pc:sldChg>
      <pc:sldChg chg="addSp modSp mod">
        <pc:chgData name="Ewen Trafford" userId="e520b4bf-a196-48b7-bc10-b1590a457daa" providerId="ADAL" clId="{B58059E9-F11F-46C8-BA1F-ACFECB4CC4EB}" dt="2022-11-11T11:17:48.378" v="139" actId="1076"/>
        <pc:sldMkLst>
          <pc:docMk/>
          <pc:sldMk cId="1925095821" sldId="356"/>
        </pc:sldMkLst>
        <pc:picChg chg="add mod modCrop">
          <ac:chgData name="Ewen Trafford" userId="e520b4bf-a196-48b7-bc10-b1590a457daa" providerId="ADAL" clId="{B58059E9-F11F-46C8-BA1F-ACFECB4CC4EB}" dt="2022-11-11T11:17:48.378" v="139" actId="1076"/>
          <ac:picMkLst>
            <pc:docMk/>
            <pc:sldMk cId="1925095821" sldId="356"/>
            <ac:picMk id="6" creationId="{10D1BBBA-81DC-CF87-5888-9C29C84B3C05}"/>
          </ac:picMkLst>
        </pc:picChg>
      </pc:sldChg>
      <pc:sldChg chg="modSp mod">
        <pc:chgData name="Ewen Trafford" userId="e520b4bf-a196-48b7-bc10-b1590a457daa" providerId="ADAL" clId="{B58059E9-F11F-46C8-BA1F-ACFECB4CC4EB}" dt="2022-11-11T11:16:00.782" v="121" actId="1076"/>
        <pc:sldMkLst>
          <pc:docMk/>
          <pc:sldMk cId="1761873282" sldId="357"/>
        </pc:sldMkLst>
        <pc:spChg chg="mod">
          <ac:chgData name="Ewen Trafford" userId="e520b4bf-a196-48b7-bc10-b1590a457daa" providerId="ADAL" clId="{B58059E9-F11F-46C8-BA1F-ACFECB4CC4EB}" dt="2022-11-11T11:15:43.008" v="116" actId="113"/>
          <ac:spMkLst>
            <pc:docMk/>
            <pc:sldMk cId="1761873282" sldId="357"/>
            <ac:spMk id="3" creationId="{E46B3AD8-E633-C88E-8625-DCE973909A25}"/>
          </ac:spMkLst>
        </pc:spChg>
        <pc:spChg chg="mod">
          <ac:chgData name="Ewen Trafford" userId="e520b4bf-a196-48b7-bc10-b1590a457daa" providerId="ADAL" clId="{B58059E9-F11F-46C8-BA1F-ACFECB4CC4EB}" dt="2022-11-11T11:16:00.782" v="121" actId="1076"/>
          <ac:spMkLst>
            <pc:docMk/>
            <pc:sldMk cId="1761873282" sldId="357"/>
            <ac:spMk id="4" creationId="{B3D9D166-8F1D-39CD-D4E0-A3292451464C}"/>
          </ac:spMkLst>
        </pc:spChg>
        <pc:spChg chg="mod">
          <ac:chgData name="Ewen Trafford" userId="e520b4bf-a196-48b7-bc10-b1590a457daa" providerId="ADAL" clId="{B58059E9-F11F-46C8-BA1F-ACFECB4CC4EB}" dt="2022-11-11T11:15:53.855" v="120" actId="20577"/>
          <ac:spMkLst>
            <pc:docMk/>
            <pc:sldMk cId="1761873282" sldId="357"/>
            <ac:spMk id="5" creationId="{99BDF575-2BEB-B8EF-6A90-92DE7E4EA1AC}"/>
          </ac:spMkLst>
        </pc:spChg>
      </pc:sldChg>
      <pc:sldChg chg="addSp delSp modSp mod">
        <pc:chgData name="Ewen Trafford" userId="e520b4bf-a196-48b7-bc10-b1590a457daa" providerId="ADAL" clId="{B58059E9-F11F-46C8-BA1F-ACFECB4CC4EB}" dt="2022-11-11T11:14:12.600" v="95" actId="1076"/>
        <pc:sldMkLst>
          <pc:docMk/>
          <pc:sldMk cId="2485328267" sldId="358"/>
        </pc:sldMkLst>
        <pc:picChg chg="del">
          <ac:chgData name="Ewen Trafford" userId="e520b4bf-a196-48b7-bc10-b1590a457daa" providerId="ADAL" clId="{B58059E9-F11F-46C8-BA1F-ACFECB4CC4EB}" dt="2022-11-11T11:14:00.534" v="91" actId="478"/>
          <ac:picMkLst>
            <pc:docMk/>
            <pc:sldMk cId="2485328267" sldId="358"/>
            <ac:picMk id="4" creationId="{57A33B88-EBDF-92DF-A944-01971E7BE82C}"/>
          </ac:picMkLst>
        </pc:picChg>
        <pc:picChg chg="add mod ord">
          <ac:chgData name="Ewen Trafford" userId="e520b4bf-a196-48b7-bc10-b1590a457daa" providerId="ADAL" clId="{B58059E9-F11F-46C8-BA1F-ACFECB4CC4EB}" dt="2022-11-11T11:14:12.600" v="95" actId="1076"/>
          <ac:picMkLst>
            <pc:docMk/>
            <pc:sldMk cId="2485328267" sldId="358"/>
            <ac:picMk id="5" creationId="{BF929022-8FC0-8D69-CACB-B7B6C362C46B}"/>
          </ac:picMkLst>
        </pc:picChg>
      </pc:sldChg>
      <pc:sldChg chg="modSp mod">
        <pc:chgData name="Ewen Trafford" userId="e520b4bf-a196-48b7-bc10-b1590a457daa" providerId="ADAL" clId="{B58059E9-F11F-46C8-BA1F-ACFECB4CC4EB}" dt="2022-11-11T11:18:26.468" v="141" actId="14100"/>
        <pc:sldMkLst>
          <pc:docMk/>
          <pc:sldMk cId="4078385142" sldId="382"/>
        </pc:sldMkLst>
        <pc:spChg chg="mod">
          <ac:chgData name="Ewen Trafford" userId="e520b4bf-a196-48b7-bc10-b1590a457daa" providerId="ADAL" clId="{B58059E9-F11F-46C8-BA1F-ACFECB4CC4EB}" dt="2022-11-11T11:18:26.468" v="141" actId="14100"/>
          <ac:spMkLst>
            <pc:docMk/>
            <pc:sldMk cId="4078385142" sldId="382"/>
            <ac:spMk id="3" creationId="{00000000-0000-0000-0000-000000000000}"/>
          </ac:spMkLst>
        </pc:spChg>
      </pc:sldChg>
      <pc:sldChg chg="addSp modSp mod">
        <pc:chgData name="Ewen Trafford" userId="e520b4bf-a196-48b7-bc10-b1590a457daa" providerId="ADAL" clId="{B58059E9-F11F-46C8-BA1F-ACFECB4CC4EB}" dt="2022-11-11T11:18:58.514" v="147" actId="1076"/>
        <pc:sldMkLst>
          <pc:docMk/>
          <pc:sldMk cId="2295592998" sldId="383"/>
        </pc:sldMkLst>
        <pc:spChg chg="mod">
          <ac:chgData name="Ewen Trafford" userId="e520b4bf-a196-48b7-bc10-b1590a457daa" providerId="ADAL" clId="{B58059E9-F11F-46C8-BA1F-ACFECB4CC4EB}" dt="2022-11-11T11:18:49.216" v="142" actId="14100"/>
          <ac:spMkLst>
            <pc:docMk/>
            <pc:sldMk cId="2295592998" sldId="383"/>
            <ac:spMk id="3" creationId="{00000000-0000-0000-0000-000000000000}"/>
          </ac:spMkLst>
        </pc:spChg>
        <pc:picChg chg="add mod">
          <ac:chgData name="Ewen Trafford" userId="e520b4bf-a196-48b7-bc10-b1590a457daa" providerId="ADAL" clId="{B58059E9-F11F-46C8-BA1F-ACFECB4CC4EB}" dt="2022-11-11T11:18:58.514" v="147" actId="1076"/>
          <ac:picMkLst>
            <pc:docMk/>
            <pc:sldMk cId="2295592998" sldId="383"/>
            <ac:picMk id="6" creationId="{2C7307FD-D470-E574-7292-FCB5BF5B59A1}"/>
          </ac:picMkLst>
        </pc:picChg>
      </pc:sldChg>
      <pc:sldChg chg="addSp modSp mod">
        <pc:chgData name="Ewen Trafford" userId="e520b4bf-a196-48b7-bc10-b1590a457daa" providerId="ADAL" clId="{B58059E9-F11F-46C8-BA1F-ACFECB4CC4EB}" dt="2022-11-11T11:19:44.455" v="155" actId="1076"/>
        <pc:sldMkLst>
          <pc:docMk/>
          <pc:sldMk cId="540659369" sldId="384"/>
        </pc:sldMkLst>
        <pc:spChg chg="mod">
          <ac:chgData name="Ewen Trafford" userId="e520b4bf-a196-48b7-bc10-b1590a457daa" providerId="ADAL" clId="{B58059E9-F11F-46C8-BA1F-ACFECB4CC4EB}" dt="2022-11-11T11:19:25.016" v="148" actId="14100"/>
          <ac:spMkLst>
            <pc:docMk/>
            <pc:sldMk cId="540659369" sldId="384"/>
            <ac:spMk id="3" creationId="{00000000-0000-0000-0000-000000000000}"/>
          </ac:spMkLst>
        </pc:spChg>
        <pc:picChg chg="add mod modCrop">
          <ac:chgData name="Ewen Trafford" userId="e520b4bf-a196-48b7-bc10-b1590a457daa" providerId="ADAL" clId="{B58059E9-F11F-46C8-BA1F-ACFECB4CC4EB}" dt="2022-11-11T11:19:44.455" v="155" actId="1076"/>
          <ac:picMkLst>
            <pc:docMk/>
            <pc:sldMk cId="540659369" sldId="384"/>
            <ac:picMk id="6" creationId="{55983B3F-EC68-55F3-E599-2170E0845761}"/>
          </ac:picMkLst>
        </pc:picChg>
      </pc:sldChg>
      <pc:sldChg chg="addSp modSp mod">
        <pc:chgData name="Ewen Trafford" userId="e520b4bf-a196-48b7-bc10-b1590a457daa" providerId="ADAL" clId="{B58059E9-F11F-46C8-BA1F-ACFECB4CC4EB}" dt="2022-11-11T11:21:56.682" v="270" actId="20577"/>
        <pc:sldMkLst>
          <pc:docMk/>
          <pc:sldMk cId="3607810625" sldId="385"/>
        </pc:sldMkLst>
        <pc:spChg chg="mod">
          <ac:chgData name="Ewen Trafford" userId="e520b4bf-a196-48b7-bc10-b1590a457daa" providerId="ADAL" clId="{B58059E9-F11F-46C8-BA1F-ACFECB4CC4EB}" dt="2022-11-11T11:21:56.682" v="270" actId="20577"/>
          <ac:spMkLst>
            <pc:docMk/>
            <pc:sldMk cId="3607810625" sldId="385"/>
            <ac:spMk id="3" creationId="{00000000-0000-0000-0000-000000000000}"/>
          </ac:spMkLst>
        </pc:spChg>
        <pc:picChg chg="add mod modCrop">
          <ac:chgData name="Ewen Trafford" userId="e520b4bf-a196-48b7-bc10-b1590a457daa" providerId="ADAL" clId="{B58059E9-F11F-46C8-BA1F-ACFECB4CC4EB}" dt="2022-11-11T11:20:48.121" v="168" actId="1076"/>
          <ac:picMkLst>
            <pc:docMk/>
            <pc:sldMk cId="3607810625" sldId="385"/>
            <ac:picMk id="6" creationId="{BAAF08CF-BB01-9D77-AA2A-446C35FC3831}"/>
          </ac:picMkLst>
        </pc:picChg>
      </pc:sldChg>
      <pc:sldChg chg="addSp modSp mod">
        <pc:chgData name="Ewen Trafford" userId="e520b4bf-a196-48b7-bc10-b1590a457daa" providerId="ADAL" clId="{B58059E9-F11F-46C8-BA1F-ACFECB4CC4EB}" dt="2022-11-11T11:22:40.188" v="279" actId="1076"/>
        <pc:sldMkLst>
          <pc:docMk/>
          <pc:sldMk cId="3971199616" sldId="386"/>
        </pc:sldMkLst>
        <pc:spChg chg="mod">
          <ac:chgData name="Ewen Trafford" userId="e520b4bf-a196-48b7-bc10-b1590a457daa" providerId="ADAL" clId="{B58059E9-F11F-46C8-BA1F-ACFECB4CC4EB}" dt="2022-11-11T11:22:26.172" v="271" actId="14100"/>
          <ac:spMkLst>
            <pc:docMk/>
            <pc:sldMk cId="3971199616" sldId="386"/>
            <ac:spMk id="3" creationId="{00000000-0000-0000-0000-000000000000}"/>
          </ac:spMkLst>
        </pc:spChg>
        <pc:picChg chg="add mod">
          <ac:chgData name="Ewen Trafford" userId="e520b4bf-a196-48b7-bc10-b1590a457daa" providerId="ADAL" clId="{B58059E9-F11F-46C8-BA1F-ACFECB4CC4EB}" dt="2022-11-11T11:22:40.188" v="279" actId="1076"/>
          <ac:picMkLst>
            <pc:docMk/>
            <pc:sldMk cId="3971199616" sldId="386"/>
            <ac:picMk id="6" creationId="{DC97B1A5-C471-3AC8-AE25-18A0E343E71E}"/>
          </ac:picMkLst>
        </pc:picChg>
      </pc:sldChg>
      <pc:sldChg chg="modSp mod">
        <pc:chgData name="Ewen Trafford" userId="e520b4bf-a196-48b7-bc10-b1590a457daa" providerId="ADAL" clId="{B58059E9-F11F-46C8-BA1F-ACFECB4CC4EB}" dt="2022-11-11T11:24:28.434" v="445" actId="20577"/>
        <pc:sldMkLst>
          <pc:docMk/>
          <pc:sldMk cId="4037479846" sldId="387"/>
        </pc:sldMkLst>
        <pc:spChg chg="mod">
          <ac:chgData name="Ewen Trafford" userId="e520b4bf-a196-48b7-bc10-b1590a457daa" providerId="ADAL" clId="{B58059E9-F11F-46C8-BA1F-ACFECB4CC4EB}" dt="2022-11-11T11:24:28.434" v="445" actId="20577"/>
          <ac:spMkLst>
            <pc:docMk/>
            <pc:sldMk cId="4037479846" sldId="387"/>
            <ac:spMk id="3" creationId="{00000000-0000-0000-0000-000000000000}"/>
          </ac:spMkLst>
        </pc:spChg>
      </pc:sldChg>
      <pc:sldChg chg="addSp delSp modSp mod">
        <pc:chgData name="Ewen Trafford" userId="e520b4bf-a196-48b7-bc10-b1590a457daa" providerId="ADAL" clId="{B58059E9-F11F-46C8-BA1F-ACFECB4CC4EB}" dt="2022-11-11T11:16:48.131" v="131" actId="1076"/>
        <pc:sldMkLst>
          <pc:docMk/>
          <pc:sldMk cId="4134522529" sldId="389"/>
        </pc:sldMkLst>
        <pc:picChg chg="add mod modCrop">
          <ac:chgData name="Ewen Trafford" userId="e520b4bf-a196-48b7-bc10-b1590a457daa" providerId="ADAL" clId="{B58059E9-F11F-46C8-BA1F-ACFECB4CC4EB}" dt="2022-11-11T11:16:48.131" v="131" actId="1076"/>
          <ac:picMkLst>
            <pc:docMk/>
            <pc:sldMk cId="4134522529" sldId="389"/>
            <ac:picMk id="4" creationId="{5E6A7A4C-F7ED-EE7A-5FD5-0C5EC5EA200B}"/>
          </ac:picMkLst>
        </pc:picChg>
        <pc:picChg chg="del">
          <ac:chgData name="Ewen Trafford" userId="e520b4bf-a196-48b7-bc10-b1590a457daa" providerId="ADAL" clId="{B58059E9-F11F-46C8-BA1F-ACFECB4CC4EB}" dt="2022-11-11T11:16:45.861" v="130" actId="478"/>
          <ac:picMkLst>
            <pc:docMk/>
            <pc:sldMk cId="4134522529" sldId="389"/>
            <ac:picMk id="6" creationId="{28CFABD7-93E7-9E5C-9EB7-66C2D9CDD227}"/>
          </ac:picMkLst>
        </pc:picChg>
      </pc:sldChg>
      <pc:sldChg chg="addSp delSp modSp mod">
        <pc:chgData name="Ewen Trafford" userId="e520b4bf-a196-48b7-bc10-b1590a457daa" providerId="ADAL" clId="{B58059E9-F11F-46C8-BA1F-ACFECB4CC4EB}" dt="2022-11-11T11:16:33.546" v="126" actId="1076"/>
        <pc:sldMkLst>
          <pc:docMk/>
          <pc:sldMk cId="358039015" sldId="390"/>
        </pc:sldMkLst>
        <pc:picChg chg="add mod modCrop">
          <ac:chgData name="Ewen Trafford" userId="e520b4bf-a196-48b7-bc10-b1590a457daa" providerId="ADAL" clId="{B58059E9-F11F-46C8-BA1F-ACFECB4CC4EB}" dt="2022-11-11T11:16:33.546" v="126" actId="1076"/>
          <ac:picMkLst>
            <pc:docMk/>
            <pc:sldMk cId="358039015" sldId="390"/>
            <ac:picMk id="4" creationId="{20F11792-20CB-8B45-5B4B-56F2C3EE327F}"/>
          </ac:picMkLst>
        </pc:picChg>
        <pc:picChg chg="del">
          <ac:chgData name="Ewen Trafford" userId="e520b4bf-a196-48b7-bc10-b1590a457daa" providerId="ADAL" clId="{B58059E9-F11F-46C8-BA1F-ACFECB4CC4EB}" dt="2022-11-11T11:16:32.166" v="125" actId="478"/>
          <ac:picMkLst>
            <pc:docMk/>
            <pc:sldMk cId="358039015" sldId="390"/>
            <ac:picMk id="6" creationId="{28CFABD7-93E7-9E5C-9EB7-66C2D9CDD227}"/>
          </ac:picMkLst>
        </pc:picChg>
      </pc:sldChg>
      <pc:sldChg chg="addSp delSp modSp mod">
        <pc:chgData name="Ewen Trafford" userId="e520b4bf-a196-48b7-bc10-b1590a457daa" providerId="ADAL" clId="{B58059E9-F11F-46C8-BA1F-ACFECB4CC4EB}" dt="2022-11-11T11:12:14.198" v="66" actId="1076"/>
        <pc:sldMkLst>
          <pc:docMk/>
          <pc:sldMk cId="3920804158" sldId="391"/>
        </pc:sldMkLst>
        <pc:picChg chg="del">
          <ac:chgData name="Ewen Trafford" userId="e520b4bf-a196-48b7-bc10-b1590a457daa" providerId="ADAL" clId="{B58059E9-F11F-46C8-BA1F-ACFECB4CC4EB}" dt="2022-11-11T11:11:56.241" v="60" actId="478"/>
          <ac:picMkLst>
            <pc:docMk/>
            <pc:sldMk cId="3920804158" sldId="391"/>
            <ac:picMk id="6" creationId="{28CFABD7-93E7-9E5C-9EB7-66C2D9CDD227}"/>
          </ac:picMkLst>
        </pc:picChg>
        <pc:picChg chg="add mod modCrop">
          <ac:chgData name="Ewen Trafford" userId="e520b4bf-a196-48b7-bc10-b1590a457daa" providerId="ADAL" clId="{B58059E9-F11F-46C8-BA1F-ACFECB4CC4EB}" dt="2022-11-11T11:12:14.198" v="66" actId="1076"/>
          <ac:picMkLst>
            <pc:docMk/>
            <pc:sldMk cId="3920804158" sldId="391"/>
            <ac:picMk id="7" creationId="{D09305EF-B179-4A55-E268-5316F9E37A34}"/>
          </ac:picMkLst>
        </pc:picChg>
      </pc:sldChg>
      <pc:sldChg chg="addSp delSp modSp mod">
        <pc:chgData name="Ewen Trafford" userId="e520b4bf-a196-48b7-bc10-b1590a457daa" providerId="ADAL" clId="{B58059E9-F11F-46C8-BA1F-ACFECB4CC4EB}" dt="2022-11-11T11:12:34.526" v="72" actId="14100"/>
        <pc:sldMkLst>
          <pc:docMk/>
          <pc:sldMk cId="2580070956" sldId="392"/>
        </pc:sldMkLst>
        <pc:picChg chg="add mod modCrop">
          <ac:chgData name="Ewen Trafford" userId="e520b4bf-a196-48b7-bc10-b1590a457daa" providerId="ADAL" clId="{B58059E9-F11F-46C8-BA1F-ACFECB4CC4EB}" dt="2022-11-11T11:12:34.526" v="72" actId="14100"/>
          <ac:picMkLst>
            <pc:docMk/>
            <pc:sldMk cId="2580070956" sldId="392"/>
            <ac:picMk id="4" creationId="{0C2430BA-2DB1-67C5-FB1A-DF9B159996E9}"/>
          </ac:picMkLst>
        </pc:picChg>
        <pc:picChg chg="del">
          <ac:chgData name="Ewen Trafford" userId="e520b4bf-a196-48b7-bc10-b1590a457daa" providerId="ADAL" clId="{B58059E9-F11F-46C8-BA1F-ACFECB4CC4EB}" dt="2022-11-11T11:12:18.002" v="67" actId="478"/>
          <ac:picMkLst>
            <pc:docMk/>
            <pc:sldMk cId="2580070956" sldId="392"/>
            <ac:picMk id="6" creationId="{28CFABD7-93E7-9E5C-9EB7-66C2D9CDD227}"/>
          </ac:picMkLst>
        </pc:picChg>
      </pc:sldChg>
      <pc:sldChg chg="modSp mod">
        <pc:chgData name="Ewen Trafford" userId="e520b4bf-a196-48b7-bc10-b1590a457daa" providerId="ADAL" clId="{B58059E9-F11F-46C8-BA1F-ACFECB4CC4EB}" dt="2022-11-11T11:15:30.179" v="114" actId="14734"/>
        <pc:sldMkLst>
          <pc:docMk/>
          <pc:sldMk cId="667495479" sldId="393"/>
        </pc:sldMkLst>
        <pc:graphicFrameChg chg="mod modGraphic">
          <ac:chgData name="Ewen Trafford" userId="e520b4bf-a196-48b7-bc10-b1590a457daa" providerId="ADAL" clId="{B58059E9-F11F-46C8-BA1F-ACFECB4CC4EB}" dt="2022-11-11T11:15:30.179" v="114" actId="14734"/>
          <ac:graphicFrameMkLst>
            <pc:docMk/>
            <pc:sldMk cId="667495479" sldId="393"/>
            <ac:graphicFrameMk id="6" creationId="{D55CDD01-5598-DD34-7396-43DD4AC9417A}"/>
          </ac:graphicFrameMkLst>
        </pc:graphicFrameChg>
      </pc:sldChg>
      <pc:sldChg chg="add">
        <pc:chgData name="Ewen Trafford" userId="e520b4bf-a196-48b7-bc10-b1590a457daa" providerId="ADAL" clId="{B58059E9-F11F-46C8-BA1F-ACFECB4CC4EB}" dt="2022-11-11T11:14:36.219" v="97"/>
        <pc:sldMkLst>
          <pc:docMk/>
          <pc:sldMk cId="2486674086" sldId="395"/>
        </pc:sldMkLst>
      </pc:sldChg>
    </pc:docChg>
  </pc:docChgLst>
  <pc:docChgLst>
    <pc:chgData name="Frances Meek" userId="f3af35cc-3229-46e1-af36-3525661cfbd3" providerId="ADAL" clId="{87CFD2DF-B246-4B48-B001-B941A7B7BA0C}"/>
    <pc:docChg chg="modSld">
      <pc:chgData name="Frances Meek" userId="f3af35cc-3229-46e1-af36-3525661cfbd3" providerId="ADAL" clId="{87CFD2DF-B246-4B48-B001-B941A7B7BA0C}" dt="2022-11-30T08:44:25.030" v="2" actId="2711"/>
      <pc:docMkLst>
        <pc:docMk/>
      </pc:docMkLst>
      <pc:sldChg chg="modSp mod">
        <pc:chgData name="Frances Meek" userId="f3af35cc-3229-46e1-af36-3525661cfbd3" providerId="ADAL" clId="{87CFD2DF-B246-4B48-B001-B941A7B7BA0C}" dt="2022-11-30T08:44:25.030" v="2" actId="2711"/>
        <pc:sldMkLst>
          <pc:docMk/>
          <pc:sldMk cId="2223968828" sldId="334"/>
        </pc:sldMkLst>
        <pc:spChg chg="mod">
          <ac:chgData name="Frances Meek" userId="f3af35cc-3229-46e1-af36-3525661cfbd3" providerId="ADAL" clId="{87CFD2DF-B246-4B48-B001-B941A7B7BA0C}" dt="2022-11-30T08:44:25.030" v="2" actId="2711"/>
          <ac:spMkLst>
            <pc:docMk/>
            <pc:sldMk cId="2223968828" sldId="334"/>
            <ac:spMk id="3" creationId="{00000000-0000-0000-0000-000000000000}"/>
          </ac:spMkLst>
        </pc:spChg>
      </pc:sldChg>
    </pc:docChg>
  </pc:docChgLst>
  <pc:docChgLst>
    <pc:chgData name="Frances Meek" userId="f3af35cc-3229-46e1-af36-3525661cfbd3" providerId="ADAL" clId="{0FC37AD0-1A12-4608-B5A1-A676EF1B6C79}"/>
    <pc:docChg chg="undo custSel modSld">
      <pc:chgData name="Frances Meek" userId="f3af35cc-3229-46e1-af36-3525661cfbd3" providerId="ADAL" clId="{0FC37AD0-1A12-4608-B5A1-A676EF1B6C79}" dt="2022-11-29T13:11:33.974" v="72"/>
      <pc:docMkLst>
        <pc:docMk/>
      </pc:docMkLst>
      <pc:sldChg chg="addSp modSp">
        <pc:chgData name="Frances Meek" userId="f3af35cc-3229-46e1-af36-3525661cfbd3" providerId="ADAL" clId="{0FC37AD0-1A12-4608-B5A1-A676EF1B6C79}" dt="2022-11-29T11:25:41.599" v="0"/>
        <pc:sldMkLst>
          <pc:docMk/>
          <pc:sldMk cId="2302005153" sldId="261"/>
        </pc:sldMkLst>
        <pc:spChg chg="add mod">
          <ac:chgData name="Frances Meek" userId="f3af35cc-3229-46e1-af36-3525661cfbd3" providerId="ADAL" clId="{0FC37AD0-1A12-4608-B5A1-A676EF1B6C79}" dt="2022-11-29T11:25:41.599" v="0"/>
          <ac:spMkLst>
            <pc:docMk/>
            <pc:sldMk cId="2302005153" sldId="261"/>
            <ac:spMk id="6" creationId="{3FE8FAAC-5BEA-7ECC-2468-2D3B76A965EB}"/>
          </ac:spMkLst>
        </pc:spChg>
      </pc:sldChg>
      <pc:sldChg chg="modSp mod">
        <pc:chgData name="Frances Meek" userId="f3af35cc-3229-46e1-af36-3525661cfbd3" providerId="ADAL" clId="{0FC37AD0-1A12-4608-B5A1-A676EF1B6C79}" dt="2022-11-29T13:01:10.449" v="29" actId="20577"/>
        <pc:sldMkLst>
          <pc:docMk/>
          <pc:sldMk cId="3993973292" sldId="274"/>
        </pc:sldMkLst>
        <pc:spChg chg="mod">
          <ac:chgData name="Frances Meek" userId="f3af35cc-3229-46e1-af36-3525661cfbd3" providerId="ADAL" clId="{0FC37AD0-1A12-4608-B5A1-A676EF1B6C79}" dt="2022-11-29T13:01:10.449" v="29" actId="20577"/>
          <ac:spMkLst>
            <pc:docMk/>
            <pc:sldMk cId="3993973292" sldId="274"/>
            <ac:spMk id="3" creationId="{00000000-0000-0000-0000-000000000000}"/>
          </ac:spMkLst>
        </pc:spChg>
      </pc:sldChg>
      <pc:sldChg chg="addCm modCm">
        <pc:chgData name="Frances Meek" userId="f3af35cc-3229-46e1-af36-3525661cfbd3" providerId="ADAL" clId="{0FC37AD0-1A12-4608-B5A1-A676EF1B6C79}" dt="2022-11-29T13:11:33.974" v="72"/>
        <pc:sldMkLst>
          <pc:docMk/>
          <pc:sldMk cId="2350804271" sldId="290"/>
        </pc:sldMkLst>
      </pc:sldChg>
      <pc:sldChg chg="modSp mod">
        <pc:chgData name="Frances Meek" userId="f3af35cc-3229-46e1-af36-3525661cfbd3" providerId="ADAL" clId="{0FC37AD0-1A12-4608-B5A1-A676EF1B6C79}" dt="2022-11-29T12:01:50.258" v="13" actId="20577"/>
        <pc:sldMkLst>
          <pc:docMk/>
          <pc:sldMk cId="3979226011" sldId="308"/>
        </pc:sldMkLst>
        <pc:spChg chg="mod">
          <ac:chgData name="Frances Meek" userId="f3af35cc-3229-46e1-af36-3525661cfbd3" providerId="ADAL" clId="{0FC37AD0-1A12-4608-B5A1-A676EF1B6C79}" dt="2022-11-29T12:01:50.258" v="13" actId="20577"/>
          <ac:spMkLst>
            <pc:docMk/>
            <pc:sldMk cId="3979226011" sldId="308"/>
            <ac:spMk id="4" creationId="{31D1D560-E2D2-4E0C-981E-4F1AB853B238}"/>
          </ac:spMkLst>
        </pc:spChg>
      </pc:sldChg>
      <pc:sldChg chg="modSp mod">
        <pc:chgData name="Frances Meek" userId="f3af35cc-3229-46e1-af36-3525661cfbd3" providerId="ADAL" clId="{0FC37AD0-1A12-4608-B5A1-A676EF1B6C79}" dt="2022-11-29T13:00:40.815" v="21" actId="20577"/>
        <pc:sldMkLst>
          <pc:docMk/>
          <pc:sldMk cId="2450036879" sldId="324"/>
        </pc:sldMkLst>
        <pc:graphicFrameChg chg="modGraphic">
          <ac:chgData name="Frances Meek" userId="f3af35cc-3229-46e1-af36-3525661cfbd3" providerId="ADAL" clId="{0FC37AD0-1A12-4608-B5A1-A676EF1B6C79}" dt="2022-11-29T13:00:40.815" v="21" actId="20577"/>
          <ac:graphicFrameMkLst>
            <pc:docMk/>
            <pc:sldMk cId="2450036879" sldId="324"/>
            <ac:graphicFrameMk id="7" creationId="{21663884-8A5D-DD9A-B4F0-E1EED248AA0D}"/>
          </ac:graphicFrameMkLst>
        </pc:graphicFrameChg>
      </pc:sldChg>
      <pc:sldChg chg="modSp mod">
        <pc:chgData name="Frances Meek" userId="f3af35cc-3229-46e1-af36-3525661cfbd3" providerId="ADAL" clId="{0FC37AD0-1A12-4608-B5A1-A676EF1B6C79}" dt="2022-11-29T12:18:15.058" v="17" actId="113"/>
        <pc:sldMkLst>
          <pc:docMk/>
          <pc:sldMk cId="32107478" sldId="329"/>
        </pc:sldMkLst>
        <pc:spChg chg="mod">
          <ac:chgData name="Frances Meek" userId="f3af35cc-3229-46e1-af36-3525661cfbd3" providerId="ADAL" clId="{0FC37AD0-1A12-4608-B5A1-A676EF1B6C79}" dt="2022-11-29T12:18:15.058" v="17" actId="113"/>
          <ac:spMkLst>
            <pc:docMk/>
            <pc:sldMk cId="32107478" sldId="329"/>
            <ac:spMk id="3" creationId="{871FADD7-5CFD-68C9-851C-B6F4AD15AF0A}"/>
          </ac:spMkLst>
        </pc:spChg>
      </pc:sldChg>
      <pc:sldChg chg="modSp mod">
        <pc:chgData name="Frances Meek" userId="f3af35cc-3229-46e1-af36-3525661cfbd3" providerId="ADAL" clId="{0FC37AD0-1A12-4608-B5A1-A676EF1B6C79}" dt="2022-11-29T13:01:46.382" v="30" actId="20577"/>
        <pc:sldMkLst>
          <pc:docMk/>
          <pc:sldMk cId="1886190544" sldId="333"/>
        </pc:sldMkLst>
        <pc:spChg chg="mod">
          <ac:chgData name="Frances Meek" userId="f3af35cc-3229-46e1-af36-3525661cfbd3" providerId="ADAL" clId="{0FC37AD0-1A12-4608-B5A1-A676EF1B6C79}" dt="2022-11-29T13:01:46.382" v="30" actId="20577"/>
          <ac:spMkLst>
            <pc:docMk/>
            <pc:sldMk cId="1886190544" sldId="333"/>
            <ac:spMk id="3" creationId="{00000000-0000-0000-0000-000000000000}"/>
          </ac:spMkLst>
        </pc:spChg>
      </pc:sldChg>
      <pc:sldChg chg="modSp mod">
        <pc:chgData name="Frances Meek" userId="f3af35cc-3229-46e1-af36-3525661cfbd3" providerId="ADAL" clId="{0FC37AD0-1A12-4608-B5A1-A676EF1B6C79}" dt="2022-11-29T13:06:12.844" v="54" actId="20577"/>
        <pc:sldMkLst>
          <pc:docMk/>
          <pc:sldMk cId="1252360453" sldId="335"/>
        </pc:sldMkLst>
        <pc:spChg chg="mod">
          <ac:chgData name="Frances Meek" userId="f3af35cc-3229-46e1-af36-3525661cfbd3" providerId="ADAL" clId="{0FC37AD0-1A12-4608-B5A1-A676EF1B6C79}" dt="2022-11-29T13:06:12.844" v="54" actId="20577"/>
          <ac:spMkLst>
            <pc:docMk/>
            <pc:sldMk cId="1252360453" sldId="335"/>
            <ac:spMk id="3" creationId="{00000000-0000-0000-0000-000000000000}"/>
          </ac:spMkLst>
        </pc:spChg>
      </pc:sldChg>
      <pc:sldChg chg="modSp mod">
        <pc:chgData name="Frances Meek" userId="f3af35cc-3229-46e1-af36-3525661cfbd3" providerId="ADAL" clId="{0FC37AD0-1A12-4608-B5A1-A676EF1B6C79}" dt="2022-11-29T13:05:42.859" v="51" actId="20577"/>
        <pc:sldMkLst>
          <pc:docMk/>
          <pc:sldMk cId="951684336" sldId="338"/>
        </pc:sldMkLst>
        <pc:spChg chg="mod">
          <ac:chgData name="Frances Meek" userId="f3af35cc-3229-46e1-af36-3525661cfbd3" providerId="ADAL" clId="{0FC37AD0-1A12-4608-B5A1-A676EF1B6C79}" dt="2022-11-29T13:05:42.859" v="51" actId="20577"/>
          <ac:spMkLst>
            <pc:docMk/>
            <pc:sldMk cId="951684336" sldId="338"/>
            <ac:spMk id="3" creationId="{00000000-0000-0000-0000-000000000000}"/>
          </ac:spMkLst>
        </pc:spChg>
      </pc:sldChg>
      <pc:sldChg chg="modSp mod">
        <pc:chgData name="Frances Meek" userId="f3af35cc-3229-46e1-af36-3525661cfbd3" providerId="ADAL" clId="{0FC37AD0-1A12-4608-B5A1-A676EF1B6C79}" dt="2022-11-29T12:20:32.416" v="19" actId="20577"/>
        <pc:sldMkLst>
          <pc:docMk/>
          <pc:sldMk cId="1132802391" sldId="345"/>
        </pc:sldMkLst>
        <pc:spChg chg="mod">
          <ac:chgData name="Frances Meek" userId="f3af35cc-3229-46e1-af36-3525661cfbd3" providerId="ADAL" clId="{0FC37AD0-1A12-4608-B5A1-A676EF1B6C79}" dt="2022-11-29T12:20:32.416" v="19" actId="20577"/>
          <ac:spMkLst>
            <pc:docMk/>
            <pc:sldMk cId="1132802391" sldId="345"/>
            <ac:spMk id="4" creationId="{B3D9D166-8F1D-39CD-D4E0-A3292451464C}"/>
          </ac:spMkLst>
        </pc:spChg>
      </pc:sldChg>
      <pc:sldChg chg="modSp mod">
        <pc:chgData name="Frances Meek" userId="f3af35cc-3229-46e1-af36-3525661cfbd3" providerId="ADAL" clId="{0FC37AD0-1A12-4608-B5A1-A676EF1B6C79}" dt="2022-11-29T13:10:43.160" v="71" actId="255"/>
        <pc:sldMkLst>
          <pc:docMk/>
          <pc:sldMk cId="3879642264" sldId="347"/>
        </pc:sldMkLst>
        <pc:spChg chg="mod">
          <ac:chgData name="Frances Meek" userId="f3af35cc-3229-46e1-af36-3525661cfbd3" providerId="ADAL" clId="{0FC37AD0-1A12-4608-B5A1-A676EF1B6C79}" dt="2022-11-29T13:10:43.160" v="71" actId="255"/>
          <ac:spMkLst>
            <pc:docMk/>
            <pc:sldMk cId="3879642264" sldId="347"/>
            <ac:spMk id="9" creationId="{6D388ACD-1E90-A966-27E7-85B767698A4D}"/>
          </ac:spMkLst>
        </pc:spChg>
      </pc:sldChg>
      <pc:sldChg chg="modSp mod">
        <pc:chgData name="Frances Meek" userId="f3af35cc-3229-46e1-af36-3525661cfbd3" providerId="ADAL" clId="{0FC37AD0-1A12-4608-B5A1-A676EF1B6C79}" dt="2022-11-29T12:16:53.576" v="16" actId="20577"/>
        <pc:sldMkLst>
          <pc:docMk/>
          <pc:sldMk cId="926101077" sldId="353"/>
        </pc:sldMkLst>
        <pc:spChg chg="mod">
          <ac:chgData name="Frances Meek" userId="f3af35cc-3229-46e1-af36-3525661cfbd3" providerId="ADAL" clId="{0FC37AD0-1A12-4608-B5A1-A676EF1B6C79}" dt="2022-11-29T12:16:53.576" v="16" actId="20577"/>
          <ac:spMkLst>
            <pc:docMk/>
            <pc:sldMk cId="926101077" sldId="353"/>
            <ac:spMk id="3" creationId="{871FADD7-5CFD-68C9-851C-B6F4AD15AF0A}"/>
          </ac:spMkLst>
        </pc:spChg>
      </pc:sldChg>
      <pc:sldChg chg="modSp mod">
        <pc:chgData name="Frances Meek" userId="f3af35cc-3229-46e1-af36-3525661cfbd3" providerId="ADAL" clId="{0FC37AD0-1A12-4608-B5A1-A676EF1B6C79}" dt="2022-11-29T13:06:44.157" v="57" actId="20577"/>
        <pc:sldMkLst>
          <pc:docMk/>
          <pc:sldMk cId="149818976" sldId="381"/>
        </pc:sldMkLst>
        <pc:spChg chg="mod">
          <ac:chgData name="Frances Meek" userId="f3af35cc-3229-46e1-af36-3525661cfbd3" providerId="ADAL" clId="{0FC37AD0-1A12-4608-B5A1-A676EF1B6C79}" dt="2022-11-29T13:06:44.157" v="57" actId="20577"/>
          <ac:spMkLst>
            <pc:docMk/>
            <pc:sldMk cId="149818976" sldId="381"/>
            <ac:spMk id="3" creationId="{00000000-0000-0000-0000-000000000000}"/>
          </ac:spMkLst>
        </pc:spChg>
      </pc:sldChg>
      <pc:sldChg chg="modNotesTx">
        <pc:chgData name="Frances Meek" userId="f3af35cc-3229-46e1-af36-3525661cfbd3" providerId="ADAL" clId="{0FC37AD0-1A12-4608-B5A1-A676EF1B6C79}" dt="2022-11-29T13:06:54.145" v="58" actId="20577"/>
        <pc:sldMkLst>
          <pc:docMk/>
          <pc:sldMk cId="358039015" sldId="390"/>
        </pc:sldMkLst>
      </pc:sldChg>
      <pc:sldChg chg="modNotesTx">
        <pc:chgData name="Frances Meek" userId="f3af35cc-3229-46e1-af36-3525661cfbd3" providerId="ADAL" clId="{0FC37AD0-1A12-4608-B5A1-A676EF1B6C79}" dt="2022-11-29T12:16:20.334" v="14" actId="6549"/>
        <pc:sldMkLst>
          <pc:docMk/>
          <pc:sldMk cId="3920804158" sldId="391"/>
        </pc:sldMkLst>
      </pc:sldChg>
    </pc:docChg>
  </pc:docChgLst>
  <pc:docChgLst>
    <pc:chgData name="Ewen Trafford" userId="e520b4bf-a196-48b7-bc10-b1590a457daa" providerId="ADAL" clId="{8F449BCD-0112-44F3-BECF-027E195B4DDD}"/>
    <pc:docChg chg="delSld modSld">
      <pc:chgData name="Ewen Trafford" userId="e520b4bf-a196-48b7-bc10-b1590a457daa" providerId="ADAL" clId="{8F449BCD-0112-44F3-BECF-027E195B4DDD}" dt="2022-12-02T10:48:17.826" v="81" actId="20577"/>
      <pc:docMkLst>
        <pc:docMk/>
      </pc:docMkLst>
      <pc:sldChg chg="del">
        <pc:chgData name="Ewen Trafford" userId="e520b4bf-a196-48b7-bc10-b1590a457daa" providerId="ADAL" clId="{8F449BCD-0112-44F3-BECF-027E195B4DDD}" dt="2022-12-02T10:46:56.966" v="55" actId="47"/>
        <pc:sldMkLst>
          <pc:docMk/>
          <pc:sldMk cId="2350804271" sldId="290"/>
        </pc:sldMkLst>
      </pc:sldChg>
      <pc:sldChg chg="modSp mod">
        <pc:chgData name="Ewen Trafford" userId="e520b4bf-a196-48b7-bc10-b1590a457daa" providerId="ADAL" clId="{8F449BCD-0112-44F3-BECF-027E195B4DDD}" dt="2022-12-02T10:48:17.826" v="81" actId="20577"/>
        <pc:sldMkLst>
          <pc:docMk/>
          <pc:sldMk cId="2450036879" sldId="324"/>
        </pc:sldMkLst>
        <pc:spChg chg="mod">
          <ac:chgData name="Ewen Trafford" userId="e520b4bf-a196-48b7-bc10-b1590a457daa" providerId="ADAL" clId="{8F449BCD-0112-44F3-BECF-027E195B4DDD}" dt="2022-12-02T10:47:04.675" v="56" actId="13926"/>
          <ac:spMkLst>
            <pc:docMk/>
            <pc:sldMk cId="2450036879" sldId="324"/>
            <ac:spMk id="2" creationId="{8549F38A-2811-8A0A-0903-F90C6CA9F351}"/>
          </ac:spMkLst>
        </pc:spChg>
        <pc:graphicFrameChg chg="mod modGraphic">
          <ac:chgData name="Ewen Trafford" userId="e520b4bf-a196-48b7-bc10-b1590a457daa" providerId="ADAL" clId="{8F449BCD-0112-44F3-BECF-027E195B4DDD}" dt="2022-12-02T10:48:17.826" v="81" actId="20577"/>
          <ac:graphicFrameMkLst>
            <pc:docMk/>
            <pc:sldMk cId="2450036879" sldId="324"/>
            <ac:graphicFrameMk id="7" creationId="{21663884-8A5D-DD9A-B4F0-E1EED248AA0D}"/>
          </ac:graphicFrameMkLst>
        </pc:graphicFrameChg>
      </pc:sldChg>
      <pc:sldChg chg="addSp delSp modSp mod">
        <pc:chgData name="Ewen Trafford" userId="e520b4bf-a196-48b7-bc10-b1590a457daa" providerId="ADAL" clId="{8F449BCD-0112-44F3-BECF-027E195B4DDD}" dt="2022-12-02T10:46:55.368" v="54" actId="1076"/>
        <pc:sldMkLst>
          <pc:docMk/>
          <pc:sldMk cId="1132802391" sldId="345"/>
        </pc:sldMkLst>
        <pc:spChg chg="mod">
          <ac:chgData name="Ewen Trafford" userId="e520b4bf-a196-48b7-bc10-b1590a457daa" providerId="ADAL" clId="{8F449BCD-0112-44F3-BECF-027E195B4DDD}" dt="2022-12-02T10:46:35.903" v="46" actId="1076"/>
          <ac:spMkLst>
            <pc:docMk/>
            <pc:sldMk cId="1132802391" sldId="345"/>
            <ac:spMk id="4" creationId="{B3D9D166-8F1D-39CD-D4E0-A3292451464C}"/>
          </ac:spMkLst>
        </pc:spChg>
        <pc:graphicFrameChg chg="add del mod">
          <ac:chgData name="Ewen Trafford" userId="e520b4bf-a196-48b7-bc10-b1590a457daa" providerId="ADAL" clId="{8F449BCD-0112-44F3-BECF-027E195B4DDD}" dt="2022-12-02T10:45:47.293" v="1"/>
          <ac:graphicFrameMkLst>
            <pc:docMk/>
            <pc:sldMk cId="1132802391" sldId="345"/>
            <ac:graphicFrameMk id="3" creationId="{07DC890A-CC3A-3CEE-6364-E3C24AA41961}"/>
          </ac:graphicFrameMkLst>
        </pc:graphicFrameChg>
        <pc:graphicFrameChg chg="add mod modGraphic">
          <ac:chgData name="Ewen Trafford" userId="e520b4bf-a196-48b7-bc10-b1590a457daa" providerId="ADAL" clId="{8F449BCD-0112-44F3-BECF-027E195B4DDD}" dt="2022-12-02T10:46:55.368" v="54" actId="1076"/>
          <ac:graphicFrameMkLst>
            <pc:docMk/>
            <pc:sldMk cId="1132802391" sldId="345"/>
            <ac:graphicFrameMk id="5" creationId="{B8C08A26-3867-D0A1-9B33-E8C399D4AFC2}"/>
          </ac:graphicFrameMkLst>
        </pc:graphicFrameChg>
      </pc:sldChg>
    </pc:docChg>
  </pc:docChgLst>
  <pc:docChgLst>
    <pc:chgData name="Guest User" userId="S::urn:spo:anon#5c1cd7b39cb30a75ca1cea0fb2ba435992d6c6a6b484349a9ca7505025227c67::" providerId="AD" clId="Web-{1D1D411A-8275-DB23-6E41-6CDACB55E66B}"/>
    <pc:docChg chg="addSld modSld">
      <pc:chgData name="Guest User" userId="S::urn:spo:anon#5c1cd7b39cb30a75ca1cea0fb2ba435992d6c6a6b484349a9ca7505025227c67::" providerId="AD" clId="Web-{1D1D411A-8275-DB23-6E41-6CDACB55E66B}" dt="2022-07-12T11:43:11.363" v="591"/>
      <pc:docMkLst>
        <pc:docMk/>
      </pc:docMkLst>
      <pc:sldChg chg="modSp">
        <pc:chgData name="Guest User" userId="S::urn:spo:anon#5c1cd7b39cb30a75ca1cea0fb2ba435992d6c6a6b484349a9ca7505025227c67::" providerId="AD" clId="Web-{1D1D411A-8275-DB23-6E41-6CDACB55E66B}" dt="2022-07-12T08:54:23.051" v="1" actId="20577"/>
        <pc:sldMkLst>
          <pc:docMk/>
          <pc:sldMk cId="3137792006" sldId="277"/>
        </pc:sldMkLst>
        <pc:spChg chg="mod">
          <ac:chgData name="Guest User" userId="S::urn:spo:anon#5c1cd7b39cb30a75ca1cea0fb2ba435992d6c6a6b484349a9ca7505025227c67::" providerId="AD" clId="Web-{1D1D411A-8275-DB23-6E41-6CDACB55E66B}" dt="2022-07-12T08:54:23.051" v="1" actId="20577"/>
          <ac:spMkLst>
            <pc:docMk/>
            <pc:sldMk cId="3137792006" sldId="277"/>
            <ac:spMk id="3" creationId="{00000000-0000-0000-0000-000000000000}"/>
          </ac:spMkLst>
        </pc:spChg>
      </pc:sldChg>
      <pc:sldChg chg="modSp">
        <pc:chgData name="Guest User" userId="S::urn:spo:anon#5c1cd7b39cb30a75ca1cea0fb2ba435992d6c6a6b484349a9ca7505025227c67::" providerId="AD" clId="Web-{1D1D411A-8275-DB23-6E41-6CDACB55E66B}" dt="2022-07-12T10:50:21.414" v="22" actId="20577"/>
        <pc:sldMkLst>
          <pc:docMk/>
          <pc:sldMk cId="4146092675" sldId="301"/>
        </pc:sldMkLst>
        <pc:spChg chg="mod">
          <ac:chgData name="Guest User" userId="S::urn:spo:anon#5c1cd7b39cb30a75ca1cea0fb2ba435992d6c6a6b484349a9ca7505025227c67::" providerId="AD" clId="Web-{1D1D411A-8275-DB23-6E41-6CDACB55E66B}" dt="2022-07-12T10:50:21.414" v="22" actId="20577"/>
          <ac:spMkLst>
            <pc:docMk/>
            <pc:sldMk cId="4146092675" sldId="301"/>
            <ac:spMk id="4" creationId="{AD0D0778-949E-4414-BC9B-77E033DFFAA2}"/>
          </ac:spMkLst>
        </pc:spChg>
      </pc:sldChg>
      <pc:sldChg chg="modSp">
        <pc:chgData name="Guest User" userId="S::urn:spo:anon#5c1cd7b39cb30a75ca1cea0fb2ba435992d6c6a6b484349a9ca7505025227c67::" providerId="AD" clId="Web-{1D1D411A-8275-DB23-6E41-6CDACB55E66B}" dt="2022-07-12T10:48:32.348" v="18" actId="1076"/>
        <pc:sldMkLst>
          <pc:docMk/>
          <pc:sldMk cId="3209739012" sldId="310"/>
        </pc:sldMkLst>
        <pc:spChg chg="mod">
          <ac:chgData name="Guest User" userId="S::urn:spo:anon#5c1cd7b39cb30a75ca1cea0fb2ba435992d6c6a6b484349a9ca7505025227c67::" providerId="AD" clId="Web-{1D1D411A-8275-DB23-6E41-6CDACB55E66B}" dt="2022-07-12T10:48:32.348" v="18" actId="1076"/>
          <ac:spMkLst>
            <pc:docMk/>
            <pc:sldMk cId="3209739012" sldId="310"/>
            <ac:spMk id="2" creationId="{ECB39143-43DB-404B-999A-68A64BABF4DE}"/>
          </ac:spMkLst>
        </pc:spChg>
      </pc:sldChg>
      <pc:sldChg chg="addSp delSp modSp new">
        <pc:chgData name="Guest User" userId="S::urn:spo:anon#5c1cd7b39cb30a75ca1cea0fb2ba435992d6c6a6b484349a9ca7505025227c67::" providerId="AD" clId="Web-{1D1D411A-8275-DB23-6E41-6CDACB55E66B}" dt="2022-07-12T11:24:18.488" v="319" actId="1076"/>
        <pc:sldMkLst>
          <pc:docMk/>
          <pc:sldMk cId="1295128182" sldId="323"/>
        </pc:sldMkLst>
        <pc:spChg chg="mod">
          <ac:chgData name="Guest User" userId="S::urn:spo:anon#5c1cd7b39cb30a75ca1cea0fb2ba435992d6c6a6b484349a9ca7505025227c67::" providerId="AD" clId="Web-{1D1D411A-8275-DB23-6E41-6CDACB55E66B}" dt="2022-07-12T10:20:06.435" v="11" actId="20577"/>
          <ac:spMkLst>
            <pc:docMk/>
            <pc:sldMk cId="1295128182" sldId="323"/>
            <ac:spMk id="2" creationId="{2F7E561F-2127-93AD-E5E8-F261FB5AE578}"/>
          </ac:spMkLst>
        </pc:spChg>
        <pc:spChg chg="del mod">
          <ac:chgData name="Guest User" userId="S::urn:spo:anon#5c1cd7b39cb30a75ca1cea0fb2ba435992d6c6a6b484349a9ca7505025227c67::" providerId="AD" clId="Web-{1D1D411A-8275-DB23-6E41-6CDACB55E66B}" dt="2022-07-12T11:07:45.600" v="177"/>
          <ac:spMkLst>
            <pc:docMk/>
            <pc:sldMk cId="1295128182" sldId="323"/>
            <ac:spMk id="3" creationId="{EE92ADC3-30A9-6CAD-E756-BB070B988DAC}"/>
          </ac:spMkLst>
        </pc:spChg>
        <pc:spChg chg="add mod">
          <ac:chgData name="Guest User" userId="S::urn:spo:anon#5c1cd7b39cb30a75ca1cea0fb2ba435992d6c6a6b484349a9ca7505025227c67::" providerId="AD" clId="Web-{1D1D411A-8275-DB23-6E41-6CDACB55E66B}" dt="2022-07-12T10:56:38.175" v="105" actId="20577"/>
          <ac:spMkLst>
            <pc:docMk/>
            <pc:sldMk cId="1295128182" sldId="323"/>
            <ac:spMk id="7" creationId="{BE51C01F-C888-7601-AF8A-1C458D90020A}"/>
          </ac:spMkLst>
        </pc:spChg>
        <pc:spChg chg="add mod">
          <ac:chgData name="Guest User" userId="S::urn:spo:anon#5c1cd7b39cb30a75ca1cea0fb2ba435992d6c6a6b484349a9ca7505025227c67::" providerId="AD" clId="Web-{1D1D411A-8275-DB23-6E41-6CDACB55E66B}" dt="2022-07-12T11:09:11.852" v="184" actId="1076"/>
          <ac:spMkLst>
            <pc:docMk/>
            <pc:sldMk cId="1295128182" sldId="323"/>
            <ac:spMk id="9" creationId="{E6787C31-AB7D-ED7B-C1FB-E3A99EF1458A}"/>
          </ac:spMkLst>
        </pc:spChg>
        <pc:spChg chg="add mod">
          <ac:chgData name="Guest User" userId="S::urn:spo:anon#5c1cd7b39cb30a75ca1cea0fb2ba435992d6c6a6b484349a9ca7505025227c67::" providerId="AD" clId="Web-{1D1D411A-8275-DB23-6E41-6CDACB55E66B}" dt="2022-07-12T11:09:05.711" v="182" actId="1076"/>
          <ac:spMkLst>
            <pc:docMk/>
            <pc:sldMk cId="1295128182" sldId="323"/>
            <ac:spMk id="12" creationId="{ACAB7BCE-3F87-F281-E32F-23286F18B83B}"/>
          </ac:spMkLst>
        </pc:spChg>
        <pc:spChg chg="add del mod">
          <ac:chgData name="Guest User" userId="S::urn:spo:anon#5c1cd7b39cb30a75ca1cea0fb2ba435992d6c6a6b484349a9ca7505025227c67::" providerId="AD" clId="Web-{1D1D411A-8275-DB23-6E41-6CDACB55E66B}" dt="2022-07-12T11:09:01.758" v="181"/>
          <ac:spMkLst>
            <pc:docMk/>
            <pc:sldMk cId="1295128182" sldId="323"/>
            <ac:spMk id="14" creationId="{A5485BD3-9F0A-EC50-F55E-7D36A087E8B1}"/>
          </ac:spMkLst>
        </pc:spChg>
        <pc:spChg chg="add mod">
          <ac:chgData name="Guest User" userId="S::urn:spo:anon#5c1cd7b39cb30a75ca1cea0fb2ba435992d6c6a6b484349a9ca7505025227c67::" providerId="AD" clId="Web-{1D1D411A-8275-DB23-6E41-6CDACB55E66B}" dt="2022-07-12T11:11:25.653" v="192" actId="20577"/>
          <ac:spMkLst>
            <pc:docMk/>
            <pc:sldMk cId="1295128182" sldId="323"/>
            <ac:spMk id="17" creationId="{9008EDF2-18EF-B7E9-26AA-51E6012BB81A}"/>
          </ac:spMkLst>
        </pc:spChg>
        <pc:spChg chg="add mod">
          <ac:chgData name="Guest User" userId="S::urn:spo:anon#5c1cd7b39cb30a75ca1cea0fb2ba435992d6c6a6b484349a9ca7505025227c67::" providerId="AD" clId="Web-{1D1D411A-8275-DB23-6E41-6CDACB55E66B}" dt="2022-07-12T11:18:45.916" v="307" actId="20577"/>
          <ac:spMkLst>
            <pc:docMk/>
            <pc:sldMk cId="1295128182" sldId="323"/>
            <ac:spMk id="18" creationId="{AD7E7EC3-B1E2-11C7-0EF9-54645D9B41CE}"/>
          </ac:spMkLst>
        </pc:spChg>
        <pc:spChg chg="add del mod">
          <ac:chgData name="Guest User" userId="S::urn:spo:anon#5c1cd7b39cb30a75ca1cea0fb2ba435992d6c6a6b484349a9ca7505025227c67::" providerId="AD" clId="Web-{1D1D411A-8275-DB23-6E41-6CDACB55E66B}" dt="2022-07-12T11:16:07.302" v="290"/>
          <ac:spMkLst>
            <pc:docMk/>
            <pc:sldMk cId="1295128182" sldId="323"/>
            <ac:spMk id="19" creationId="{D0C84066-437F-A46F-29A2-864593E54DA5}"/>
          </ac:spMkLst>
        </pc:spChg>
        <pc:picChg chg="add del mod">
          <ac:chgData name="Guest User" userId="S::urn:spo:anon#5c1cd7b39cb30a75ca1cea0fb2ba435992d6c6a6b484349a9ca7505025227c67::" providerId="AD" clId="Web-{1D1D411A-8275-DB23-6E41-6CDACB55E66B}" dt="2022-07-12T11:09:07.743" v="183"/>
          <ac:picMkLst>
            <pc:docMk/>
            <pc:sldMk cId="1295128182" sldId="323"/>
            <ac:picMk id="5" creationId="{7E82FE6C-2704-BA2B-B36C-5A2198D4DA63}"/>
          </ac:picMkLst>
        </pc:picChg>
        <pc:picChg chg="add mod">
          <ac:chgData name="Guest User" userId="S::urn:spo:anon#5c1cd7b39cb30a75ca1cea0fb2ba435992d6c6a6b484349a9ca7505025227c67::" providerId="AD" clId="Web-{1D1D411A-8275-DB23-6E41-6CDACB55E66B}" dt="2022-07-12T11:16:18.864" v="293" actId="1076"/>
          <ac:picMkLst>
            <pc:docMk/>
            <pc:sldMk cId="1295128182" sldId="323"/>
            <ac:picMk id="11" creationId="{7A5C09E1-CEB7-781C-0DCC-3A8283AA8583}"/>
          </ac:picMkLst>
        </pc:picChg>
        <pc:picChg chg="add mod">
          <ac:chgData name="Guest User" userId="S::urn:spo:anon#5c1cd7b39cb30a75ca1cea0fb2ba435992d6c6a6b484349a9ca7505025227c67::" providerId="AD" clId="Web-{1D1D411A-8275-DB23-6E41-6CDACB55E66B}" dt="2022-07-12T11:09:41.619" v="189" actId="1076"/>
          <ac:picMkLst>
            <pc:docMk/>
            <pc:sldMk cId="1295128182" sldId="323"/>
            <ac:picMk id="16" creationId="{FBE7991B-02E9-AEEF-1552-E2EE83FA81E2}"/>
          </ac:picMkLst>
        </pc:picChg>
        <pc:picChg chg="add del mod">
          <ac:chgData name="Guest User" userId="S::urn:spo:anon#5c1cd7b39cb30a75ca1cea0fb2ba435992d6c6a6b484349a9ca7505025227c67::" providerId="AD" clId="Web-{1D1D411A-8275-DB23-6E41-6CDACB55E66B}" dt="2022-07-12T11:23:59.737" v="311"/>
          <ac:picMkLst>
            <pc:docMk/>
            <pc:sldMk cId="1295128182" sldId="323"/>
            <ac:picMk id="21" creationId="{B9C31303-A09F-6DBC-5586-B41E16BEB22C}"/>
          </ac:picMkLst>
        </pc:picChg>
        <pc:picChg chg="add mod">
          <ac:chgData name="Guest User" userId="S::urn:spo:anon#5c1cd7b39cb30a75ca1cea0fb2ba435992d6c6a6b484349a9ca7505025227c67::" providerId="AD" clId="Web-{1D1D411A-8275-DB23-6E41-6CDACB55E66B}" dt="2022-07-12T11:24:18.488" v="319" actId="1076"/>
          <ac:picMkLst>
            <pc:docMk/>
            <pc:sldMk cId="1295128182" sldId="323"/>
            <ac:picMk id="23" creationId="{56D382EA-5F76-FBF0-1CF8-22F19D4D1D52}"/>
          </ac:picMkLst>
        </pc:picChg>
      </pc:sldChg>
      <pc:sldChg chg="addSp delSp modSp new">
        <pc:chgData name="Guest User" userId="S::urn:spo:anon#5c1cd7b39cb30a75ca1cea0fb2ba435992d6c6a6b484349a9ca7505025227c67::" providerId="AD" clId="Web-{1D1D411A-8275-DB23-6E41-6CDACB55E66B}" dt="2022-07-12T11:43:11.363" v="591"/>
        <pc:sldMkLst>
          <pc:docMk/>
          <pc:sldMk cId="2450036879" sldId="324"/>
        </pc:sldMkLst>
        <pc:spChg chg="mod">
          <ac:chgData name="Guest User" userId="S::urn:spo:anon#5c1cd7b39cb30a75ca1cea0fb2ba435992d6c6a6b484349a9ca7505025227c67::" providerId="AD" clId="Web-{1D1D411A-8275-DB23-6E41-6CDACB55E66B}" dt="2022-07-12T10:47:36.643" v="17" actId="20577"/>
          <ac:spMkLst>
            <pc:docMk/>
            <pc:sldMk cId="2450036879" sldId="324"/>
            <ac:spMk id="2" creationId="{8549F38A-2811-8A0A-0903-F90C6CA9F351}"/>
          </ac:spMkLst>
        </pc:spChg>
        <pc:spChg chg="del mod">
          <ac:chgData name="Guest User" userId="S::urn:spo:anon#5c1cd7b39cb30a75ca1cea0fb2ba435992d6c6a6b484349a9ca7505025227c67::" providerId="AD" clId="Web-{1D1D411A-8275-DB23-6E41-6CDACB55E66B}" dt="2022-07-12T11:25:16.302" v="323"/>
          <ac:spMkLst>
            <pc:docMk/>
            <pc:sldMk cId="2450036879" sldId="324"/>
            <ac:spMk id="3" creationId="{27781D9B-4A2E-A492-48D7-E91B5EEF025A}"/>
          </ac:spMkLst>
        </pc:spChg>
        <pc:graphicFrameChg chg="add del mod">
          <ac:chgData name="Guest User" userId="S::urn:spo:anon#5c1cd7b39cb30a75ca1cea0fb2ba435992d6c6a6b484349a9ca7505025227c67::" providerId="AD" clId="Web-{1D1D411A-8275-DB23-6E41-6CDACB55E66B}" dt="2022-07-12T11:25:12.989" v="322"/>
          <ac:graphicFrameMkLst>
            <pc:docMk/>
            <pc:sldMk cId="2450036879" sldId="324"/>
            <ac:graphicFrameMk id="5" creationId="{235567B3-9644-EAA5-50F2-FD680E95E406}"/>
          </ac:graphicFrameMkLst>
        </pc:graphicFrameChg>
        <pc:graphicFrameChg chg="add mod modGraphic">
          <ac:chgData name="Guest User" userId="S::urn:spo:anon#5c1cd7b39cb30a75ca1cea0fb2ba435992d6c6a6b484349a9ca7505025227c67::" providerId="AD" clId="Web-{1D1D411A-8275-DB23-6E41-6CDACB55E66B}" dt="2022-07-12T11:43:11.363" v="591"/>
          <ac:graphicFrameMkLst>
            <pc:docMk/>
            <pc:sldMk cId="2450036879" sldId="324"/>
            <ac:graphicFrameMk id="7" creationId="{21663884-8A5D-DD9A-B4F0-E1EED248AA0D}"/>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95EDE-C814-4531-BA28-B0829ACBCA95}" type="datetimeFigureOut">
              <a:rPr lang="en-GB" smtClean="0"/>
              <a:t>02/12/2022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C9BA-5544-4F63-A48C-49913C4BC280}" type="slidenum">
              <a:rPr lang="en-GB" smtClean="0"/>
              <a:t>‹#›</a:t>
            </a:fld>
            <a:endParaRPr lang="en-GB"/>
          </a:p>
        </p:txBody>
      </p:sp>
    </p:spTree>
    <p:extLst>
      <p:ext uri="{BB962C8B-B14F-4D97-AF65-F5344CB8AC3E}">
        <p14:creationId xmlns:p14="http://schemas.microsoft.com/office/powerpoint/2010/main" val="1150844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73C9BA-5544-4F63-A48C-49913C4BC280}" type="slidenum">
              <a:rPr lang="en-GB" smtClean="0"/>
              <a:t>6</a:t>
            </a:fld>
            <a:endParaRPr lang="en-GB"/>
          </a:p>
        </p:txBody>
      </p:sp>
    </p:spTree>
    <p:extLst>
      <p:ext uri="{BB962C8B-B14F-4D97-AF65-F5344CB8AC3E}">
        <p14:creationId xmlns:p14="http://schemas.microsoft.com/office/powerpoint/2010/main" val="824697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73C9BA-5544-4F63-A48C-49913C4BC280}" type="slidenum">
              <a:rPr lang="en-GB" smtClean="0"/>
              <a:t>30</a:t>
            </a:fld>
            <a:endParaRPr lang="en-GB"/>
          </a:p>
        </p:txBody>
      </p:sp>
    </p:spTree>
    <p:extLst>
      <p:ext uri="{BB962C8B-B14F-4D97-AF65-F5344CB8AC3E}">
        <p14:creationId xmlns:p14="http://schemas.microsoft.com/office/powerpoint/2010/main" val="3635423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31</a:t>
            </a:fld>
            <a:endParaRPr lang="en-GB"/>
          </a:p>
        </p:txBody>
      </p:sp>
    </p:spTree>
    <p:extLst>
      <p:ext uri="{BB962C8B-B14F-4D97-AF65-F5344CB8AC3E}">
        <p14:creationId xmlns:p14="http://schemas.microsoft.com/office/powerpoint/2010/main" val="2347110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32</a:t>
            </a:fld>
            <a:endParaRPr lang="en-GB"/>
          </a:p>
        </p:txBody>
      </p:sp>
    </p:spTree>
    <p:extLst>
      <p:ext uri="{BB962C8B-B14F-4D97-AF65-F5344CB8AC3E}">
        <p14:creationId xmlns:p14="http://schemas.microsoft.com/office/powerpoint/2010/main" val="883967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33</a:t>
            </a:fld>
            <a:endParaRPr lang="en-GB"/>
          </a:p>
        </p:txBody>
      </p:sp>
    </p:spTree>
    <p:extLst>
      <p:ext uri="{BB962C8B-B14F-4D97-AF65-F5344CB8AC3E}">
        <p14:creationId xmlns:p14="http://schemas.microsoft.com/office/powerpoint/2010/main" val="566567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34</a:t>
            </a:fld>
            <a:endParaRPr lang="en-GB"/>
          </a:p>
        </p:txBody>
      </p:sp>
    </p:spTree>
    <p:extLst>
      <p:ext uri="{BB962C8B-B14F-4D97-AF65-F5344CB8AC3E}">
        <p14:creationId xmlns:p14="http://schemas.microsoft.com/office/powerpoint/2010/main" val="1684929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35</a:t>
            </a:fld>
            <a:endParaRPr lang="en-GB"/>
          </a:p>
        </p:txBody>
      </p:sp>
    </p:spTree>
    <p:extLst>
      <p:ext uri="{BB962C8B-B14F-4D97-AF65-F5344CB8AC3E}">
        <p14:creationId xmlns:p14="http://schemas.microsoft.com/office/powerpoint/2010/main" val="2858923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36</a:t>
            </a:fld>
            <a:endParaRPr lang="en-GB"/>
          </a:p>
        </p:txBody>
      </p:sp>
    </p:spTree>
    <p:extLst>
      <p:ext uri="{BB962C8B-B14F-4D97-AF65-F5344CB8AC3E}">
        <p14:creationId xmlns:p14="http://schemas.microsoft.com/office/powerpoint/2010/main" val="188444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37</a:t>
            </a:fld>
            <a:endParaRPr lang="en-GB"/>
          </a:p>
        </p:txBody>
      </p:sp>
    </p:spTree>
    <p:extLst>
      <p:ext uri="{BB962C8B-B14F-4D97-AF65-F5344CB8AC3E}">
        <p14:creationId xmlns:p14="http://schemas.microsoft.com/office/powerpoint/2010/main" val="532909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38</a:t>
            </a:fld>
            <a:endParaRPr lang="en-GB"/>
          </a:p>
        </p:txBody>
      </p:sp>
    </p:spTree>
    <p:extLst>
      <p:ext uri="{BB962C8B-B14F-4D97-AF65-F5344CB8AC3E}">
        <p14:creationId xmlns:p14="http://schemas.microsoft.com/office/powerpoint/2010/main" val="4236937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7</a:t>
            </a:fld>
            <a:endParaRPr lang="en-GB"/>
          </a:p>
        </p:txBody>
      </p:sp>
    </p:spTree>
    <p:extLst>
      <p:ext uri="{BB962C8B-B14F-4D97-AF65-F5344CB8AC3E}">
        <p14:creationId xmlns:p14="http://schemas.microsoft.com/office/powerpoint/2010/main" val="4222651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23</a:t>
            </a:fld>
            <a:endParaRPr lang="en-GB"/>
          </a:p>
        </p:txBody>
      </p:sp>
    </p:spTree>
    <p:extLst>
      <p:ext uri="{BB962C8B-B14F-4D97-AF65-F5344CB8AC3E}">
        <p14:creationId xmlns:p14="http://schemas.microsoft.com/office/powerpoint/2010/main" val="2162652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24</a:t>
            </a:fld>
            <a:endParaRPr lang="en-GB"/>
          </a:p>
        </p:txBody>
      </p:sp>
    </p:spTree>
    <p:extLst>
      <p:ext uri="{BB962C8B-B14F-4D97-AF65-F5344CB8AC3E}">
        <p14:creationId xmlns:p14="http://schemas.microsoft.com/office/powerpoint/2010/main" val="2069617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25</a:t>
            </a:fld>
            <a:endParaRPr lang="en-GB"/>
          </a:p>
        </p:txBody>
      </p:sp>
    </p:spTree>
    <p:extLst>
      <p:ext uri="{BB962C8B-B14F-4D97-AF65-F5344CB8AC3E}">
        <p14:creationId xmlns:p14="http://schemas.microsoft.com/office/powerpoint/2010/main" val="1781387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26</a:t>
            </a:fld>
            <a:endParaRPr lang="en-GB"/>
          </a:p>
        </p:txBody>
      </p:sp>
    </p:spTree>
    <p:extLst>
      <p:ext uri="{BB962C8B-B14F-4D97-AF65-F5344CB8AC3E}">
        <p14:creationId xmlns:p14="http://schemas.microsoft.com/office/powerpoint/2010/main" val="2235000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27</a:t>
            </a:fld>
            <a:endParaRPr lang="en-GB"/>
          </a:p>
        </p:txBody>
      </p:sp>
    </p:spTree>
    <p:extLst>
      <p:ext uri="{BB962C8B-B14F-4D97-AF65-F5344CB8AC3E}">
        <p14:creationId xmlns:p14="http://schemas.microsoft.com/office/powerpoint/2010/main" val="2535034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28</a:t>
            </a:fld>
            <a:endParaRPr lang="en-GB"/>
          </a:p>
        </p:txBody>
      </p:sp>
    </p:spTree>
    <p:extLst>
      <p:ext uri="{BB962C8B-B14F-4D97-AF65-F5344CB8AC3E}">
        <p14:creationId xmlns:p14="http://schemas.microsoft.com/office/powerpoint/2010/main" val="4125209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29</a:t>
            </a:fld>
            <a:endParaRPr lang="en-GB"/>
          </a:p>
        </p:txBody>
      </p:sp>
    </p:spTree>
    <p:extLst>
      <p:ext uri="{BB962C8B-B14F-4D97-AF65-F5344CB8AC3E}">
        <p14:creationId xmlns:p14="http://schemas.microsoft.com/office/powerpoint/2010/main" val="3050067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EF9F3F"/>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20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48DDEB-FCDC-4DE3-9816-B42919357ACD}" type="datetimeFigureOut">
              <a:rPr lang="en-GB" smtClean="0"/>
              <a:t>02/12/2022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5B1416-C76B-4A3D-9529-7F7B5FAB36A7}" type="slidenum">
              <a:rPr lang="en-GB" smtClean="0"/>
              <a:t>‹#›</a:t>
            </a:fld>
            <a:endParaRPr lang="en-GB"/>
          </a:p>
        </p:txBody>
      </p:sp>
    </p:spTree>
    <p:extLst>
      <p:ext uri="{BB962C8B-B14F-4D97-AF65-F5344CB8AC3E}">
        <p14:creationId xmlns:p14="http://schemas.microsoft.com/office/powerpoint/2010/main" val="508394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www.foodafactoflife.org.uk/" TargetMode="External"/><Relationship Id="rId3" Type="http://schemas.openxmlformats.org/officeDocument/2006/relationships/tags" Target="../tags/tag2.xml"/><Relationship Id="rId7" Type="http://schemas.openxmlformats.org/officeDocument/2006/relationships/image" Target="../media/image3.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hyperlink" Target="http://www.foodafactoflife.org.uk/" TargetMode="External"/><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hyperlink" Target="http://www.foodafactoflife.org.uk/" TargetMode="External"/><Relationship Id="rId3" Type="http://schemas.openxmlformats.org/officeDocument/2006/relationships/theme" Target="../theme/theme3.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hyperlink" Target="http://www.foodafactoflife.org.uk/" TargetMode="External"/><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2160862-40A4-418F-BA05-7364BC4F57A3}"/>
              </a:ext>
            </a:extLst>
          </p:cNvPr>
          <p:cNvGraphicFramePr>
            <a:graphicFrameLocks noChangeAspect="1"/>
          </p:cNvGraphicFramePr>
          <p:nvPr userDrawn="1">
            <p:custDataLst>
              <p:tags r:id="rId3"/>
            </p:custDataLst>
            <p:extLst>
              <p:ext uri="{D42A27DB-BD31-4B8C-83A1-F6EECF244321}">
                <p14:modId xmlns:p14="http://schemas.microsoft.com/office/powerpoint/2010/main" val="22866627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42160862-40A4-418F-BA05-7364BC4F57A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8"/>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a:t>
            </a:r>
            <a:r>
              <a:rPr lang="en-US" sz="900" b="0" i="0" baseline="0">
                <a:solidFill>
                  <a:schemeClr val="tx1"/>
                </a:solidFill>
                <a:latin typeface="Arial" charset="0"/>
                <a:ea typeface="Arial" charset="0"/>
                <a:cs typeface="Arial" charset="0"/>
              </a:rPr>
              <a:t> Food – </a:t>
            </a:r>
            <a:r>
              <a:rPr lang="en-US" sz="900" b="0" i="0">
                <a:solidFill>
                  <a:schemeClr val="tx1"/>
                </a:solidFill>
                <a:latin typeface="Arial" charset="0"/>
                <a:ea typeface="Arial" charset="0"/>
                <a:cs typeface="Arial" charset="0"/>
              </a:rPr>
              <a:t>a fact of life 2022</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2679DA3-4731-48D3-8E36-CB7A653629C8}"/>
              </a:ext>
            </a:extLst>
          </p:cNvPr>
          <p:cNvGraphicFramePr>
            <a:graphicFrameLocks noChangeAspect="1"/>
          </p:cNvGraphicFramePr>
          <p:nvPr userDrawn="1">
            <p:custDataLst>
              <p:tags r:id="rId3"/>
            </p:custDataLst>
            <p:extLst>
              <p:ext uri="{D42A27DB-BD31-4B8C-83A1-F6EECF244321}">
                <p14:modId xmlns:p14="http://schemas.microsoft.com/office/powerpoint/2010/main" val="16279659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82679DA3-4731-48D3-8E36-CB7A653629C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2769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7"/>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2022</a:t>
            </a:r>
          </a:p>
          <a:p>
            <a:pPr algn="r"/>
            <a:endParaRPr lang="en-US" sz="900" b="0" i="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4E8F17B-CE4B-4D2B-BFE0-BF7FFE1964DE}"/>
              </a:ext>
            </a:extLst>
          </p:cNvPr>
          <p:cNvGraphicFramePr>
            <a:graphicFrameLocks noChangeAspect="1"/>
          </p:cNvGraphicFramePr>
          <p:nvPr userDrawn="1">
            <p:custDataLst>
              <p:tags r:id="rId4"/>
            </p:custDataLst>
            <p:extLst>
              <p:ext uri="{D42A27DB-BD31-4B8C-83A1-F6EECF244321}">
                <p14:modId xmlns:p14="http://schemas.microsoft.com/office/powerpoint/2010/main" val="40521326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6" imgH="403" progId="TCLayout.ActiveDocument.1">
                  <p:embed/>
                </p:oleObj>
              </mc:Choice>
              <mc:Fallback>
                <p:oleObj name="think-cell Slide" r:id="rId5" imgW="406" imgH="403" progId="TCLayout.ActiveDocument.1">
                  <p:embed/>
                  <p:pic>
                    <p:nvPicPr>
                      <p:cNvPr id="2" name="Object 1" hidden="1">
                        <a:extLst>
                          <a:ext uri="{FF2B5EF4-FFF2-40B4-BE49-F238E27FC236}">
                            <a16:creationId xmlns:a16="http://schemas.microsoft.com/office/drawing/2014/main" id="{F4E8F17B-CE4B-4D2B-BFE0-BF7FFE1964D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8"/>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7C646FD-9780-4F7E-B8BB-C7185B16676C}"/>
              </a:ext>
            </a:extLst>
          </p:cNvPr>
          <p:cNvGraphicFramePr>
            <a:graphicFrameLocks noChangeAspect="1"/>
          </p:cNvGraphicFramePr>
          <p:nvPr userDrawn="1">
            <p:custDataLst>
              <p:tags r:id="rId3"/>
            </p:custDataLst>
            <p:extLst>
              <p:ext uri="{D42A27DB-BD31-4B8C-83A1-F6EECF244321}">
                <p14:modId xmlns:p14="http://schemas.microsoft.com/office/powerpoint/2010/main" val="33688644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2" name="Object 1" hidden="1">
                        <a:extLst>
                          <a:ext uri="{FF2B5EF4-FFF2-40B4-BE49-F238E27FC236}">
                            <a16:creationId xmlns:a16="http://schemas.microsoft.com/office/drawing/2014/main" id="{B7C646FD-9780-4F7E-B8BB-C7185B16676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179973"/>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7"/>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6.jp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0.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3.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15.xml"/><Relationship Id="rId5" Type="http://schemas.openxmlformats.org/officeDocument/2006/relationships/image" Target="../media/image1.emf"/><Relationship Id="rId4" Type="http://schemas.openxmlformats.org/officeDocument/2006/relationships/oleObject" Target="../embeddings/oleObject8.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image" Target="../media/image7.jpg"/><Relationship Id="rId5" Type="http://schemas.openxmlformats.org/officeDocument/2006/relationships/image" Target="../media/image1.emf"/><Relationship Id="rId4" Type="http://schemas.openxmlformats.org/officeDocument/2006/relationships/oleObject" Target="../embeddings/oleObject7.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7.jpg"/><Relationship Id="rId5" Type="http://schemas.openxmlformats.org/officeDocument/2006/relationships/image" Target="../media/image1.emf"/><Relationship Id="rId4" Type="http://schemas.openxmlformats.org/officeDocument/2006/relationships/oleObject" Target="../embeddings/oleObject7.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14.jpg"/><Relationship Id="rId5" Type="http://schemas.openxmlformats.org/officeDocument/2006/relationships/image" Target="../media/image1.emf"/><Relationship Id="rId4" Type="http://schemas.openxmlformats.org/officeDocument/2006/relationships/oleObject" Target="../embeddings/oleObject7.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15.jpg"/><Relationship Id="rId5" Type="http://schemas.openxmlformats.org/officeDocument/2006/relationships/image" Target="../media/image1.emf"/><Relationship Id="rId4" Type="http://schemas.openxmlformats.org/officeDocument/2006/relationships/oleObject" Target="../embeddings/oleObject7.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6.jpg"/><Relationship Id="rId5" Type="http://schemas.openxmlformats.org/officeDocument/2006/relationships/image" Target="../media/image1.emf"/><Relationship Id="rId4" Type="http://schemas.openxmlformats.org/officeDocument/2006/relationships/oleObject" Target="../embeddings/oleObject7.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17.jpg"/><Relationship Id="rId5" Type="http://schemas.openxmlformats.org/officeDocument/2006/relationships/image" Target="../media/image1.emf"/><Relationship Id="rId4" Type="http://schemas.openxmlformats.org/officeDocument/2006/relationships/oleObject" Target="../embeddings/oleObject7.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24.xml"/><Relationship Id="rId6" Type="http://schemas.openxmlformats.org/officeDocument/2006/relationships/image" Target="../media/image18.jpg"/><Relationship Id="rId5" Type="http://schemas.openxmlformats.org/officeDocument/2006/relationships/image" Target="../media/image1.emf"/><Relationship Id="rId4" Type="http://schemas.openxmlformats.org/officeDocument/2006/relationships/oleObject" Target="../embeddings/oleObject7.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hyperlink" Target="https://www.foodafactoflife.org.uk/whole-school/whole-school-approach/guidelines-for-school-education-resources-about-food/" TargetMode="Externa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7.jpg"/><Relationship Id="rId5" Type="http://schemas.openxmlformats.org/officeDocument/2006/relationships/image" Target="../media/image1.emf"/><Relationship Id="rId4" Type="http://schemas.openxmlformats.org/officeDocument/2006/relationships/oleObject" Target="../embeddings/oleObject7.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7.jpg"/><Relationship Id="rId5" Type="http://schemas.openxmlformats.org/officeDocument/2006/relationships/image" Target="../media/image1.emf"/><Relationship Id="rId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CBAB5C4-5602-473B-9D95-400B1B769964}"/>
              </a:ext>
            </a:extLst>
          </p:cNvPr>
          <p:cNvGraphicFramePr>
            <a:graphicFrameLocks noChangeAspect="1"/>
          </p:cNvGraphicFramePr>
          <p:nvPr>
            <p:custDataLst>
              <p:tags r:id="rId1"/>
            </p:custDataLst>
            <p:extLst>
              <p:ext uri="{D42A27DB-BD31-4B8C-83A1-F6EECF244321}">
                <p14:modId xmlns:p14="http://schemas.microsoft.com/office/powerpoint/2010/main" val="37064086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4" name="Object 3" hidden="1">
                        <a:extLst>
                          <a:ext uri="{FF2B5EF4-FFF2-40B4-BE49-F238E27FC236}">
                            <a16:creationId xmlns:a16="http://schemas.microsoft.com/office/drawing/2014/main" id="{8CBAB5C4-5602-473B-9D95-400B1B76996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a:xfrm>
            <a:off x="1142452" y="3531477"/>
            <a:ext cx="9799526" cy="733096"/>
          </a:xfrm>
        </p:spPr>
        <p:txBody>
          <a:bodyPr vert="horz"/>
          <a:lstStyle/>
          <a:p>
            <a:r>
              <a:rPr lang="en-US" dirty="0"/>
              <a:t>Onion cells – using a microscope</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D3DCC78D-E384-1E2A-AB52-D0277B274CDC}"/>
              </a:ext>
            </a:extLst>
          </p:cNvPr>
          <p:cNvGraphicFramePr>
            <a:graphicFrameLocks noGrp="1"/>
          </p:cNvGraphicFramePr>
          <p:nvPr>
            <p:extLst>
              <p:ext uri="{D42A27DB-BD31-4B8C-83A1-F6EECF244321}">
                <p14:modId xmlns:p14="http://schemas.microsoft.com/office/powerpoint/2010/main" val="327677308"/>
              </p:ext>
            </p:extLst>
          </p:nvPr>
        </p:nvGraphicFramePr>
        <p:xfrm>
          <a:off x="339804" y="1521772"/>
          <a:ext cx="11512392" cy="5216267"/>
        </p:xfrm>
        <a:graphic>
          <a:graphicData uri="http://schemas.openxmlformats.org/drawingml/2006/table">
            <a:tbl>
              <a:tblPr firstRow="1" bandRow="1">
                <a:tableStyleId>{5C22544A-7EE6-4342-B048-85BDC9FD1C3A}</a:tableStyleId>
              </a:tblPr>
              <a:tblGrid>
                <a:gridCol w="2110605">
                  <a:extLst>
                    <a:ext uri="{9D8B030D-6E8A-4147-A177-3AD203B41FA5}">
                      <a16:colId xmlns:a16="http://schemas.microsoft.com/office/drawing/2014/main" val="96476647"/>
                    </a:ext>
                  </a:extLst>
                </a:gridCol>
                <a:gridCol w="6762853">
                  <a:extLst>
                    <a:ext uri="{9D8B030D-6E8A-4147-A177-3AD203B41FA5}">
                      <a16:colId xmlns:a16="http://schemas.microsoft.com/office/drawing/2014/main" val="2158035609"/>
                    </a:ext>
                  </a:extLst>
                </a:gridCol>
                <a:gridCol w="1343113">
                  <a:extLst>
                    <a:ext uri="{9D8B030D-6E8A-4147-A177-3AD203B41FA5}">
                      <a16:colId xmlns:a16="http://schemas.microsoft.com/office/drawing/2014/main" val="4115045716"/>
                    </a:ext>
                  </a:extLst>
                </a:gridCol>
                <a:gridCol w="1295821">
                  <a:extLst>
                    <a:ext uri="{9D8B030D-6E8A-4147-A177-3AD203B41FA5}">
                      <a16:colId xmlns:a16="http://schemas.microsoft.com/office/drawing/2014/main" val="2665213601"/>
                    </a:ext>
                  </a:extLst>
                </a:gridCol>
              </a:tblGrid>
              <a:tr h="697445">
                <a:tc>
                  <a:txBody>
                    <a:bodyPr/>
                    <a:lstStyle/>
                    <a:p>
                      <a:pPr algn="ctr"/>
                      <a:r>
                        <a:rPr lang="en-GB" dirty="0">
                          <a:solidFill>
                            <a:srgbClr val="000000"/>
                          </a:solidFill>
                          <a:latin typeface="Arial" panose="020B0604020202020204" pitchFamily="34" charset="0"/>
                          <a:cs typeface="Arial" panose="020B0604020202020204" pitchFamily="34" charset="0"/>
                        </a:rPr>
                        <a:t>Cell organelle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9F3F"/>
                    </a:solidFill>
                  </a:tcPr>
                </a:tc>
                <a:tc>
                  <a:txBody>
                    <a:bodyPr/>
                    <a:lstStyle/>
                    <a:p>
                      <a:pPr algn="ctr"/>
                      <a:r>
                        <a:rPr lang="en-GB" dirty="0">
                          <a:solidFill>
                            <a:srgbClr val="000000"/>
                          </a:solidFill>
                          <a:latin typeface="Arial" panose="020B0604020202020204" pitchFamily="34" charset="0"/>
                          <a:cs typeface="Arial" panose="020B0604020202020204" pitchFamily="34" charset="0"/>
                        </a:rPr>
                        <a:t>Function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9F3F"/>
                    </a:solidFill>
                  </a:tcPr>
                </a:tc>
                <a:tc>
                  <a:txBody>
                    <a:bodyPr/>
                    <a:lstStyle/>
                    <a:p>
                      <a:pPr algn="ctr"/>
                      <a:r>
                        <a:rPr lang="en-GB" dirty="0">
                          <a:solidFill>
                            <a:srgbClr val="000000"/>
                          </a:solidFill>
                          <a:latin typeface="Arial" panose="020B0604020202020204" pitchFamily="34" charset="0"/>
                          <a:cs typeface="Arial" panose="020B0604020202020204" pitchFamily="34" charset="0"/>
                        </a:rPr>
                        <a:t>In animal cells?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9F3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latin typeface="Arial" panose="020B0604020202020204" pitchFamily="34" charset="0"/>
                          <a:cs typeface="Arial" panose="020B0604020202020204" pitchFamily="34" charset="0"/>
                        </a:rPr>
                        <a:t>In plant cells?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9F3F"/>
                    </a:solidFill>
                  </a:tcPr>
                </a:tc>
                <a:extLst>
                  <a:ext uri="{0D108BD9-81ED-4DB2-BD59-A6C34878D82A}">
                    <a16:rowId xmlns:a16="http://schemas.microsoft.com/office/drawing/2014/main" val="882546513"/>
                  </a:ext>
                </a:extLst>
              </a:tr>
              <a:tr h="507760">
                <a:tc>
                  <a:txBody>
                    <a:bodyPr/>
                    <a:lstStyle/>
                    <a:p>
                      <a:pPr algn="ctr"/>
                      <a:r>
                        <a:rPr lang="en-GB" b="1" dirty="0">
                          <a:solidFill>
                            <a:srgbClr val="FF0000"/>
                          </a:solidFill>
                          <a:latin typeface="Arial" panose="020B0604020202020204" pitchFamily="34" charset="0"/>
                          <a:cs typeface="Arial" panose="020B0604020202020204" pitchFamily="34" charset="0"/>
                        </a:rPr>
                        <a:t>Cytoplasm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Arial" panose="020B0604020202020204" pitchFamily="34" charset="0"/>
                          <a:ea typeface="+mn-ea"/>
                          <a:cs typeface="Arial" panose="020B0604020202020204" pitchFamily="34" charset="0"/>
                        </a:rPr>
                        <a:t>where all reactions which keep the cell alive take place.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r>
                        <a:rPr lang="en-GB" dirty="0">
                          <a:solidFill>
                            <a:srgbClr val="000000"/>
                          </a:solidFill>
                          <a:latin typeface="Arial" panose="020B0604020202020204" pitchFamily="34" charset="0"/>
                          <a:cs typeface="Arial" panose="020B0604020202020204" pitchFamily="34" charset="0"/>
                        </a:rPr>
                        <a:t>YES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YES</a:t>
                      </a: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extLst>
                  <a:ext uri="{0D108BD9-81ED-4DB2-BD59-A6C34878D82A}">
                    <a16:rowId xmlns:a16="http://schemas.microsoft.com/office/drawing/2014/main" val="1812144338"/>
                  </a:ext>
                </a:extLst>
              </a:tr>
              <a:tr h="507760">
                <a:tc>
                  <a:txBody>
                    <a:bodyPr/>
                    <a:lstStyle/>
                    <a:p>
                      <a:pPr algn="ctr"/>
                      <a:r>
                        <a:rPr lang="en-GB" b="1" dirty="0">
                          <a:solidFill>
                            <a:srgbClr val="FF0000"/>
                          </a:solidFill>
                          <a:latin typeface="Arial" panose="020B0604020202020204" pitchFamily="34" charset="0"/>
                          <a:cs typeface="Arial" panose="020B0604020202020204" pitchFamily="34" charset="0"/>
                        </a:rPr>
                        <a:t>Cell membrane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r>
                        <a:rPr lang="en-GB" sz="1800" kern="1200" dirty="0">
                          <a:solidFill>
                            <a:schemeClr val="dk1"/>
                          </a:solidFill>
                          <a:effectLst/>
                          <a:latin typeface="Arial" panose="020B0604020202020204" pitchFamily="34" charset="0"/>
                          <a:ea typeface="+mn-ea"/>
                          <a:cs typeface="Arial" panose="020B0604020202020204" pitchFamily="34" charset="0"/>
                        </a:rPr>
                        <a:t>holds the cells together and controls what goes in and out of the cell.</a:t>
                      </a: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YES</a:t>
                      </a: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YES</a:t>
                      </a: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extLst>
                  <a:ext uri="{0D108BD9-81ED-4DB2-BD59-A6C34878D82A}">
                    <a16:rowId xmlns:a16="http://schemas.microsoft.com/office/drawing/2014/main" val="234884749"/>
                  </a:ext>
                </a:extLst>
              </a:tr>
              <a:tr h="507760">
                <a:tc>
                  <a:txBody>
                    <a:bodyPr/>
                    <a:lstStyle/>
                    <a:p>
                      <a:pPr algn="ctr"/>
                      <a:r>
                        <a:rPr lang="en-GB" b="1" dirty="0">
                          <a:solidFill>
                            <a:srgbClr val="FF0000"/>
                          </a:solidFill>
                          <a:latin typeface="Arial" panose="020B0604020202020204" pitchFamily="34" charset="0"/>
                          <a:cs typeface="Arial" panose="020B0604020202020204" pitchFamily="34" charset="0"/>
                        </a:rPr>
                        <a:t>Nucleus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Arial" panose="020B0604020202020204" pitchFamily="34" charset="0"/>
                          <a:ea typeface="+mn-ea"/>
                          <a:cs typeface="Arial" panose="020B0604020202020204" pitchFamily="34" charset="0"/>
                        </a:rPr>
                        <a:t>controls all the chemical reactions in the cell. It contains 26 pairs of chromosomes, made of DNA.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YES</a:t>
                      </a: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YES</a:t>
                      </a: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extLst>
                  <a:ext uri="{0D108BD9-81ED-4DB2-BD59-A6C34878D82A}">
                    <a16:rowId xmlns:a16="http://schemas.microsoft.com/office/drawing/2014/main" val="1767697775"/>
                  </a:ext>
                </a:extLst>
              </a:tr>
              <a:tr h="507760">
                <a:tc>
                  <a:txBody>
                    <a:bodyPr/>
                    <a:lstStyle/>
                    <a:p>
                      <a:pPr algn="ctr"/>
                      <a:r>
                        <a:rPr lang="en-GB" b="1" dirty="0">
                          <a:solidFill>
                            <a:srgbClr val="FF0000"/>
                          </a:solidFill>
                          <a:latin typeface="Arial" panose="020B0604020202020204" pitchFamily="34" charset="0"/>
                          <a:cs typeface="Arial" panose="020B0604020202020204" pitchFamily="34" charset="0"/>
                        </a:rPr>
                        <a:t>Mitochondria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r>
                        <a:rPr lang="en-GB" sz="1800" kern="1200" dirty="0">
                          <a:solidFill>
                            <a:schemeClr val="dk1"/>
                          </a:solidFill>
                          <a:effectLst/>
                          <a:latin typeface="Arial" panose="020B0604020202020204" pitchFamily="34" charset="0"/>
                          <a:ea typeface="+mn-ea"/>
                          <a:cs typeface="Arial" panose="020B0604020202020204" pitchFamily="34" charset="0"/>
                        </a:rPr>
                        <a:t>responsible for releasing energy for the cell. This is where the reaction called respiration takes place</a:t>
                      </a: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YES</a:t>
                      </a: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YES</a:t>
                      </a: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extLst>
                  <a:ext uri="{0D108BD9-81ED-4DB2-BD59-A6C34878D82A}">
                    <a16:rowId xmlns:a16="http://schemas.microsoft.com/office/drawing/2014/main" val="1589652671"/>
                  </a:ext>
                </a:extLst>
              </a:tr>
              <a:tr h="725371">
                <a:tc>
                  <a:txBody>
                    <a:bodyPr/>
                    <a:lstStyle/>
                    <a:p>
                      <a:pPr algn="ctr"/>
                      <a:r>
                        <a:rPr lang="en-GB" b="1" dirty="0">
                          <a:solidFill>
                            <a:srgbClr val="FF0000"/>
                          </a:solidFill>
                          <a:latin typeface="Arial" panose="020B0604020202020204" pitchFamily="34" charset="0"/>
                          <a:cs typeface="Arial" panose="020B0604020202020204" pitchFamily="34" charset="0"/>
                        </a:rPr>
                        <a:t>Chloroplasts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r>
                        <a:rPr lang="en-GB" sz="1800" kern="1200" dirty="0">
                          <a:solidFill>
                            <a:schemeClr val="dk1"/>
                          </a:solidFill>
                          <a:effectLst/>
                          <a:latin typeface="Arial" panose="020B0604020202020204" pitchFamily="34" charset="0"/>
                          <a:ea typeface="+mn-ea"/>
                          <a:cs typeface="Arial" panose="020B0604020202020204" pitchFamily="34" charset="0"/>
                        </a:rPr>
                        <a:t>absorb energy from the Sun to help the plant make its own food. This is where the reaction called photosynthesis takes place</a:t>
                      </a: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YES</a:t>
                      </a: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extLst>
                  <a:ext uri="{0D108BD9-81ED-4DB2-BD59-A6C34878D82A}">
                    <a16:rowId xmlns:a16="http://schemas.microsoft.com/office/drawing/2014/main" val="3819582269"/>
                  </a:ext>
                </a:extLst>
              </a:tr>
              <a:tr h="725371">
                <a:tc>
                  <a:txBody>
                    <a:bodyPr/>
                    <a:lstStyle/>
                    <a:p>
                      <a:pPr algn="ctr"/>
                      <a:r>
                        <a:rPr lang="en-GB" b="1" dirty="0">
                          <a:solidFill>
                            <a:srgbClr val="FF0000"/>
                          </a:solidFill>
                          <a:latin typeface="Arial" panose="020B0604020202020204" pitchFamily="34" charset="0"/>
                          <a:cs typeface="Arial" panose="020B0604020202020204" pitchFamily="34" charset="0"/>
                        </a:rPr>
                        <a:t>Vacuole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r>
                        <a:rPr lang="en-GB" sz="1800" kern="1200" dirty="0">
                          <a:solidFill>
                            <a:schemeClr val="dk1"/>
                          </a:solidFill>
                          <a:effectLst/>
                          <a:latin typeface="Arial" panose="020B0604020202020204" pitchFamily="34" charset="0"/>
                          <a:ea typeface="+mn-ea"/>
                          <a:cs typeface="Arial" panose="020B0604020202020204" pitchFamily="34" charset="0"/>
                        </a:rPr>
                        <a:t>c</a:t>
                      </a:r>
                      <a:r>
                        <a:rPr lang="en-GB" sz="1800" kern="1200">
                          <a:solidFill>
                            <a:schemeClr val="dk1"/>
                          </a:solidFill>
                          <a:effectLst/>
                          <a:latin typeface="Arial" panose="020B0604020202020204" pitchFamily="34" charset="0"/>
                          <a:ea typeface="+mn-ea"/>
                          <a:cs typeface="Arial" panose="020B0604020202020204" pitchFamily="34" charset="0"/>
                        </a:rPr>
                        <a:t>ontains </a:t>
                      </a:r>
                      <a:r>
                        <a:rPr lang="en-GB" sz="1800" kern="1200" dirty="0">
                          <a:solidFill>
                            <a:schemeClr val="dk1"/>
                          </a:solidFill>
                          <a:effectLst/>
                          <a:latin typeface="Arial" panose="020B0604020202020204" pitchFamily="34" charset="0"/>
                          <a:ea typeface="+mn-ea"/>
                          <a:cs typeface="Arial" panose="020B0604020202020204" pitchFamily="34" charset="0"/>
                        </a:rPr>
                        <a:t>cell sap (water &amp; nutrients) and are surrounded by a thin membrane. Provides the cell with inner support.</a:t>
                      </a: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YES</a:t>
                      </a: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extLst>
                  <a:ext uri="{0D108BD9-81ED-4DB2-BD59-A6C34878D82A}">
                    <a16:rowId xmlns:a16="http://schemas.microsoft.com/office/drawing/2014/main" val="2960352995"/>
                  </a:ext>
                </a:extLst>
              </a:tr>
              <a:tr h="507760">
                <a:tc>
                  <a:txBody>
                    <a:bodyPr/>
                    <a:lstStyle/>
                    <a:p>
                      <a:pPr algn="ctr"/>
                      <a:r>
                        <a:rPr lang="en-GB" b="1" dirty="0">
                          <a:solidFill>
                            <a:srgbClr val="FF0000"/>
                          </a:solidFill>
                          <a:latin typeface="Arial" panose="020B0604020202020204" pitchFamily="34" charset="0"/>
                          <a:cs typeface="Arial" panose="020B0604020202020204" pitchFamily="34" charset="0"/>
                        </a:rPr>
                        <a:t>Cell wall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r>
                        <a:rPr lang="en-GB" sz="1800" kern="1200" dirty="0">
                          <a:solidFill>
                            <a:schemeClr val="dk1"/>
                          </a:solidFill>
                          <a:effectLst/>
                          <a:latin typeface="Arial" panose="020B0604020202020204" pitchFamily="34" charset="0"/>
                          <a:ea typeface="+mn-ea"/>
                          <a:cs typeface="Arial" panose="020B0604020202020204" pitchFamily="34" charset="0"/>
                        </a:rPr>
                        <a:t>made of cellulose and gives the cell strength and support. It gives the plant cell a fixed shape.</a:t>
                      </a: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YES</a:t>
                      </a: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extLst>
                  <a:ext uri="{0D108BD9-81ED-4DB2-BD59-A6C34878D82A}">
                    <a16:rowId xmlns:a16="http://schemas.microsoft.com/office/drawing/2014/main" val="189148241"/>
                  </a:ext>
                </a:extLst>
              </a:tr>
            </a:tbl>
          </a:graphicData>
        </a:graphic>
      </p:graphicFrame>
    </p:spTree>
    <p:extLst>
      <p:ext uri="{BB962C8B-B14F-4D97-AF65-F5344CB8AC3E}">
        <p14:creationId xmlns:p14="http://schemas.microsoft.com/office/powerpoint/2010/main" val="2850882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7C79-2277-C6F4-4657-97C5EA3DB783}"/>
              </a:ext>
            </a:extLst>
          </p:cNvPr>
          <p:cNvSpPr>
            <a:spLocks noGrp="1"/>
          </p:cNvSpPr>
          <p:nvPr>
            <p:ph type="ctrTitle"/>
          </p:nvPr>
        </p:nvSpPr>
        <p:spPr/>
        <p:txBody>
          <a:bodyPr/>
          <a:lstStyle/>
          <a:p>
            <a:r>
              <a:rPr lang="en-GB" dirty="0"/>
              <a:t>Plant and animal cells</a:t>
            </a:r>
          </a:p>
        </p:txBody>
      </p:sp>
      <p:sp>
        <p:nvSpPr>
          <p:cNvPr id="10" name="Subtitle 2">
            <a:extLst>
              <a:ext uri="{FF2B5EF4-FFF2-40B4-BE49-F238E27FC236}">
                <a16:creationId xmlns:a16="http://schemas.microsoft.com/office/drawing/2014/main" id="{CC2225F0-64D5-FAA5-E132-8DD387B0A368}"/>
              </a:ext>
            </a:extLst>
          </p:cNvPr>
          <p:cNvSpPr>
            <a:spLocks noGrp="1"/>
          </p:cNvSpPr>
          <p:nvPr>
            <p:ph type="subTitle" idx="1"/>
          </p:nvPr>
        </p:nvSpPr>
        <p:spPr>
          <a:xfrm>
            <a:off x="1169276" y="2571092"/>
            <a:ext cx="9720000" cy="2956405"/>
          </a:xfrm>
        </p:spPr>
        <p:txBody>
          <a:bodyPr/>
          <a:lstStyle/>
          <a:p>
            <a:pPr marL="0" indent="0">
              <a:buNone/>
            </a:pPr>
            <a:r>
              <a:rPr lang="en-GB" dirty="0"/>
              <a:t>Which one will we see under the microscope?</a:t>
            </a:r>
          </a:p>
        </p:txBody>
      </p:sp>
      <p:pic>
        <p:nvPicPr>
          <p:cNvPr id="4" name="Picture 3" descr="Diagram&#10;&#10;Description automatically generated">
            <a:extLst>
              <a:ext uri="{FF2B5EF4-FFF2-40B4-BE49-F238E27FC236}">
                <a16:creationId xmlns:a16="http://schemas.microsoft.com/office/drawing/2014/main" id="{6E849A7E-9078-9C6E-48B5-553552F9E3DE}"/>
              </a:ext>
            </a:extLst>
          </p:cNvPr>
          <p:cNvPicPr>
            <a:picLocks noChangeAspect="1"/>
          </p:cNvPicPr>
          <p:nvPr/>
        </p:nvPicPr>
        <p:blipFill rotWithShape="1">
          <a:blip r:embed="rId2"/>
          <a:srcRect l="-793" t="3983" r="-457" b="-3983"/>
          <a:stretch/>
        </p:blipFill>
        <p:spPr>
          <a:xfrm>
            <a:off x="652549" y="2911885"/>
            <a:ext cx="8225491" cy="3946115"/>
          </a:xfrm>
          <a:prstGeom prst="rect">
            <a:avLst/>
          </a:prstGeom>
        </p:spPr>
      </p:pic>
    </p:spTree>
    <p:extLst>
      <p:ext uri="{BB962C8B-B14F-4D97-AF65-F5344CB8AC3E}">
        <p14:creationId xmlns:p14="http://schemas.microsoft.com/office/powerpoint/2010/main" val="2263196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BF929022-8FC0-8D69-CACB-B7B6C362C46B}"/>
              </a:ext>
            </a:extLst>
          </p:cNvPr>
          <p:cNvPicPr>
            <a:picLocks noChangeAspect="1"/>
          </p:cNvPicPr>
          <p:nvPr/>
        </p:nvPicPr>
        <p:blipFill rotWithShape="1">
          <a:blip r:embed="rId2"/>
          <a:srcRect l="51059" t="3983" r="-457" b="-3983"/>
          <a:stretch/>
        </p:blipFill>
        <p:spPr>
          <a:xfrm>
            <a:off x="6839261" y="1923798"/>
            <a:ext cx="4013052" cy="3946115"/>
          </a:xfrm>
          <a:prstGeom prst="rect">
            <a:avLst/>
          </a:prstGeom>
        </p:spPr>
      </p:pic>
      <p:sp>
        <p:nvSpPr>
          <p:cNvPr id="2" name="Title 1">
            <a:extLst>
              <a:ext uri="{FF2B5EF4-FFF2-40B4-BE49-F238E27FC236}">
                <a16:creationId xmlns:a16="http://schemas.microsoft.com/office/drawing/2014/main" id="{34D87C79-2277-C6F4-4657-97C5EA3DB783}"/>
              </a:ext>
            </a:extLst>
          </p:cNvPr>
          <p:cNvSpPr>
            <a:spLocks noGrp="1"/>
          </p:cNvSpPr>
          <p:nvPr>
            <p:ph type="ctrTitle"/>
          </p:nvPr>
        </p:nvSpPr>
        <p:spPr/>
        <p:txBody>
          <a:bodyPr/>
          <a:lstStyle/>
          <a:p>
            <a:r>
              <a:rPr lang="en-GB" dirty="0"/>
              <a:t>Plant and animal cells</a:t>
            </a:r>
          </a:p>
        </p:txBody>
      </p:sp>
      <p:sp>
        <p:nvSpPr>
          <p:cNvPr id="9" name="Text Box 7">
            <a:extLst>
              <a:ext uri="{FF2B5EF4-FFF2-40B4-BE49-F238E27FC236}">
                <a16:creationId xmlns:a16="http://schemas.microsoft.com/office/drawing/2014/main" id="{9CB60756-5DCE-CE36-392A-FD0C487957CF}"/>
              </a:ext>
            </a:extLst>
          </p:cNvPr>
          <p:cNvSpPr txBox="1">
            <a:spLocks noChangeArrowheads="1"/>
          </p:cNvSpPr>
          <p:nvPr/>
        </p:nvSpPr>
        <p:spPr bwMode="auto">
          <a:xfrm>
            <a:off x="8207937" y="5496237"/>
            <a:ext cx="142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400" u="sng" dirty="0"/>
              <a:t>Plant cell</a:t>
            </a:r>
          </a:p>
        </p:txBody>
      </p:sp>
      <p:sp>
        <p:nvSpPr>
          <p:cNvPr id="10" name="Subtitle 2">
            <a:extLst>
              <a:ext uri="{FF2B5EF4-FFF2-40B4-BE49-F238E27FC236}">
                <a16:creationId xmlns:a16="http://schemas.microsoft.com/office/drawing/2014/main" id="{CC2225F0-64D5-FAA5-E132-8DD387B0A368}"/>
              </a:ext>
            </a:extLst>
          </p:cNvPr>
          <p:cNvSpPr>
            <a:spLocks noGrp="1"/>
          </p:cNvSpPr>
          <p:nvPr>
            <p:ph type="subTitle" idx="1"/>
          </p:nvPr>
        </p:nvSpPr>
        <p:spPr>
          <a:xfrm>
            <a:off x="1169276" y="2571092"/>
            <a:ext cx="9720000" cy="2956405"/>
          </a:xfrm>
        </p:spPr>
        <p:txBody>
          <a:bodyPr/>
          <a:lstStyle/>
          <a:p>
            <a:pPr marL="0" indent="0">
              <a:buNone/>
            </a:pPr>
            <a:r>
              <a:rPr lang="en-GB" dirty="0"/>
              <a:t>Which one will we see under the microscope?</a:t>
            </a:r>
          </a:p>
        </p:txBody>
      </p:sp>
      <p:sp>
        <p:nvSpPr>
          <p:cNvPr id="3" name="Rectangle 2">
            <a:extLst>
              <a:ext uri="{FF2B5EF4-FFF2-40B4-BE49-F238E27FC236}">
                <a16:creationId xmlns:a16="http://schemas.microsoft.com/office/drawing/2014/main" id="{99A33B2B-4504-C0A6-0B53-9191A9527CC3}"/>
              </a:ext>
            </a:extLst>
          </p:cNvPr>
          <p:cNvSpPr/>
          <p:nvPr/>
        </p:nvSpPr>
        <p:spPr>
          <a:xfrm>
            <a:off x="6760279" y="1828800"/>
            <a:ext cx="4262445" cy="4438435"/>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5328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7C79-2277-C6F4-4657-97C5EA3DB783}"/>
              </a:ext>
            </a:extLst>
          </p:cNvPr>
          <p:cNvSpPr>
            <a:spLocks noGrp="1"/>
          </p:cNvSpPr>
          <p:nvPr>
            <p:ph type="ctrTitle"/>
          </p:nvPr>
        </p:nvSpPr>
        <p:spPr/>
        <p:txBody>
          <a:bodyPr/>
          <a:lstStyle/>
          <a:p>
            <a:r>
              <a:rPr lang="en-GB" dirty="0"/>
              <a:t>Looking at cells</a:t>
            </a:r>
          </a:p>
        </p:txBody>
      </p:sp>
      <p:sp>
        <p:nvSpPr>
          <p:cNvPr id="3" name="Subtitle 2">
            <a:extLst>
              <a:ext uri="{FF2B5EF4-FFF2-40B4-BE49-F238E27FC236}">
                <a16:creationId xmlns:a16="http://schemas.microsoft.com/office/drawing/2014/main" id="{871FADD7-5CFD-68C9-851C-B6F4AD15AF0A}"/>
              </a:ext>
            </a:extLst>
          </p:cNvPr>
          <p:cNvSpPr>
            <a:spLocks noGrp="1"/>
          </p:cNvSpPr>
          <p:nvPr>
            <p:ph type="subTitle" idx="1"/>
          </p:nvPr>
        </p:nvSpPr>
        <p:spPr>
          <a:xfrm>
            <a:off x="1169276" y="2571092"/>
            <a:ext cx="9720000" cy="2956405"/>
          </a:xfrm>
        </p:spPr>
        <p:txBody>
          <a:bodyPr/>
          <a:lstStyle/>
          <a:p>
            <a:pPr marL="0" indent="0">
              <a:buNone/>
            </a:pPr>
            <a:r>
              <a:rPr lang="en-GB" dirty="0"/>
              <a:t>What structures might we be able to see through the microscope?</a:t>
            </a:r>
          </a:p>
          <a:p>
            <a:pPr marL="0" indent="0">
              <a:buNone/>
            </a:pPr>
            <a:endParaRPr lang="en-GB" dirty="0"/>
          </a:p>
          <a:p>
            <a:pPr marL="0" indent="0">
              <a:buNone/>
            </a:pPr>
            <a:r>
              <a:rPr lang="en-GB" dirty="0"/>
              <a:t>Discuss with the person next to you.</a:t>
            </a:r>
          </a:p>
        </p:txBody>
      </p:sp>
    </p:spTree>
    <p:extLst>
      <p:ext uri="{BB962C8B-B14F-4D97-AF65-F5344CB8AC3E}">
        <p14:creationId xmlns:p14="http://schemas.microsoft.com/office/powerpoint/2010/main" val="3762124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7C79-2277-C6F4-4657-97C5EA3DB783}"/>
              </a:ext>
            </a:extLst>
          </p:cNvPr>
          <p:cNvSpPr>
            <a:spLocks noGrp="1"/>
          </p:cNvSpPr>
          <p:nvPr>
            <p:ph type="ctrTitle"/>
          </p:nvPr>
        </p:nvSpPr>
        <p:spPr/>
        <p:txBody>
          <a:bodyPr/>
          <a:lstStyle/>
          <a:p>
            <a:r>
              <a:rPr lang="en-GB" dirty="0"/>
              <a:t>Practical method</a:t>
            </a:r>
          </a:p>
        </p:txBody>
      </p:sp>
      <p:sp>
        <p:nvSpPr>
          <p:cNvPr id="7" name="Rectangle 5">
            <a:extLst>
              <a:ext uri="{FF2B5EF4-FFF2-40B4-BE49-F238E27FC236}">
                <a16:creationId xmlns:a16="http://schemas.microsoft.com/office/drawing/2014/main" id="{AAA1832E-DDDA-F976-7022-D3588CE28AD5}"/>
              </a:ext>
            </a:extLst>
          </p:cNvPr>
          <p:cNvSpPr>
            <a:spLocks noChangeArrowheads="1"/>
          </p:cNvSpPr>
          <p:nvPr/>
        </p:nvSpPr>
        <p:spPr bwMode="auto">
          <a:xfrm>
            <a:off x="335622" y="1949498"/>
            <a:ext cx="5042252" cy="327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lnSpc>
                <a:spcPct val="150000"/>
              </a:lnSpc>
              <a:spcBef>
                <a:spcPct val="0"/>
              </a:spcBef>
              <a:spcAft>
                <a:spcPct val="0"/>
              </a:spcAft>
            </a:pPr>
            <a:r>
              <a:rPr lang="en-GB" altLang="en-US" sz="2000" dirty="0">
                <a:latin typeface="Arial" panose="020B0604020202020204" pitchFamily="34" charset="0"/>
                <a:ea typeface="MS Mincho" pitchFamily="49" charset="-128"/>
                <a:cs typeface="Arial" panose="020B0604020202020204" pitchFamily="34" charset="0"/>
              </a:rPr>
              <a:t>1. Put on goggles.</a:t>
            </a:r>
            <a:endParaRPr lang="en-GB" altLang="en-US" sz="2000" dirty="0">
              <a:latin typeface="Arial" pitchFamily="34" charset="0"/>
              <a:cs typeface="Arial" pitchFamily="34" charset="0"/>
            </a:endParaRPr>
          </a:p>
          <a:p>
            <a:pPr eaLnBrk="0" fontAlgn="base" hangingPunct="0">
              <a:lnSpc>
                <a:spcPct val="150000"/>
              </a:lnSpc>
              <a:spcBef>
                <a:spcPct val="0"/>
              </a:spcBef>
              <a:spcAft>
                <a:spcPct val="0"/>
              </a:spcAft>
            </a:pPr>
            <a:r>
              <a:rPr lang="en-GB" altLang="en-US" sz="2000" dirty="0">
                <a:latin typeface="Arial" panose="020B0604020202020204" pitchFamily="34" charset="0"/>
                <a:ea typeface="MS Mincho" pitchFamily="49" charset="-128"/>
                <a:cs typeface="Arial" panose="020B0604020202020204" pitchFamily="34" charset="0"/>
              </a:rPr>
              <a:t>2. Collect a small piece of onion.</a:t>
            </a:r>
            <a:endParaRPr lang="en-GB" altLang="en-US" sz="2000" dirty="0">
              <a:latin typeface="Arial" pitchFamily="34" charset="0"/>
              <a:cs typeface="Arial" pitchFamily="34" charset="0"/>
            </a:endParaRPr>
          </a:p>
          <a:p>
            <a:pPr eaLnBrk="0" fontAlgn="base" hangingPunct="0">
              <a:lnSpc>
                <a:spcPct val="150000"/>
              </a:lnSpc>
              <a:spcBef>
                <a:spcPct val="0"/>
              </a:spcBef>
              <a:spcAft>
                <a:spcPct val="0"/>
              </a:spcAft>
            </a:pPr>
            <a:r>
              <a:rPr lang="en-GB" altLang="en-US" sz="2000" dirty="0">
                <a:latin typeface="Arial" panose="020B0604020202020204" pitchFamily="34" charset="0"/>
                <a:ea typeface="MS Mincho" pitchFamily="49" charset="-128"/>
                <a:cs typeface="Arial" panose="020B0604020202020204" pitchFamily="34" charset="0"/>
              </a:rPr>
              <a:t>3. Using forceps, carefully peel away the thin skin (epidermis) between the onion layers.</a:t>
            </a:r>
          </a:p>
          <a:p>
            <a:pPr eaLnBrk="0" fontAlgn="base" hangingPunct="0">
              <a:lnSpc>
                <a:spcPct val="150000"/>
              </a:lnSpc>
              <a:spcBef>
                <a:spcPct val="0"/>
              </a:spcBef>
              <a:spcAft>
                <a:spcPct val="0"/>
              </a:spcAft>
            </a:pPr>
            <a:r>
              <a:rPr lang="en-GB" altLang="en-US" sz="2000" dirty="0">
                <a:latin typeface="Arial" panose="020B0604020202020204" pitchFamily="34" charset="0"/>
                <a:ea typeface="MS Mincho" pitchFamily="49" charset="-128"/>
                <a:cs typeface="Arial" panose="020B0604020202020204" pitchFamily="34" charset="0"/>
              </a:rPr>
              <a:t>4. Place the onion skin onto a clean glass slide.</a:t>
            </a:r>
            <a:endParaRPr lang="en-GB" altLang="en-US" sz="2000" dirty="0">
              <a:latin typeface="Arial" panose="020B0604020202020204" pitchFamily="34" charset="0"/>
              <a:cs typeface="Arial" pitchFamily="34" charset="0"/>
            </a:endParaRPr>
          </a:p>
        </p:txBody>
      </p:sp>
      <p:sp>
        <p:nvSpPr>
          <p:cNvPr id="8" name="Rectangle 6">
            <a:extLst>
              <a:ext uri="{FF2B5EF4-FFF2-40B4-BE49-F238E27FC236}">
                <a16:creationId xmlns:a16="http://schemas.microsoft.com/office/drawing/2014/main" id="{CFD85BFE-F17A-2212-A2EE-02619120EDF1}"/>
              </a:ext>
            </a:extLst>
          </p:cNvPr>
          <p:cNvSpPr>
            <a:spLocks noChangeArrowheads="1"/>
          </p:cNvSpPr>
          <p:nvPr/>
        </p:nvSpPr>
        <p:spPr bwMode="auto">
          <a:xfrm>
            <a:off x="6260600" y="1966246"/>
            <a:ext cx="5595778" cy="419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eaLnBrk="0" fontAlgn="base" hangingPunct="0">
              <a:lnSpc>
                <a:spcPct val="150000"/>
              </a:lnSpc>
              <a:spcBef>
                <a:spcPct val="0"/>
              </a:spcBef>
              <a:spcAft>
                <a:spcPct val="0"/>
              </a:spcAft>
            </a:pPr>
            <a:r>
              <a:rPr lang="en-GB" altLang="en-US" sz="2000" dirty="0">
                <a:ea typeface="MS Mincho" pitchFamily="49" charset="-128"/>
              </a:rPr>
              <a:t>5. Use your forceps to keep the onion skin flat on the glass slide.</a:t>
            </a:r>
            <a:endParaRPr lang="en-GB" altLang="en-US" sz="2000" dirty="0"/>
          </a:p>
          <a:p>
            <a:pPr eaLnBrk="0" fontAlgn="base" hangingPunct="0">
              <a:lnSpc>
                <a:spcPct val="150000"/>
              </a:lnSpc>
              <a:spcBef>
                <a:spcPct val="0"/>
              </a:spcBef>
              <a:spcAft>
                <a:spcPct val="0"/>
              </a:spcAft>
            </a:pPr>
            <a:r>
              <a:rPr lang="en-GB" altLang="en-US" sz="2000" dirty="0">
                <a:ea typeface="MS Mincho" pitchFamily="49" charset="-128"/>
              </a:rPr>
              <a:t>6. Using a pipette, add one drop of iodine solution on top of the onion skin.</a:t>
            </a:r>
          </a:p>
          <a:p>
            <a:pPr eaLnBrk="0" fontAlgn="base" hangingPunct="0">
              <a:lnSpc>
                <a:spcPct val="150000"/>
              </a:lnSpc>
              <a:spcBef>
                <a:spcPct val="0"/>
              </a:spcBef>
              <a:spcAft>
                <a:spcPct val="0"/>
              </a:spcAft>
            </a:pPr>
            <a:r>
              <a:rPr lang="en-GB" altLang="en-US" sz="2000" dirty="0">
                <a:ea typeface="MS Mincho" pitchFamily="49" charset="-128"/>
              </a:rPr>
              <a:t>7. Carefully place a cover slip on top to spread out the iodine and to stop the specimen drying out.</a:t>
            </a:r>
          </a:p>
          <a:p>
            <a:pPr eaLnBrk="0" fontAlgn="base" hangingPunct="0">
              <a:lnSpc>
                <a:spcPct val="150000"/>
              </a:lnSpc>
              <a:spcBef>
                <a:spcPct val="0"/>
              </a:spcBef>
              <a:spcAft>
                <a:spcPct val="0"/>
              </a:spcAft>
            </a:pPr>
            <a:r>
              <a:rPr lang="en-GB" altLang="en-US" sz="2000" dirty="0">
                <a:ea typeface="MS Mincho" pitchFamily="49" charset="-128"/>
              </a:rPr>
              <a:t>8. Clip the slide to the microscope stage and view your specimen through the microscope.</a:t>
            </a:r>
            <a:endParaRPr lang="en-GB" altLang="en-US" sz="2000" dirty="0"/>
          </a:p>
        </p:txBody>
      </p:sp>
      <p:sp>
        <p:nvSpPr>
          <p:cNvPr id="9" name="TextBox 8">
            <a:extLst>
              <a:ext uri="{FF2B5EF4-FFF2-40B4-BE49-F238E27FC236}">
                <a16:creationId xmlns:a16="http://schemas.microsoft.com/office/drawing/2014/main" id="{6D388ACD-1E90-A966-27E7-85B767698A4D}"/>
              </a:ext>
            </a:extLst>
          </p:cNvPr>
          <p:cNvSpPr txBox="1"/>
          <p:nvPr/>
        </p:nvSpPr>
        <p:spPr>
          <a:xfrm>
            <a:off x="335622" y="5294202"/>
            <a:ext cx="5541902" cy="1077218"/>
          </a:xfrm>
          <a:prstGeom prst="rect">
            <a:avLst/>
          </a:prstGeom>
          <a:solidFill>
            <a:srgbClr val="FCE3C2"/>
          </a:solidFill>
          <a:ln>
            <a:solidFill>
              <a:schemeClr val="tx1"/>
            </a:solidFill>
          </a:ln>
        </p:spPr>
        <p:txBody>
          <a:bodyPr wrap="none" rtlCol="0">
            <a:spAutoFit/>
          </a:bodyPr>
          <a:lstStyle/>
          <a:p>
            <a:r>
              <a:rPr lang="en-GB" sz="1600" dirty="0">
                <a:latin typeface="Arial" panose="020B0604020202020204" pitchFamily="34" charset="0"/>
                <a:cs typeface="Arial" panose="020B0604020202020204" pitchFamily="34" charset="0"/>
              </a:rPr>
              <a:t>Top tips:</a:t>
            </a:r>
          </a:p>
          <a:p>
            <a:pPr marL="342900" indent="-342900">
              <a:buFont typeface="+mj-lt"/>
              <a:buAutoNum type="arabicPeriod"/>
            </a:pPr>
            <a:r>
              <a:rPr lang="en-GB" sz="1600" dirty="0">
                <a:latin typeface="Arial" panose="020B0604020202020204" pitchFamily="34" charset="0"/>
                <a:cs typeface="Arial" panose="020B0604020202020204" pitchFamily="34" charset="0"/>
              </a:rPr>
              <a:t>Ask the teacher to cut out a small part of an onion.</a:t>
            </a:r>
          </a:p>
          <a:p>
            <a:pPr marL="342900" indent="-342900">
              <a:buFont typeface="+mj-lt"/>
              <a:buAutoNum type="arabicPeriod"/>
            </a:pPr>
            <a:r>
              <a:rPr lang="en-GB" sz="1600" dirty="0">
                <a:latin typeface="Arial" panose="020B0604020202020204" pitchFamily="34" charset="0"/>
                <a:cs typeface="Arial" panose="020B0604020202020204" pitchFamily="34" charset="0"/>
              </a:rPr>
              <a:t>Just put a maximum of two drops of iodine on the slide.</a:t>
            </a:r>
          </a:p>
          <a:p>
            <a:pPr marL="342900" indent="-342900">
              <a:buFont typeface="+mj-lt"/>
              <a:buAutoNum type="arabicPeriod"/>
            </a:pPr>
            <a:r>
              <a:rPr lang="en-GB" sz="1600" dirty="0">
                <a:latin typeface="Arial" panose="020B0604020202020204" pitchFamily="34" charset="0"/>
                <a:cs typeface="Arial" panose="020B0604020202020204" pitchFamily="34" charset="0"/>
              </a:rPr>
              <a:t>Be careful with the slide.</a:t>
            </a:r>
          </a:p>
        </p:txBody>
      </p:sp>
    </p:spTree>
    <p:extLst>
      <p:ext uri="{BB962C8B-B14F-4D97-AF65-F5344CB8AC3E}">
        <p14:creationId xmlns:p14="http://schemas.microsoft.com/office/powerpoint/2010/main" val="3879642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7C79-2277-C6F4-4657-97C5EA3DB783}"/>
              </a:ext>
            </a:extLst>
          </p:cNvPr>
          <p:cNvSpPr>
            <a:spLocks noGrp="1"/>
          </p:cNvSpPr>
          <p:nvPr>
            <p:ph type="ctrTitle"/>
          </p:nvPr>
        </p:nvSpPr>
        <p:spPr/>
        <p:txBody>
          <a:bodyPr/>
          <a:lstStyle/>
          <a:p>
            <a:r>
              <a:rPr lang="en-GB" dirty="0"/>
              <a:t>Turn and talk – how are we going to stay safe during this practical?</a:t>
            </a:r>
          </a:p>
        </p:txBody>
      </p:sp>
      <p:pic>
        <p:nvPicPr>
          <p:cNvPr id="4" name="Picture 3" descr="A picture containing text&#10;&#10;Description automatically generated">
            <a:extLst>
              <a:ext uri="{FF2B5EF4-FFF2-40B4-BE49-F238E27FC236}">
                <a16:creationId xmlns:a16="http://schemas.microsoft.com/office/drawing/2014/main" id="{5E774302-3780-14B6-93C7-D88668CCF7DA}"/>
              </a:ext>
            </a:extLst>
          </p:cNvPr>
          <p:cNvPicPr>
            <a:picLocks noChangeAspect="1"/>
          </p:cNvPicPr>
          <p:nvPr/>
        </p:nvPicPr>
        <p:blipFill rotWithShape="1">
          <a:blip r:embed="rId2"/>
          <a:srcRect l="6471" t="6681" r="6646" b="9203"/>
          <a:stretch/>
        </p:blipFill>
        <p:spPr>
          <a:xfrm>
            <a:off x="9354700" y="2283798"/>
            <a:ext cx="2256275" cy="1638300"/>
          </a:xfrm>
          <a:prstGeom prst="rect">
            <a:avLst/>
          </a:prstGeom>
        </p:spPr>
      </p:pic>
      <p:pic>
        <p:nvPicPr>
          <p:cNvPr id="13" name="Picture 12" descr="A picture containing whiteboard&#10;&#10;Description automatically generated">
            <a:extLst>
              <a:ext uri="{FF2B5EF4-FFF2-40B4-BE49-F238E27FC236}">
                <a16:creationId xmlns:a16="http://schemas.microsoft.com/office/drawing/2014/main" id="{789212F0-B6E5-17E9-6FF5-A98590281B81}"/>
              </a:ext>
            </a:extLst>
          </p:cNvPr>
          <p:cNvPicPr>
            <a:picLocks noChangeAspect="1"/>
          </p:cNvPicPr>
          <p:nvPr/>
        </p:nvPicPr>
        <p:blipFill rotWithShape="1">
          <a:blip r:embed="rId3"/>
          <a:srcRect l="32500"/>
          <a:stretch/>
        </p:blipFill>
        <p:spPr>
          <a:xfrm>
            <a:off x="3149462" y="4986610"/>
            <a:ext cx="2964748" cy="1691006"/>
          </a:xfrm>
          <a:prstGeom prst="rect">
            <a:avLst/>
          </a:prstGeom>
        </p:spPr>
      </p:pic>
      <p:grpSp>
        <p:nvGrpSpPr>
          <p:cNvPr id="22" name="Group 21">
            <a:extLst>
              <a:ext uri="{FF2B5EF4-FFF2-40B4-BE49-F238E27FC236}">
                <a16:creationId xmlns:a16="http://schemas.microsoft.com/office/drawing/2014/main" id="{54EEF7FA-9C8D-56CC-9B61-66EB2232F565}"/>
              </a:ext>
            </a:extLst>
          </p:cNvPr>
          <p:cNvGrpSpPr/>
          <p:nvPr/>
        </p:nvGrpSpPr>
        <p:grpSpPr>
          <a:xfrm>
            <a:off x="1023330" y="2489259"/>
            <a:ext cx="3048000" cy="1983629"/>
            <a:chOff x="956423" y="2489259"/>
            <a:chExt cx="3048000" cy="1983629"/>
          </a:xfrm>
        </p:grpSpPr>
        <p:pic>
          <p:nvPicPr>
            <p:cNvPr id="9" name="Picture 8" descr="A pair of glasses&#10;&#10;Description automatically generated with medium confidence">
              <a:extLst>
                <a:ext uri="{FF2B5EF4-FFF2-40B4-BE49-F238E27FC236}">
                  <a16:creationId xmlns:a16="http://schemas.microsoft.com/office/drawing/2014/main" id="{87619553-6D0F-3759-1DFC-091787D04BAD}"/>
                </a:ext>
              </a:extLst>
            </p:cNvPr>
            <p:cNvPicPr>
              <a:picLocks noChangeAspect="1"/>
            </p:cNvPicPr>
            <p:nvPr/>
          </p:nvPicPr>
          <p:blipFill>
            <a:blip r:embed="rId4"/>
            <a:stretch>
              <a:fillRect/>
            </a:stretch>
          </p:blipFill>
          <p:spPr>
            <a:xfrm>
              <a:off x="956423" y="2489259"/>
              <a:ext cx="3048000" cy="1947672"/>
            </a:xfrm>
            <a:prstGeom prst="rect">
              <a:avLst/>
            </a:prstGeom>
          </p:spPr>
        </p:pic>
        <p:sp>
          <p:nvSpPr>
            <p:cNvPr id="15" name="TextBox 14">
              <a:extLst>
                <a:ext uri="{FF2B5EF4-FFF2-40B4-BE49-F238E27FC236}">
                  <a16:creationId xmlns:a16="http://schemas.microsoft.com/office/drawing/2014/main" id="{23C3E03F-5412-A87D-9B76-8653B5450D81}"/>
                </a:ext>
              </a:extLst>
            </p:cNvPr>
            <p:cNvSpPr txBox="1"/>
            <p:nvPr/>
          </p:nvSpPr>
          <p:spPr>
            <a:xfrm>
              <a:off x="1090348" y="4103556"/>
              <a:ext cx="2428875"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Wear safety goggles</a:t>
              </a:r>
            </a:p>
          </p:txBody>
        </p:sp>
      </p:grpSp>
      <p:grpSp>
        <p:nvGrpSpPr>
          <p:cNvPr id="23" name="Group 22">
            <a:extLst>
              <a:ext uri="{FF2B5EF4-FFF2-40B4-BE49-F238E27FC236}">
                <a16:creationId xmlns:a16="http://schemas.microsoft.com/office/drawing/2014/main" id="{26905D36-B61F-8DAC-EF6B-FED51270602C}"/>
              </a:ext>
            </a:extLst>
          </p:cNvPr>
          <p:cNvGrpSpPr/>
          <p:nvPr/>
        </p:nvGrpSpPr>
        <p:grpSpPr>
          <a:xfrm>
            <a:off x="4915132" y="2414016"/>
            <a:ext cx="3048000" cy="2058872"/>
            <a:chOff x="4981064" y="2414016"/>
            <a:chExt cx="3048000" cy="2058872"/>
          </a:xfrm>
        </p:grpSpPr>
        <p:pic>
          <p:nvPicPr>
            <p:cNvPr id="6" name="Picture 5" descr="A close-up of a sword&#10;&#10;Description automatically generated with medium confidence">
              <a:extLst>
                <a:ext uri="{FF2B5EF4-FFF2-40B4-BE49-F238E27FC236}">
                  <a16:creationId xmlns:a16="http://schemas.microsoft.com/office/drawing/2014/main" id="{D6AECAEC-5FEA-B3E6-6544-508384182703}"/>
                </a:ext>
              </a:extLst>
            </p:cNvPr>
            <p:cNvPicPr>
              <a:picLocks noChangeAspect="1"/>
            </p:cNvPicPr>
            <p:nvPr/>
          </p:nvPicPr>
          <p:blipFill>
            <a:blip r:embed="rId5"/>
            <a:stretch>
              <a:fillRect/>
            </a:stretch>
          </p:blipFill>
          <p:spPr>
            <a:xfrm>
              <a:off x="4981064" y="2414016"/>
              <a:ext cx="3048000" cy="2029968"/>
            </a:xfrm>
            <a:prstGeom prst="rect">
              <a:avLst/>
            </a:prstGeom>
          </p:spPr>
        </p:pic>
        <p:sp>
          <p:nvSpPr>
            <p:cNvPr id="17" name="TextBox 16">
              <a:extLst>
                <a:ext uri="{FF2B5EF4-FFF2-40B4-BE49-F238E27FC236}">
                  <a16:creationId xmlns:a16="http://schemas.microsoft.com/office/drawing/2014/main" id="{C769295A-A071-8C1F-2D27-C197D02E3F97}"/>
                </a:ext>
              </a:extLst>
            </p:cNvPr>
            <p:cNvSpPr txBox="1"/>
            <p:nvPr/>
          </p:nvSpPr>
          <p:spPr>
            <a:xfrm>
              <a:off x="5209335" y="4103556"/>
              <a:ext cx="2428875"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Use test tube holders</a:t>
              </a:r>
            </a:p>
          </p:txBody>
        </p:sp>
      </p:grpSp>
      <p:sp>
        <p:nvSpPr>
          <p:cNvPr id="19" name="TextBox 18">
            <a:extLst>
              <a:ext uri="{FF2B5EF4-FFF2-40B4-BE49-F238E27FC236}">
                <a16:creationId xmlns:a16="http://schemas.microsoft.com/office/drawing/2014/main" id="{A9356091-5F1E-57C4-67C9-FA38B91C9720}"/>
              </a:ext>
            </a:extLst>
          </p:cNvPr>
          <p:cNvSpPr txBox="1"/>
          <p:nvPr/>
        </p:nvSpPr>
        <p:spPr>
          <a:xfrm>
            <a:off x="9268399" y="4103556"/>
            <a:ext cx="2428875"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No eating or drinking</a:t>
            </a:r>
          </a:p>
        </p:txBody>
      </p:sp>
      <p:sp>
        <p:nvSpPr>
          <p:cNvPr id="21" name="TextBox 20">
            <a:extLst>
              <a:ext uri="{FF2B5EF4-FFF2-40B4-BE49-F238E27FC236}">
                <a16:creationId xmlns:a16="http://schemas.microsoft.com/office/drawing/2014/main" id="{2DE525B8-A033-AF34-6487-09B1AFBF7621}"/>
              </a:ext>
            </a:extLst>
          </p:cNvPr>
          <p:cNvSpPr txBox="1"/>
          <p:nvPr/>
        </p:nvSpPr>
        <p:spPr>
          <a:xfrm>
            <a:off x="6372225" y="5294202"/>
            <a:ext cx="2428875" cy="1200329"/>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Keep desks/benches tidy and make sure bags are not trip hazards</a:t>
            </a:r>
          </a:p>
        </p:txBody>
      </p:sp>
    </p:spTree>
    <p:extLst>
      <p:ext uri="{BB962C8B-B14F-4D97-AF65-F5344CB8AC3E}">
        <p14:creationId xmlns:p14="http://schemas.microsoft.com/office/powerpoint/2010/main" val="2486674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7C79-2277-C6F4-4657-97C5EA3DB783}"/>
              </a:ext>
            </a:extLst>
          </p:cNvPr>
          <p:cNvSpPr>
            <a:spLocks noGrp="1"/>
          </p:cNvSpPr>
          <p:nvPr>
            <p:ph type="ctrTitle"/>
          </p:nvPr>
        </p:nvSpPr>
        <p:spPr/>
        <p:txBody>
          <a:bodyPr/>
          <a:lstStyle/>
          <a:p>
            <a:r>
              <a:rPr lang="en-GB" dirty="0"/>
              <a:t>Turn and talk – how are we going to stay safe during this practical?</a:t>
            </a:r>
          </a:p>
        </p:txBody>
      </p:sp>
      <p:graphicFrame>
        <p:nvGraphicFramePr>
          <p:cNvPr id="6" name="Table 5">
            <a:extLst>
              <a:ext uri="{FF2B5EF4-FFF2-40B4-BE49-F238E27FC236}">
                <a16:creationId xmlns:a16="http://schemas.microsoft.com/office/drawing/2014/main" id="{D55CDD01-5598-DD34-7396-43DD4AC9417A}"/>
              </a:ext>
            </a:extLst>
          </p:cNvPr>
          <p:cNvGraphicFramePr>
            <a:graphicFrameLocks noGrp="1"/>
          </p:cNvGraphicFramePr>
          <p:nvPr>
            <p:extLst>
              <p:ext uri="{D42A27DB-BD31-4B8C-83A1-F6EECF244321}">
                <p14:modId xmlns:p14="http://schemas.microsoft.com/office/powerpoint/2010/main" val="3852569"/>
              </p:ext>
            </p:extLst>
          </p:nvPr>
        </p:nvGraphicFramePr>
        <p:xfrm>
          <a:off x="2024323" y="2628270"/>
          <a:ext cx="8520372" cy="3517323"/>
        </p:xfrm>
        <a:graphic>
          <a:graphicData uri="http://schemas.openxmlformats.org/drawingml/2006/table">
            <a:tbl>
              <a:tblPr firstRow="1" firstCol="1" bandRow="1" bandCol="1">
                <a:tableStyleId>{93296810-A885-4BE3-A3E7-6D5BEEA58F35}</a:tableStyleId>
              </a:tblPr>
              <a:tblGrid>
                <a:gridCol w="2073852">
                  <a:extLst>
                    <a:ext uri="{9D8B030D-6E8A-4147-A177-3AD203B41FA5}">
                      <a16:colId xmlns:a16="http://schemas.microsoft.com/office/drawing/2014/main" val="4240073758"/>
                    </a:ext>
                  </a:extLst>
                </a:gridCol>
                <a:gridCol w="2098963">
                  <a:extLst>
                    <a:ext uri="{9D8B030D-6E8A-4147-A177-3AD203B41FA5}">
                      <a16:colId xmlns:a16="http://schemas.microsoft.com/office/drawing/2014/main" val="1008772205"/>
                    </a:ext>
                  </a:extLst>
                </a:gridCol>
                <a:gridCol w="4347557">
                  <a:extLst>
                    <a:ext uri="{9D8B030D-6E8A-4147-A177-3AD203B41FA5}">
                      <a16:colId xmlns:a16="http://schemas.microsoft.com/office/drawing/2014/main" val="2932425593"/>
                    </a:ext>
                  </a:extLst>
                </a:gridCol>
              </a:tblGrid>
              <a:tr h="424784">
                <a:tc>
                  <a:txBody>
                    <a:bodyPr/>
                    <a:lstStyle/>
                    <a:p>
                      <a:pPr algn="ctr">
                        <a:lnSpc>
                          <a:spcPct val="100000"/>
                        </a:lnSpc>
                        <a:spcBef>
                          <a:spcPts val="600"/>
                        </a:spcBef>
                        <a:spcAft>
                          <a:spcPts val="600"/>
                        </a:spcAft>
                      </a:pPr>
                      <a:r>
                        <a:rPr lang="en-US" sz="2000" dirty="0">
                          <a:solidFill>
                            <a:schemeClr val="bg1"/>
                          </a:solidFill>
                          <a:effectLst/>
                        </a:rPr>
                        <a:t>Hazard</a:t>
                      </a:r>
                      <a:endParaRPr lang="en-GB" sz="2000" b="1" dirty="0">
                        <a:solidFill>
                          <a:schemeClr val="bg1"/>
                        </a:solidFill>
                        <a:effectLst/>
                        <a:latin typeface="Arial" panose="020B0604020202020204" pitchFamily="34" charset="0"/>
                        <a:ea typeface="PMingLiU" panose="020B0604030504040204"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lnSpc>
                          <a:spcPct val="100000"/>
                        </a:lnSpc>
                        <a:spcBef>
                          <a:spcPts val="600"/>
                        </a:spcBef>
                        <a:spcAft>
                          <a:spcPts val="600"/>
                        </a:spcAft>
                      </a:pPr>
                      <a:r>
                        <a:rPr lang="en-US" sz="2000" dirty="0">
                          <a:solidFill>
                            <a:schemeClr val="bg1"/>
                          </a:solidFill>
                          <a:effectLst/>
                        </a:rPr>
                        <a:t>Risk</a:t>
                      </a:r>
                      <a:endParaRPr lang="en-GB" sz="2000" b="1" dirty="0">
                        <a:solidFill>
                          <a:schemeClr val="bg1"/>
                        </a:solidFill>
                        <a:effectLst/>
                        <a:latin typeface="Arial" panose="020B0604020202020204" pitchFamily="34" charset="0"/>
                        <a:ea typeface="PMingLiU" panose="020B0604030504040204"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lnSpc>
                          <a:spcPct val="100000"/>
                        </a:lnSpc>
                        <a:spcBef>
                          <a:spcPts val="600"/>
                        </a:spcBef>
                        <a:spcAft>
                          <a:spcPts val="600"/>
                        </a:spcAft>
                      </a:pPr>
                      <a:r>
                        <a:rPr lang="en-US" sz="2000" dirty="0">
                          <a:solidFill>
                            <a:schemeClr val="bg1"/>
                          </a:solidFill>
                          <a:effectLst/>
                        </a:rPr>
                        <a:t>Precaution</a:t>
                      </a:r>
                      <a:endParaRPr lang="en-GB" sz="2000" b="1" dirty="0">
                        <a:solidFill>
                          <a:schemeClr val="bg1"/>
                        </a:solidFill>
                        <a:effectLst/>
                        <a:latin typeface="Arial" panose="020B0604020202020204" pitchFamily="34" charset="0"/>
                        <a:ea typeface="PMingLiU" panose="020B0604030504040204"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016056117"/>
                  </a:ext>
                </a:extLst>
              </a:tr>
              <a:tr h="1321972">
                <a:tc>
                  <a:txBody>
                    <a:bodyPr/>
                    <a:lstStyle/>
                    <a:p>
                      <a:pPr algn="ctr">
                        <a:lnSpc>
                          <a:spcPct val="100000"/>
                        </a:lnSpc>
                        <a:spcBef>
                          <a:spcPts val="300"/>
                        </a:spcBef>
                        <a:spcAft>
                          <a:spcPts val="300"/>
                        </a:spcAft>
                      </a:pPr>
                      <a:r>
                        <a:rPr lang="en-GB" sz="2000" dirty="0">
                          <a:solidFill>
                            <a:schemeClr val="bg1"/>
                          </a:solidFill>
                          <a:effectLst/>
                        </a:rPr>
                        <a:t>Glass slides and coverslips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lnSpc>
                          <a:spcPct val="100000"/>
                        </a:lnSpc>
                        <a:spcBef>
                          <a:spcPts val="300"/>
                        </a:spcBef>
                        <a:spcAft>
                          <a:spcPts val="300"/>
                        </a:spcAft>
                      </a:pPr>
                      <a:r>
                        <a:rPr lang="en-GB" sz="2000" dirty="0">
                          <a:solidFill>
                            <a:schemeClr val="tx1"/>
                          </a:solidFill>
                          <a:effectLst/>
                        </a:rPr>
                        <a:t>Can cut yourself on broken glass</a:t>
                      </a:r>
                      <a:endParaRPr lang="en-GB" sz="2000" dirty="0">
                        <a:solidFill>
                          <a:schemeClr val="tx1"/>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3C2"/>
                    </a:solidFill>
                  </a:tcPr>
                </a:tc>
                <a:tc>
                  <a:txBody>
                    <a:bodyPr/>
                    <a:lstStyle/>
                    <a:p>
                      <a:pPr algn="ctr">
                        <a:lnSpc>
                          <a:spcPct val="100000"/>
                        </a:lnSpc>
                        <a:spcBef>
                          <a:spcPts val="300"/>
                        </a:spcBef>
                        <a:spcAft>
                          <a:spcPts val="300"/>
                        </a:spcAft>
                      </a:pPr>
                      <a:r>
                        <a:rPr lang="en-GB" sz="2000" dirty="0">
                          <a:solidFill>
                            <a:schemeClr val="tx1"/>
                          </a:solidFill>
                          <a:effectLst/>
                        </a:rPr>
                        <a:t>Handle with care and place in a safe position on bench. If broken, clean up carefully with a dustpan and brush</a:t>
                      </a:r>
                      <a:endParaRPr lang="en-GB" sz="2000" dirty="0">
                        <a:solidFill>
                          <a:schemeClr val="tx1"/>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3C2"/>
                    </a:solidFill>
                  </a:tcPr>
                </a:tc>
                <a:extLst>
                  <a:ext uri="{0D108BD9-81ED-4DB2-BD59-A6C34878D82A}">
                    <a16:rowId xmlns:a16="http://schemas.microsoft.com/office/drawing/2014/main" val="980564481"/>
                  </a:ext>
                </a:extLst>
              </a:tr>
              <a:tr h="1770567">
                <a:tc>
                  <a:txBody>
                    <a:bodyPr/>
                    <a:lstStyle/>
                    <a:p>
                      <a:pPr algn="ctr">
                        <a:lnSpc>
                          <a:spcPct val="100000"/>
                        </a:lnSpc>
                        <a:spcBef>
                          <a:spcPts val="300"/>
                        </a:spcBef>
                        <a:spcAft>
                          <a:spcPts val="300"/>
                        </a:spcAft>
                      </a:pPr>
                      <a:r>
                        <a:rPr lang="en-GB" sz="2000" dirty="0">
                          <a:solidFill>
                            <a:schemeClr val="bg1"/>
                          </a:solidFill>
                          <a:effectLst/>
                        </a:rPr>
                        <a:t>Iodine solution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lnSpc>
                          <a:spcPct val="100000"/>
                        </a:lnSpc>
                        <a:spcBef>
                          <a:spcPts val="300"/>
                        </a:spcBef>
                        <a:spcAft>
                          <a:spcPts val="300"/>
                        </a:spcAft>
                      </a:pPr>
                      <a:r>
                        <a:rPr lang="en-GB" sz="2000" dirty="0">
                          <a:solidFill>
                            <a:schemeClr val="tx1"/>
                          </a:solidFill>
                          <a:effectLst/>
                        </a:rPr>
                        <a:t>Irritant to skin and eyes</a:t>
                      </a:r>
                      <a:endParaRPr lang="en-GB" sz="2000" dirty="0">
                        <a:solidFill>
                          <a:schemeClr val="tx1"/>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3C2"/>
                    </a:solidFill>
                  </a:tcPr>
                </a:tc>
                <a:tc>
                  <a:txBody>
                    <a:bodyPr/>
                    <a:lstStyle/>
                    <a:p>
                      <a:pPr algn="ctr">
                        <a:lnSpc>
                          <a:spcPct val="100000"/>
                        </a:lnSpc>
                        <a:spcBef>
                          <a:spcPts val="300"/>
                        </a:spcBef>
                        <a:spcAft>
                          <a:spcPts val="300"/>
                        </a:spcAft>
                      </a:pPr>
                      <a:r>
                        <a:rPr lang="en-GB" sz="2000" dirty="0">
                          <a:solidFill>
                            <a:schemeClr val="tx1"/>
                          </a:solidFill>
                          <a:effectLst/>
                        </a:rPr>
                        <a:t>Wear eye protection and take care when handling iodine. If contact to skin occurs then wash well with water</a:t>
                      </a:r>
                      <a:endParaRPr lang="en-GB" sz="2000" dirty="0">
                        <a:solidFill>
                          <a:schemeClr val="tx1"/>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CE3C2"/>
                    </a:solidFill>
                  </a:tcPr>
                </a:tc>
                <a:extLst>
                  <a:ext uri="{0D108BD9-81ED-4DB2-BD59-A6C34878D82A}">
                    <a16:rowId xmlns:a16="http://schemas.microsoft.com/office/drawing/2014/main" val="1779634078"/>
                  </a:ext>
                </a:extLst>
              </a:tr>
            </a:tbl>
          </a:graphicData>
        </a:graphic>
      </p:graphicFrame>
    </p:spTree>
    <p:extLst>
      <p:ext uri="{BB962C8B-B14F-4D97-AF65-F5344CB8AC3E}">
        <p14:creationId xmlns:p14="http://schemas.microsoft.com/office/powerpoint/2010/main" val="667495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7C79-2277-C6F4-4657-97C5EA3DB783}"/>
              </a:ext>
            </a:extLst>
          </p:cNvPr>
          <p:cNvSpPr>
            <a:spLocks noGrp="1"/>
          </p:cNvSpPr>
          <p:nvPr>
            <p:ph type="ctrTitle"/>
          </p:nvPr>
        </p:nvSpPr>
        <p:spPr/>
        <p:txBody>
          <a:bodyPr/>
          <a:lstStyle/>
          <a:p>
            <a:r>
              <a:rPr lang="en-GB" dirty="0"/>
              <a:t>Plenary questions</a:t>
            </a:r>
          </a:p>
        </p:txBody>
      </p:sp>
      <p:sp>
        <p:nvSpPr>
          <p:cNvPr id="3" name="Subtitle 2">
            <a:extLst>
              <a:ext uri="{FF2B5EF4-FFF2-40B4-BE49-F238E27FC236}">
                <a16:creationId xmlns:a16="http://schemas.microsoft.com/office/drawing/2014/main" id="{871FADD7-5CFD-68C9-851C-B6F4AD15AF0A}"/>
              </a:ext>
            </a:extLst>
          </p:cNvPr>
          <p:cNvSpPr>
            <a:spLocks noGrp="1"/>
          </p:cNvSpPr>
          <p:nvPr>
            <p:ph type="subTitle" idx="1"/>
          </p:nvPr>
        </p:nvSpPr>
        <p:spPr>
          <a:xfrm>
            <a:off x="1169276" y="2571092"/>
            <a:ext cx="9720000" cy="2956405"/>
          </a:xfrm>
        </p:spPr>
        <p:txBody>
          <a:bodyPr/>
          <a:lstStyle/>
          <a:p>
            <a:pPr marL="0" indent="0">
              <a:buNone/>
            </a:pPr>
            <a:r>
              <a:rPr lang="en-GB" dirty="0"/>
              <a:t>What components of the cell can you see using the microscope?</a:t>
            </a:r>
          </a:p>
          <a:p>
            <a:pPr marL="0" indent="0">
              <a:buNone/>
            </a:pPr>
            <a:r>
              <a:rPr lang="en-GB" dirty="0"/>
              <a:t>……………………………………………………………………………………………………</a:t>
            </a:r>
          </a:p>
          <a:p>
            <a:pPr marL="0" indent="0">
              <a:buNone/>
            </a:pPr>
            <a:r>
              <a:rPr lang="en-GB" dirty="0"/>
              <a:t>……………………………………………………………………………………………………</a:t>
            </a:r>
          </a:p>
          <a:p>
            <a:pPr marL="0" indent="0">
              <a:buNone/>
            </a:pPr>
            <a:r>
              <a:rPr lang="en-GB" dirty="0"/>
              <a:t>Why did you add a drop of iodine solution to your specimen?</a:t>
            </a:r>
          </a:p>
          <a:p>
            <a:pPr marL="0" indent="0">
              <a:buNone/>
            </a:pPr>
            <a:r>
              <a:rPr lang="en-GB" dirty="0"/>
              <a:t>……………………………………………………………………………………………………</a:t>
            </a:r>
          </a:p>
          <a:p>
            <a:pPr marL="0" indent="0">
              <a:buNone/>
            </a:pPr>
            <a:r>
              <a:rPr lang="en-GB" dirty="0"/>
              <a:t>……………………………………………………………………………………………………</a:t>
            </a:r>
          </a:p>
          <a:p>
            <a:pPr marL="0" indent="0">
              <a:buNone/>
            </a:pPr>
            <a:r>
              <a:rPr lang="en-GB" dirty="0"/>
              <a:t>Why could you not see any chloroplasts? ……………………………………………………………………………………………………</a:t>
            </a:r>
          </a:p>
          <a:p>
            <a:pPr marL="0" indent="0">
              <a:buNone/>
            </a:pPr>
            <a:r>
              <a:rPr lang="en-GB" dirty="0"/>
              <a:t>……………………………………………………………………………………………………</a:t>
            </a:r>
          </a:p>
          <a:p>
            <a:pPr marL="0" indent="0">
              <a:buNone/>
            </a:pPr>
            <a:endParaRPr lang="en-GB" b="1" dirty="0"/>
          </a:p>
        </p:txBody>
      </p:sp>
    </p:spTree>
    <p:extLst>
      <p:ext uri="{BB962C8B-B14F-4D97-AF65-F5344CB8AC3E}">
        <p14:creationId xmlns:p14="http://schemas.microsoft.com/office/powerpoint/2010/main" val="32107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7C79-2277-C6F4-4657-97C5EA3DB783}"/>
              </a:ext>
            </a:extLst>
          </p:cNvPr>
          <p:cNvSpPr>
            <a:spLocks noGrp="1"/>
          </p:cNvSpPr>
          <p:nvPr>
            <p:ph type="ctrTitle"/>
          </p:nvPr>
        </p:nvSpPr>
        <p:spPr/>
        <p:txBody>
          <a:bodyPr/>
          <a:lstStyle/>
          <a:p>
            <a:r>
              <a:rPr lang="en-GB" dirty="0"/>
              <a:t>Plenary questions</a:t>
            </a:r>
          </a:p>
        </p:txBody>
      </p:sp>
      <p:sp>
        <p:nvSpPr>
          <p:cNvPr id="3" name="Subtitle 2">
            <a:extLst>
              <a:ext uri="{FF2B5EF4-FFF2-40B4-BE49-F238E27FC236}">
                <a16:creationId xmlns:a16="http://schemas.microsoft.com/office/drawing/2014/main" id="{871FADD7-5CFD-68C9-851C-B6F4AD15AF0A}"/>
              </a:ext>
            </a:extLst>
          </p:cNvPr>
          <p:cNvSpPr>
            <a:spLocks noGrp="1"/>
          </p:cNvSpPr>
          <p:nvPr>
            <p:ph type="subTitle" idx="1"/>
          </p:nvPr>
        </p:nvSpPr>
        <p:spPr>
          <a:xfrm>
            <a:off x="1169276" y="2571092"/>
            <a:ext cx="9720000" cy="2956405"/>
          </a:xfrm>
        </p:spPr>
        <p:txBody>
          <a:bodyPr/>
          <a:lstStyle/>
          <a:p>
            <a:pPr marL="0" indent="0">
              <a:buNone/>
            </a:pPr>
            <a:r>
              <a:rPr lang="en-GB" b="1" dirty="0"/>
              <a:t>What components of the cell can you see using the microscope?</a:t>
            </a:r>
          </a:p>
          <a:p>
            <a:pPr marL="0" indent="0">
              <a:buNone/>
            </a:pPr>
            <a:r>
              <a:rPr lang="en-GB" dirty="0"/>
              <a:t>Clearly visible distinct cell walls surrounding the cells, Dark stained nucleus, Large vacuoles at the </a:t>
            </a:r>
            <a:r>
              <a:rPr lang="en-GB" dirty="0" err="1"/>
              <a:t>center</a:t>
            </a:r>
            <a:r>
              <a:rPr lang="en-GB" dirty="0"/>
              <a:t>, Small granules may be observed inside the cells (within the cytoplasm).</a:t>
            </a:r>
          </a:p>
          <a:p>
            <a:pPr marL="0" indent="0">
              <a:buNone/>
            </a:pPr>
            <a:r>
              <a:rPr lang="en-GB" b="1" dirty="0"/>
              <a:t>Why did you add a drop of iodine solution to your specimen?</a:t>
            </a:r>
          </a:p>
          <a:p>
            <a:pPr marL="0" indent="0">
              <a:buNone/>
            </a:pPr>
            <a:r>
              <a:rPr lang="en-GB" dirty="0"/>
              <a:t>We use iodine as it will bind to the starch to show the cell wall and nucleus.</a:t>
            </a:r>
          </a:p>
          <a:p>
            <a:pPr marL="0" indent="0">
              <a:buNone/>
            </a:pPr>
            <a:r>
              <a:rPr lang="en-GB" b="1" dirty="0"/>
              <a:t>Why could you not see any chloroplasts?</a:t>
            </a:r>
          </a:p>
          <a:p>
            <a:pPr marL="0" indent="0">
              <a:buNone/>
            </a:pPr>
            <a:r>
              <a:rPr lang="en-GB" dirty="0"/>
              <a:t>The chloroplast necessary for photosynthesis is largely present in the leafy part of the onion, which is exposed to the sun and absent in the bulb which is below ground and away from sunlight.</a:t>
            </a:r>
          </a:p>
          <a:p>
            <a:pPr marL="0" indent="0">
              <a:buNone/>
            </a:pPr>
            <a:endParaRPr lang="en-GB" b="1" dirty="0"/>
          </a:p>
        </p:txBody>
      </p:sp>
    </p:spTree>
    <p:extLst>
      <p:ext uri="{BB962C8B-B14F-4D97-AF65-F5344CB8AC3E}">
        <p14:creationId xmlns:p14="http://schemas.microsoft.com/office/powerpoint/2010/main" val="3145573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F38A-2811-8A0A-0903-F90C6CA9F351}"/>
              </a:ext>
            </a:extLst>
          </p:cNvPr>
          <p:cNvSpPr>
            <a:spLocks noGrp="1"/>
          </p:cNvSpPr>
          <p:nvPr>
            <p:ph type="ctrTitle"/>
          </p:nvPr>
        </p:nvSpPr>
        <p:spPr/>
        <p:txBody>
          <a:bodyPr/>
          <a:lstStyle/>
          <a:p>
            <a:r>
              <a:rPr lang="en-US" dirty="0">
                <a:latin typeface="Arial"/>
                <a:cs typeface="Arial"/>
              </a:rPr>
              <a:t>Build a cell dice game</a:t>
            </a:r>
            <a:endParaRPr lang="en-US" dirty="0"/>
          </a:p>
        </p:txBody>
      </p:sp>
      <p:sp>
        <p:nvSpPr>
          <p:cNvPr id="4" name="TextBox 3">
            <a:extLst>
              <a:ext uri="{FF2B5EF4-FFF2-40B4-BE49-F238E27FC236}">
                <a16:creationId xmlns:a16="http://schemas.microsoft.com/office/drawing/2014/main" id="{B3D9D166-8F1D-39CD-D4E0-A3292451464C}"/>
              </a:ext>
            </a:extLst>
          </p:cNvPr>
          <p:cNvSpPr txBox="1"/>
          <p:nvPr/>
        </p:nvSpPr>
        <p:spPr>
          <a:xfrm>
            <a:off x="434771" y="2798361"/>
            <a:ext cx="4176537" cy="2463431"/>
          </a:xfrm>
          <a:prstGeom prst="rect">
            <a:avLst/>
          </a:prstGeom>
          <a:solidFill>
            <a:srgbClr val="FCE3C2"/>
          </a:solidFill>
          <a:ln>
            <a:solidFill>
              <a:schemeClr val="tx1"/>
            </a:solidFill>
          </a:ln>
        </p:spPr>
        <p:txBody>
          <a:bodyPr wrap="square">
            <a:spAutoFit/>
          </a:bodyPr>
          <a:lstStyle/>
          <a:p>
            <a:pPr eaLnBrk="1" hangingPunct="1">
              <a:lnSpc>
                <a:spcPct val="80000"/>
              </a:lnSpc>
            </a:pPr>
            <a:r>
              <a:rPr lang="en-US" altLang="en-US" sz="2400" dirty="0"/>
              <a:t>2             - Plant cell nucleus</a:t>
            </a:r>
          </a:p>
          <a:p>
            <a:pPr eaLnBrk="1" hangingPunct="1">
              <a:lnSpc>
                <a:spcPct val="80000"/>
              </a:lnSpc>
            </a:pPr>
            <a:r>
              <a:rPr lang="en-US" altLang="en-US" sz="2400" dirty="0"/>
              <a:t>3             - Miss a go</a:t>
            </a:r>
          </a:p>
          <a:p>
            <a:pPr eaLnBrk="1" hangingPunct="1">
              <a:lnSpc>
                <a:spcPct val="80000"/>
              </a:lnSpc>
            </a:pPr>
            <a:r>
              <a:rPr lang="en-US" altLang="en-US" sz="2400" dirty="0"/>
              <a:t>4 or 5	  - Chloroplast</a:t>
            </a:r>
          </a:p>
          <a:p>
            <a:pPr eaLnBrk="1" hangingPunct="1">
              <a:lnSpc>
                <a:spcPct val="80000"/>
              </a:lnSpc>
            </a:pPr>
            <a:r>
              <a:rPr lang="en-US" altLang="en-US" sz="2400" dirty="0"/>
              <a:t>6	  - Cell wall</a:t>
            </a:r>
          </a:p>
          <a:p>
            <a:pPr eaLnBrk="1" hangingPunct="1">
              <a:lnSpc>
                <a:spcPct val="80000"/>
              </a:lnSpc>
            </a:pPr>
            <a:r>
              <a:rPr lang="en-US" altLang="en-US" sz="2400" dirty="0"/>
              <a:t>7	  - Cytoplasm</a:t>
            </a:r>
          </a:p>
          <a:p>
            <a:pPr eaLnBrk="1" hangingPunct="1">
              <a:lnSpc>
                <a:spcPct val="80000"/>
              </a:lnSpc>
            </a:pPr>
            <a:r>
              <a:rPr lang="en-US" altLang="en-US" sz="2400" dirty="0"/>
              <a:t>8	  - Vacuole</a:t>
            </a:r>
          </a:p>
          <a:p>
            <a:pPr eaLnBrk="1" hangingPunct="1">
              <a:lnSpc>
                <a:spcPct val="80000"/>
              </a:lnSpc>
            </a:pPr>
            <a:r>
              <a:rPr lang="en-US" altLang="en-US" sz="2400" dirty="0"/>
              <a:t>9 or 10	  - Mitochondria</a:t>
            </a:r>
          </a:p>
          <a:p>
            <a:pPr eaLnBrk="1" hangingPunct="1">
              <a:lnSpc>
                <a:spcPct val="80000"/>
              </a:lnSpc>
            </a:pPr>
            <a:r>
              <a:rPr lang="en-US" altLang="en-US" sz="2400" dirty="0"/>
              <a:t>11 or 12 - Animal cell nucleus</a:t>
            </a:r>
            <a:endParaRPr lang="en-GB" altLang="en-US" sz="2400" dirty="0"/>
          </a:p>
        </p:txBody>
      </p:sp>
      <p:sp>
        <p:nvSpPr>
          <p:cNvPr id="3" name="Text Box 6">
            <a:extLst>
              <a:ext uri="{FF2B5EF4-FFF2-40B4-BE49-F238E27FC236}">
                <a16:creationId xmlns:a16="http://schemas.microsoft.com/office/drawing/2014/main" id="{E46B3AD8-E633-C88E-8625-DCE973909A25}"/>
              </a:ext>
            </a:extLst>
          </p:cNvPr>
          <p:cNvSpPr txBox="1">
            <a:spLocks noChangeArrowheads="1"/>
          </p:cNvSpPr>
          <p:nvPr/>
        </p:nvSpPr>
        <p:spPr bwMode="auto">
          <a:xfrm>
            <a:off x="7537952" y="2525028"/>
            <a:ext cx="4105275" cy="1200329"/>
          </a:xfrm>
          <a:prstGeom prst="rect">
            <a:avLst/>
          </a:prstGeom>
          <a:solidFill>
            <a:srgbClr val="FCE3C2"/>
          </a:solidFill>
          <a:ln>
            <a:solidFill>
              <a:schemeClr val="tx1"/>
            </a:solidFill>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altLang="en-US" dirty="0"/>
              <a:t>Completed plant cell = </a:t>
            </a:r>
          </a:p>
          <a:p>
            <a:pPr eaLnBrk="1" hangingPunct="1"/>
            <a:r>
              <a:rPr lang="en-US" altLang="en-US" dirty="0"/>
              <a:t>cell wall, cell membrane, vacuole, nucleus, cytoplasm, at least four chloroplasts, at least two mitochondria</a:t>
            </a:r>
            <a:endParaRPr lang="en-GB" altLang="en-US" dirty="0"/>
          </a:p>
        </p:txBody>
      </p:sp>
      <p:sp>
        <p:nvSpPr>
          <p:cNvPr id="5" name="Text Box 7">
            <a:extLst>
              <a:ext uri="{FF2B5EF4-FFF2-40B4-BE49-F238E27FC236}">
                <a16:creationId xmlns:a16="http://schemas.microsoft.com/office/drawing/2014/main" id="{99BDF575-2BEB-B8EF-6A90-92DE7E4EA1AC}"/>
              </a:ext>
            </a:extLst>
          </p:cNvPr>
          <p:cNvSpPr txBox="1">
            <a:spLocks noChangeArrowheads="1"/>
          </p:cNvSpPr>
          <p:nvPr/>
        </p:nvSpPr>
        <p:spPr bwMode="auto">
          <a:xfrm>
            <a:off x="7537952" y="5294202"/>
            <a:ext cx="4105275" cy="915987"/>
          </a:xfrm>
          <a:prstGeom prst="rect">
            <a:avLst/>
          </a:prstGeom>
          <a:solidFill>
            <a:srgbClr val="FCE3C2"/>
          </a:solidFill>
          <a:ln>
            <a:solidFill>
              <a:schemeClr val="tx1"/>
            </a:solidFill>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dirty="0"/>
              <a:t>Completed animal cell =                  </a:t>
            </a:r>
            <a:r>
              <a:rPr lang="en-US" altLang="en-US" dirty="0"/>
              <a:t>cell membrane, nucleus, cytoplasm, at least two mitochondria</a:t>
            </a:r>
            <a:endParaRPr lang="en-GB" altLang="en-US" dirty="0"/>
          </a:p>
        </p:txBody>
      </p:sp>
      <p:pic>
        <p:nvPicPr>
          <p:cNvPr id="6" name="Picture 4">
            <a:extLst>
              <a:ext uri="{FF2B5EF4-FFF2-40B4-BE49-F238E27FC236}">
                <a16:creationId xmlns:a16="http://schemas.microsoft.com/office/drawing/2014/main" id="{3367845E-EBF1-E136-4B27-602ACD97F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2588" y="4981775"/>
            <a:ext cx="2246389"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70C7EF51-FB55-A0D1-AB23-3F5B37471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644" y="2098139"/>
            <a:ext cx="1616276" cy="23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1873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B5661DD-CC68-4DA6-804E-0A39243B25F3}"/>
              </a:ext>
            </a:extLst>
          </p:cNvPr>
          <p:cNvGraphicFramePr>
            <a:graphicFrameLocks noChangeAspect="1"/>
          </p:cNvGraphicFramePr>
          <p:nvPr>
            <p:custDataLst>
              <p:tags r:id="rId1"/>
            </p:custDataLst>
            <p:extLst>
              <p:ext uri="{D42A27DB-BD31-4B8C-83A1-F6EECF244321}">
                <p14:modId xmlns:p14="http://schemas.microsoft.com/office/powerpoint/2010/main" val="3358039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7" name="Object 6" hidden="1">
                        <a:extLst>
                          <a:ext uri="{FF2B5EF4-FFF2-40B4-BE49-F238E27FC236}">
                            <a16:creationId xmlns:a16="http://schemas.microsoft.com/office/drawing/2014/main" id="{7B5661DD-CC68-4DA6-804E-0A39243B25F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CB39143-43DB-404B-999A-68A64BABF4DE}"/>
              </a:ext>
            </a:extLst>
          </p:cNvPr>
          <p:cNvSpPr>
            <a:spLocks noGrp="1"/>
          </p:cNvSpPr>
          <p:nvPr>
            <p:ph type="ctrTitle"/>
          </p:nvPr>
        </p:nvSpPr>
        <p:spPr/>
        <p:txBody>
          <a:bodyPr vert="horz"/>
          <a:lstStyle/>
          <a:p>
            <a:r>
              <a:rPr lang="en-GB" dirty="0"/>
              <a:t>Starter</a:t>
            </a:r>
          </a:p>
        </p:txBody>
      </p:sp>
      <p:sp>
        <p:nvSpPr>
          <p:cNvPr id="4" name="Subtitle 2">
            <a:extLst>
              <a:ext uri="{FF2B5EF4-FFF2-40B4-BE49-F238E27FC236}">
                <a16:creationId xmlns:a16="http://schemas.microsoft.com/office/drawing/2014/main" id="{31D1D560-E2D2-4E0C-981E-4F1AB853B238}"/>
              </a:ext>
            </a:extLst>
          </p:cNvPr>
          <p:cNvSpPr txBox="1">
            <a:spLocks/>
          </p:cNvSpPr>
          <p:nvPr/>
        </p:nvSpPr>
        <p:spPr>
          <a:xfrm>
            <a:off x="1059716" y="2457319"/>
            <a:ext cx="6468234"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lnSpc>
                <a:spcPct val="100000"/>
              </a:lnSpc>
              <a:spcBef>
                <a:spcPts val="0"/>
              </a:spcBef>
              <a:buFont typeface="Arial" charset="0"/>
              <a:buNone/>
            </a:pPr>
            <a:r>
              <a:rPr lang="en-GB" dirty="0">
                <a:latin typeface="Arial"/>
                <a:cs typeface="Arial"/>
              </a:rPr>
              <a:t>Name the parts of a microscope on the worksheet.</a:t>
            </a:r>
          </a:p>
          <a:p>
            <a:pPr marL="0" indent="0">
              <a:lnSpc>
                <a:spcPct val="100000"/>
              </a:lnSpc>
              <a:spcBef>
                <a:spcPts val="0"/>
              </a:spcBef>
              <a:buFont typeface="Arial" charset="0"/>
              <a:buNone/>
            </a:pPr>
            <a:endParaRPr lang="en-GB" dirty="0">
              <a:latin typeface="Arial"/>
              <a:cs typeface="Arial"/>
            </a:endParaRPr>
          </a:p>
          <a:p>
            <a:pPr marL="0" indent="0">
              <a:lnSpc>
                <a:spcPct val="100000"/>
              </a:lnSpc>
              <a:spcBef>
                <a:spcPts val="0"/>
              </a:spcBef>
              <a:buFont typeface="Arial" charset="0"/>
              <a:buNone/>
            </a:pPr>
            <a:r>
              <a:rPr lang="en-GB" b="1" dirty="0">
                <a:latin typeface="Arial"/>
                <a:cs typeface="Arial"/>
              </a:rPr>
              <a:t>Extension</a:t>
            </a:r>
          </a:p>
          <a:p>
            <a:pPr marL="0" indent="0">
              <a:lnSpc>
                <a:spcPct val="100000"/>
              </a:lnSpc>
              <a:spcBef>
                <a:spcPts val="0"/>
              </a:spcBef>
              <a:buFont typeface="Arial" charset="0"/>
              <a:buNone/>
            </a:pPr>
            <a:r>
              <a:rPr lang="en-GB" dirty="0">
                <a:latin typeface="Arial"/>
                <a:cs typeface="Arial"/>
              </a:rPr>
              <a:t>Describe how you would use the microscope to view a cell.</a:t>
            </a:r>
            <a:endParaRPr lang="en-US" dirty="0">
              <a:latin typeface="Arial"/>
              <a:cs typeface="Arial"/>
            </a:endParaRPr>
          </a:p>
        </p:txBody>
      </p:sp>
      <p:grpSp>
        <p:nvGrpSpPr>
          <p:cNvPr id="25" name="Group 24">
            <a:extLst>
              <a:ext uri="{FF2B5EF4-FFF2-40B4-BE49-F238E27FC236}">
                <a16:creationId xmlns:a16="http://schemas.microsoft.com/office/drawing/2014/main" id="{1AD9DA7C-11E1-9FF8-2C5B-8488F0E7AF1F}"/>
              </a:ext>
            </a:extLst>
          </p:cNvPr>
          <p:cNvGrpSpPr/>
          <p:nvPr/>
        </p:nvGrpSpPr>
        <p:grpSpPr>
          <a:xfrm>
            <a:off x="7702517" y="1600579"/>
            <a:ext cx="3777359" cy="4692534"/>
            <a:chOff x="7702517" y="1600579"/>
            <a:chExt cx="3777359" cy="4692534"/>
          </a:xfrm>
        </p:grpSpPr>
        <p:pic>
          <p:nvPicPr>
            <p:cNvPr id="6" name="Picture 5" descr="A close-up of a microscope&#10;&#10;Description automatically generated with medium confidence">
              <a:extLst>
                <a:ext uri="{FF2B5EF4-FFF2-40B4-BE49-F238E27FC236}">
                  <a16:creationId xmlns:a16="http://schemas.microsoft.com/office/drawing/2014/main" id="{3385205B-BC33-4855-34AB-FE455F2747B2}"/>
                </a:ext>
              </a:extLst>
            </p:cNvPr>
            <p:cNvPicPr>
              <a:picLocks noChangeAspect="1"/>
            </p:cNvPicPr>
            <p:nvPr/>
          </p:nvPicPr>
          <p:blipFill rotWithShape="1">
            <a:blip r:embed="rId5"/>
            <a:srcRect l="15160" t="3715" r="15527" b="6007"/>
            <a:stretch/>
          </p:blipFill>
          <p:spPr>
            <a:xfrm flipH="1">
              <a:off x="7702517" y="1600579"/>
              <a:ext cx="3602792" cy="4692534"/>
            </a:xfrm>
            <a:prstGeom prst="rect">
              <a:avLst/>
            </a:prstGeom>
          </p:spPr>
        </p:pic>
        <p:cxnSp>
          <p:nvCxnSpPr>
            <p:cNvPr id="9" name="Straight Connector 8">
              <a:extLst>
                <a:ext uri="{FF2B5EF4-FFF2-40B4-BE49-F238E27FC236}">
                  <a16:creationId xmlns:a16="http://schemas.microsoft.com/office/drawing/2014/main" id="{BA879816-AE16-4CF7-74A6-083E541BFF92}"/>
                </a:ext>
              </a:extLst>
            </p:cNvPr>
            <p:cNvCxnSpPr>
              <a:cxnSpLocks/>
            </p:cNvCxnSpPr>
            <p:nvPr/>
          </p:nvCxnSpPr>
          <p:spPr>
            <a:xfrm flipH="1">
              <a:off x="8179724" y="1923798"/>
              <a:ext cx="735676" cy="0"/>
            </a:xfrm>
            <a:prstGeom prst="line">
              <a:avLst/>
            </a:prstGeom>
            <a:ln w="38100">
              <a:solidFill>
                <a:srgbClr val="E46B2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A1EDB52-7F84-FD77-B55F-BA4CE7403636}"/>
                </a:ext>
              </a:extLst>
            </p:cNvPr>
            <p:cNvCxnSpPr>
              <a:cxnSpLocks/>
            </p:cNvCxnSpPr>
            <p:nvPr/>
          </p:nvCxnSpPr>
          <p:spPr>
            <a:xfrm flipH="1">
              <a:off x="10531290" y="4498650"/>
              <a:ext cx="636460" cy="0"/>
            </a:xfrm>
            <a:prstGeom prst="line">
              <a:avLst/>
            </a:prstGeom>
            <a:ln w="38100">
              <a:solidFill>
                <a:srgbClr val="E46B2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4D4C91-D0C2-639C-7A34-C5164A0986AF}"/>
                </a:ext>
              </a:extLst>
            </p:cNvPr>
            <p:cNvCxnSpPr>
              <a:cxnSpLocks/>
            </p:cNvCxnSpPr>
            <p:nvPr/>
          </p:nvCxnSpPr>
          <p:spPr>
            <a:xfrm flipH="1">
              <a:off x="10232967" y="3946846"/>
              <a:ext cx="656307" cy="0"/>
            </a:xfrm>
            <a:prstGeom prst="line">
              <a:avLst/>
            </a:prstGeom>
            <a:ln w="38100">
              <a:solidFill>
                <a:srgbClr val="E46B2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EB99AD-7D08-E887-6C51-4C0DF7D7DB28}"/>
                </a:ext>
              </a:extLst>
            </p:cNvPr>
            <p:cNvCxnSpPr>
              <a:cxnSpLocks/>
            </p:cNvCxnSpPr>
            <p:nvPr/>
          </p:nvCxnSpPr>
          <p:spPr>
            <a:xfrm flipH="1">
              <a:off x="10523913" y="5294202"/>
              <a:ext cx="955963" cy="0"/>
            </a:xfrm>
            <a:prstGeom prst="line">
              <a:avLst/>
            </a:prstGeom>
            <a:ln w="38100">
              <a:solidFill>
                <a:srgbClr val="E46B2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5867069-0F69-E0E7-971E-A4A8176FDE02}"/>
                </a:ext>
              </a:extLst>
            </p:cNvPr>
            <p:cNvCxnSpPr>
              <a:cxnSpLocks/>
            </p:cNvCxnSpPr>
            <p:nvPr/>
          </p:nvCxnSpPr>
          <p:spPr>
            <a:xfrm flipH="1">
              <a:off x="8233756" y="3075616"/>
              <a:ext cx="681644" cy="0"/>
            </a:xfrm>
            <a:prstGeom prst="line">
              <a:avLst/>
            </a:prstGeom>
            <a:ln w="38100">
              <a:solidFill>
                <a:srgbClr val="E46B2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7159160-895A-723D-0815-2AE535A0CCB5}"/>
                </a:ext>
              </a:extLst>
            </p:cNvPr>
            <p:cNvCxnSpPr>
              <a:cxnSpLocks/>
            </p:cNvCxnSpPr>
            <p:nvPr/>
          </p:nvCxnSpPr>
          <p:spPr>
            <a:xfrm flipH="1">
              <a:off x="8296102" y="3654231"/>
              <a:ext cx="696451" cy="0"/>
            </a:xfrm>
            <a:prstGeom prst="line">
              <a:avLst/>
            </a:prstGeom>
            <a:ln w="38100">
              <a:solidFill>
                <a:srgbClr val="E46B2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9226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F38A-2811-8A0A-0903-F90C6CA9F351}"/>
              </a:ext>
            </a:extLst>
          </p:cNvPr>
          <p:cNvSpPr>
            <a:spLocks noGrp="1"/>
          </p:cNvSpPr>
          <p:nvPr>
            <p:ph type="ctrTitle"/>
          </p:nvPr>
        </p:nvSpPr>
        <p:spPr/>
        <p:txBody>
          <a:bodyPr/>
          <a:lstStyle/>
          <a:p>
            <a:r>
              <a:rPr lang="en-US" dirty="0">
                <a:latin typeface="Arial"/>
                <a:cs typeface="Arial"/>
              </a:rPr>
              <a:t>Homework</a:t>
            </a:r>
            <a:endParaRPr lang="en-US" dirty="0"/>
          </a:p>
        </p:txBody>
      </p:sp>
      <p:sp>
        <p:nvSpPr>
          <p:cNvPr id="4" name="TextBox 3">
            <a:extLst>
              <a:ext uri="{FF2B5EF4-FFF2-40B4-BE49-F238E27FC236}">
                <a16:creationId xmlns:a16="http://schemas.microsoft.com/office/drawing/2014/main" id="{B3D9D166-8F1D-39CD-D4E0-A3292451464C}"/>
              </a:ext>
            </a:extLst>
          </p:cNvPr>
          <p:cNvSpPr txBox="1"/>
          <p:nvPr/>
        </p:nvSpPr>
        <p:spPr>
          <a:xfrm>
            <a:off x="1061785" y="2036148"/>
            <a:ext cx="9352547" cy="830997"/>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Complete a story board of the steps that you need to do to use a microscope to look at an onion cell.</a:t>
            </a:r>
          </a:p>
        </p:txBody>
      </p:sp>
      <p:graphicFrame>
        <p:nvGraphicFramePr>
          <p:cNvPr id="5" name="Table 4">
            <a:extLst>
              <a:ext uri="{FF2B5EF4-FFF2-40B4-BE49-F238E27FC236}">
                <a16:creationId xmlns:a16="http://schemas.microsoft.com/office/drawing/2014/main" id="{B8C08A26-3867-D0A1-9B33-E8C399D4AFC2}"/>
              </a:ext>
            </a:extLst>
          </p:cNvPr>
          <p:cNvGraphicFramePr>
            <a:graphicFrameLocks noGrp="1"/>
          </p:cNvGraphicFramePr>
          <p:nvPr>
            <p:extLst>
              <p:ext uri="{D42A27DB-BD31-4B8C-83A1-F6EECF244321}">
                <p14:modId xmlns:p14="http://schemas.microsoft.com/office/powerpoint/2010/main" val="893241768"/>
              </p:ext>
            </p:extLst>
          </p:nvPr>
        </p:nvGraphicFramePr>
        <p:xfrm>
          <a:off x="1061785" y="2933820"/>
          <a:ext cx="10234865" cy="3492507"/>
        </p:xfrm>
        <a:graphic>
          <a:graphicData uri="http://schemas.openxmlformats.org/drawingml/2006/table">
            <a:tbl>
              <a:tblPr firstRow="1" firstCol="1" bandRow="1"/>
              <a:tblGrid>
                <a:gridCol w="3411377">
                  <a:extLst>
                    <a:ext uri="{9D8B030D-6E8A-4147-A177-3AD203B41FA5}">
                      <a16:colId xmlns:a16="http://schemas.microsoft.com/office/drawing/2014/main" val="2630067325"/>
                    </a:ext>
                  </a:extLst>
                </a:gridCol>
                <a:gridCol w="3411377">
                  <a:extLst>
                    <a:ext uri="{9D8B030D-6E8A-4147-A177-3AD203B41FA5}">
                      <a16:colId xmlns:a16="http://schemas.microsoft.com/office/drawing/2014/main" val="3568483590"/>
                    </a:ext>
                  </a:extLst>
                </a:gridCol>
                <a:gridCol w="3412111">
                  <a:extLst>
                    <a:ext uri="{9D8B030D-6E8A-4147-A177-3AD203B41FA5}">
                      <a16:colId xmlns:a16="http://schemas.microsoft.com/office/drawing/2014/main" val="771335999"/>
                    </a:ext>
                  </a:extLst>
                </a:gridCol>
              </a:tblGrid>
              <a:tr h="1400055">
                <a:tc>
                  <a:txBody>
                    <a:bodyPr/>
                    <a:lstStyle/>
                    <a:p>
                      <a:pPr>
                        <a:lnSpc>
                          <a:spcPct val="107000"/>
                        </a:lnSpc>
                        <a:spcAft>
                          <a:spcPts val="800"/>
                        </a:spcAft>
                      </a:pPr>
                      <a:r>
                        <a:rPr lang="en-GB" sz="600">
                          <a:effectLst/>
                          <a:latin typeface="Calibri" panose="020F0502020204030204" pitchFamily="34" charset="0"/>
                          <a:ea typeface="Calibri" panose="020F0502020204030204" pitchFamily="34" charset="0"/>
                          <a:cs typeface="Times New Roman" panose="02020603050405020304" pitchFamily="18" charset="0"/>
                        </a:rPr>
                        <a:t> </a:t>
                      </a:r>
                    </a:p>
                  </a:txBody>
                  <a:tcPr marL="37468" marR="37468" marT="0" marB="0">
                    <a:lnL w="38100" cap="flat" cmpd="sng" algn="ctr">
                      <a:solidFill>
                        <a:srgbClr val="EF9F3F"/>
                      </a:solidFill>
                      <a:prstDash val="solid"/>
                      <a:round/>
                      <a:headEnd type="none" w="med" len="med"/>
                      <a:tailEnd type="none" w="med" len="med"/>
                    </a:lnL>
                    <a:lnR w="38100" cap="flat" cmpd="sng" algn="ctr">
                      <a:solidFill>
                        <a:srgbClr val="EF9F3F"/>
                      </a:solidFill>
                      <a:prstDash val="solid"/>
                      <a:round/>
                      <a:headEnd type="none" w="med" len="med"/>
                      <a:tailEnd type="none" w="med" len="med"/>
                    </a:lnR>
                    <a:lnT w="38100" cap="flat" cmpd="sng" algn="ctr">
                      <a:solidFill>
                        <a:srgbClr val="EF9F3F"/>
                      </a:solidFill>
                      <a:prstDash val="solid"/>
                      <a:round/>
                      <a:headEnd type="none" w="med" len="med"/>
                      <a:tailEnd type="none" w="med" len="med"/>
                    </a:lnT>
                    <a:lnB w="38100" cap="flat" cmpd="sng" algn="ctr">
                      <a:solidFill>
                        <a:srgbClr val="EF9F3F"/>
                      </a:solidFill>
                      <a:prstDash val="solid"/>
                      <a:round/>
                      <a:headEnd type="none" w="med" len="med"/>
                      <a:tailEnd type="none" w="med" len="med"/>
                    </a:lnB>
                  </a:tcPr>
                </a:tc>
                <a:tc>
                  <a:txBody>
                    <a:bodyPr/>
                    <a:lstStyle/>
                    <a:p>
                      <a:pPr>
                        <a:lnSpc>
                          <a:spcPct val="107000"/>
                        </a:lnSpc>
                        <a:spcAft>
                          <a:spcPts val="800"/>
                        </a:spcAft>
                      </a:pPr>
                      <a:r>
                        <a:rPr lang="en-GB" sz="6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6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6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6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6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6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600" dirty="0">
                          <a:effectLst/>
                          <a:latin typeface="Calibri" panose="020F0502020204030204" pitchFamily="34" charset="0"/>
                          <a:ea typeface="Calibri" panose="020F0502020204030204" pitchFamily="34" charset="0"/>
                          <a:cs typeface="Times New Roman" panose="02020603050405020304" pitchFamily="18" charset="0"/>
                        </a:rPr>
                        <a:t> </a:t>
                      </a:r>
                    </a:p>
                  </a:txBody>
                  <a:tcPr marL="37468" marR="37468" marT="0" marB="0">
                    <a:lnL w="38100" cap="flat" cmpd="sng" algn="ctr">
                      <a:solidFill>
                        <a:srgbClr val="EF9F3F"/>
                      </a:solidFill>
                      <a:prstDash val="solid"/>
                      <a:round/>
                      <a:headEnd type="none" w="med" len="med"/>
                      <a:tailEnd type="none" w="med" len="med"/>
                    </a:lnL>
                    <a:lnR w="38100" cap="flat" cmpd="sng" algn="ctr">
                      <a:solidFill>
                        <a:srgbClr val="EF9F3F"/>
                      </a:solidFill>
                      <a:prstDash val="solid"/>
                      <a:round/>
                      <a:headEnd type="none" w="med" len="med"/>
                      <a:tailEnd type="none" w="med" len="med"/>
                    </a:lnR>
                    <a:lnT w="38100" cap="flat" cmpd="sng" algn="ctr">
                      <a:solidFill>
                        <a:srgbClr val="EF9F3F"/>
                      </a:solidFill>
                      <a:prstDash val="solid"/>
                      <a:round/>
                      <a:headEnd type="none" w="med" len="med"/>
                      <a:tailEnd type="none" w="med" len="med"/>
                    </a:lnT>
                    <a:lnB w="38100" cap="flat" cmpd="sng" algn="ctr">
                      <a:solidFill>
                        <a:srgbClr val="EF9F3F"/>
                      </a:solidFill>
                      <a:prstDash val="solid"/>
                      <a:round/>
                      <a:headEnd type="none" w="med" len="med"/>
                      <a:tailEnd type="none" w="med" len="med"/>
                    </a:lnB>
                  </a:tcPr>
                </a:tc>
                <a:tc>
                  <a:txBody>
                    <a:bodyPr/>
                    <a:lstStyle/>
                    <a:p>
                      <a:pPr>
                        <a:lnSpc>
                          <a:spcPct val="107000"/>
                        </a:lnSpc>
                        <a:spcAft>
                          <a:spcPts val="800"/>
                        </a:spcAft>
                      </a:pPr>
                      <a:endParaRPr lang="en-GB"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7468" marR="37468" marT="0" marB="0">
                    <a:lnL w="38100" cap="flat" cmpd="sng" algn="ctr">
                      <a:solidFill>
                        <a:srgbClr val="EF9F3F"/>
                      </a:solidFill>
                      <a:prstDash val="solid"/>
                      <a:round/>
                      <a:headEnd type="none" w="med" len="med"/>
                      <a:tailEnd type="none" w="med" len="med"/>
                    </a:lnL>
                    <a:lnR w="38100" cap="flat" cmpd="sng" algn="ctr">
                      <a:solidFill>
                        <a:srgbClr val="EF9F3F"/>
                      </a:solidFill>
                      <a:prstDash val="solid"/>
                      <a:round/>
                      <a:headEnd type="none" w="med" len="med"/>
                      <a:tailEnd type="none" w="med" len="med"/>
                    </a:lnR>
                    <a:lnT w="38100" cap="flat" cmpd="sng" algn="ctr">
                      <a:solidFill>
                        <a:srgbClr val="EF9F3F"/>
                      </a:solidFill>
                      <a:prstDash val="solid"/>
                      <a:round/>
                      <a:headEnd type="none" w="med" len="med"/>
                      <a:tailEnd type="none" w="med" len="med"/>
                    </a:lnT>
                    <a:lnB w="38100" cap="flat" cmpd="sng" algn="ctr">
                      <a:solidFill>
                        <a:srgbClr val="EF9F3F"/>
                      </a:solidFill>
                      <a:prstDash val="solid"/>
                      <a:round/>
                      <a:headEnd type="none" w="med" len="med"/>
                      <a:tailEnd type="none" w="med" len="med"/>
                    </a:lnB>
                  </a:tcPr>
                </a:tc>
                <a:extLst>
                  <a:ext uri="{0D108BD9-81ED-4DB2-BD59-A6C34878D82A}">
                    <a16:rowId xmlns:a16="http://schemas.microsoft.com/office/drawing/2014/main" val="1352887674"/>
                  </a:ext>
                </a:extLst>
              </a:tr>
              <a:tr h="482313">
                <a:tc>
                  <a:txBody>
                    <a:bodyPr/>
                    <a:lstStyle/>
                    <a:p>
                      <a:pPr algn="ctr">
                        <a:lnSpc>
                          <a:spcPct val="107000"/>
                        </a:lnSpc>
                        <a:spcAft>
                          <a:spcPts val="800"/>
                        </a:spcAft>
                      </a:pPr>
                      <a:r>
                        <a:rPr lang="en-GB" sz="1050" dirty="0">
                          <a:effectLst/>
                          <a:latin typeface="Arial" panose="020B0604020202020204" pitchFamily="34" charset="0"/>
                          <a:ea typeface="Calibri" panose="020F0502020204030204" pitchFamily="34" charset="0"/>
                          <a:cs typeface="Times New Roman" panose="02020603050405020304" pitchFamily="18" charset="0"/>
                        </a:rPr>
                        <a:t>Carefully cut a cell and place the layer cells on the glass slide.</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468" marR="37468" marT="0" marB="0" anchor="ctr">
                    <a:lnL w="38100" cap="flat" cmpd="sng" algn="ctr">
                      <a:solidFill>
                        <a:srgbClr val="EF9F3F"/>
                      </a:solidFill>
                      <a:prstDash val="solid"/>
                      <a:round/>
                      <a:headEnd type="none" w="med" len="med"/>
                      <a:tailEnd type="none" w="med" len="med"/>
                    </a:lnL>
                    <a:lnR w="38100" cap="flat" cmpd="sng" algn="ctr">
                      <a:solidFill>
                        <a:srgbClr val="EF9F3F"/>
                      </a:solidFill>
                      <a:prstDash val="solid"/>
                      <a:round/>
                      <a:headEnd type="none" w="med" len="med"/>
                      <a:tailEnd type="none" w="med" len="med"/>
                    </a:lnR>
                    <a:lnT w="38100" cap="flat" cmpd="sng" algn="ctr">
                      <a:solidFill>
                        <a:srgbClr val="EF9F3F"/>
                      </a:solidFill>
                      <a:prstDash val="solid"/>
                      <a:round/>
                      <a:headEnd type="none" w="med" len="med"/>
                      <a:tailEnd type="none" w="med" len="med"/>
                    </a:lnT>
                    <a:lnB w="38100" cap="flat" cmpd="sng" algn="ctr">
                      <a:solidFill>
                        <a:srgbClr val="EF9F3F"/>
                      </a:solidFill>
                      <a:prstDash val="solid"/>
                      <a:round/>
                      <a:headEnd type="none" w="med" len="med"/>
                      <a:tailEnd type="none" w="med" len="med"/>
                    </a:lnB>
                  </a:tcPr>
                </a:tc>
                <a:tc>
                  <a:txBody>
                    <a:bodyPr/>
                    <a:lstStyle/>
                    <a:p>
                      <a:pPr algn="ctr">
                        <a:lnSpc>
                          <a:spcPct val="107000"/>
                        </a:lnSpc>
                        <a:spcAft>
                          <a:spcPts val="800"/>
                        </a:spcAft>
                      </a:pPr>
                      <a:r>
                        <a:rPr lang="en-GB" sz="1050">
                          <a:effectLst/>
                          <a:latin typeface="Arial" panose="020B0604020202020204" pitchFamily="34" charset="0"/>
                          <a:ea typeface="Calibri" panose="020F0502020204030204" pitchFamily="34" charset="0"/>
                          <a:cs typeface="Times New Roman" panose="02020603050405020304" pitchFamily="18" charset="0"/>
                        </a:rPr>
                        <a:t>Move the stage (the flat ledge the slide sits on) down to its lowest position.</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37468" marR="37468" marT="0" marB="0" anchor="ctr">
                    <a:lnL w="38100" cap="flat" cmpd="sng" algn="ctr">
                      <a:solidFill>
                        <a:srgbClr val="EF9F3F"/>
                      </a:solidFill>
                      <a:prstDash val="solid"/>
                      <a:round/>
                      <a:headEnd type="none" w="med" len="med"/>
                      <a:tailEnd type="none" w="med" len="med"/>
                    </a:lnL>
                    <a:lnR w="38100" cap="flat" cmpd="sng" algn="ctr">
                      <a:solidFill>
                        <a:srgbClr val="EF9F3F"/>
                      </a:solidFill>
                      <a:prstDash val="solid"/>
                      <a:round/>
                      <a:headEnd type="none" w="med" len="med"/>
                      <a:tailEnd type="none" w="med" len="med"/>
                    </a:lnR>
                    <a:lnT w="38100" cap="flat" cmpd="sng" algn="ctr">
                      <a:solidFill>
                        <a:srgbClr val="EF9F3F"/>
                      </a:solidFill>
                      <a:prstDash val="solid"/>
                      <a:round/>
                      <a:headEnd type="none" w="med" len="med"/>
                      <a:tailEnd type="none" w="med" len="med"/>
                    </a:lnT>
                    <a:lnB w="38100" cap="flat" cmpd="sng" algn="ctr">
                      <a:solidFill>
                        <a:srgbClr val="EF9F3F"/>
                      </a:solidFill>
                      <a:prstDash val="solid"/>
                      <a:round/>
                      <a:headEnd type="none" w="med" len="med"/>
                      <a:tailEnd type="none" w="med" len="med"/>
                    </a:lnB>
                  </a:tcPr>
                </a:tc>
                <a:tc>
                  <a:txBody>
                    <a:bodyPr/>
                    <a:lstStyle/>
                    <a:p>
                      <a:pPr algn="ctr">
                        <a:lnSpc>
                          <a:spcPct val="107000"/>
                        </a:lnSpc>
                        <a:spcAft>
                          <a:spcPts val="800"/>
                        </a:spcAft>
                      </a:pPr>
                      <a:r>
                        <a:rPr lang="en-GB" sz="1050">
                          <a:effectLst/>
                          <a:latin typeface="Arial" panose="020B0604020202020204" pitchFamily="34" charset="0"/>
                          <a:ea typeface="Calibri" panose="020F0502020204030204" pitchFamily="34" charset="0"/>
                          <a:cs typeface="Times New Roman" panose="02020603050405020304" pitchFamily="18" charset="0"/>
                        </a:rPr>
                        <a:t>Place the glass slide onto the stage. Be careful pushing it under the clips so that the cover slide doesn't move or crack.</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37468" marR="37468" marT="0" marB="0" anchor="ctr">
                    <a:lnL w="38100" cap="flat" cmpd="sng" algn="ctr">
                      <a:solidFill>
                        <a:srgbClr val="EF9F3F"/>
                      </a:solidFill>
                      <a:prstDash val="solid"/>
                      <a:round/>
                      <a:headEnd type="none" w="med" len="med"/>
                      <a:tailEnd type="none" w="med" len="med"/>
                    </a:lnL>
                    <a:lnR w="38100" cap="flat" cmpd="sng" algn="ctr">
                      <a:solidFill>
                        <a:srgbClr val="EF9F3F"/>
                      </a:solidFill>
                      <a:prstDash val="solid"/>
                      <a:round/>
                      <a:headEnd type="none" w="med" len="med"/>
                      <a:tailEnd type="none" w="med" len="med"/>
                    </a:lnR>
                    <a:lnT w="38100" cap="flat" cmpd="sng" algn="ctr">
                      <a:solidFill>
                        <a:srgbClr val="EF9F3F"/>
                      </a:solidFill>
                      <a:prstDash val="solid"/>
                      <a:round/>
                      <a:headEnd type="none" w="med" len="med"/>
                      <a:tailEnd type="none" w="med" len="med"/>
                    </a:lnT>
                    <a:lnB w="38100" cap="flat" cmpd="sng" algn="ctr">
                      <a:solidFill>
                        <a:srgbClr val="EF9F3F"/>
                      </a:solidFill>
                      <a:prstDash val="solid"/>
                      <a:round/>
                      <a:headEnd type="none" w="med" len="med"/>
                      <a:tailEnd type="none" w="med" len="med"/>
                    </a:lnB>
                  </a:tcPr>
                </a:tc>
                <a:extLst>
                  <a:ext uri="{0D108BD9-81ED-4DB2-BD59-A6C34878D82A}">
                    <a16:rowId xmlns:a16="http://schemas.microsoft.com/office/drawing/2014/main" val="415946725"/>
                  </a:ext>
                </a:extLst>
              </a:tr>
              <a:tr h="1252161">
                <a:tc>
                  <a:txBody>
                    <a:bodyPr/>
                    <a:lstStyle/>
                    <a:p>
                      <a:pPr algn="ctr">
                        <a:lnSpc>
                          <a:spcPct val="107000"/>
                        </a:lnSpc>
                        <a:spcAft>
                          <a:spcPts val="800"/>
                        </a:spcAft>
                      </a:pP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468" marR="37468" marT="0" marB="0" anchor="ctr">
                    <a:lnL w="38100" cap="flat" cmpd="sng" algn="ctr">
                      <a:solidFill>
                        <a:srgbClr val="EF9F3F"/>
                      </a:solidFill>
                      <a:prstDash val="solid"/>
                      <a:round/>
                      <a:headEnd type="none" w="med" len="med"/>
                      <a:tailEnd type="none" w="med" len="med"/>
                    </a:lnL>
                    <a:lnR w="38100" cap="flat" cmpd="sng" algn="ctr">
                      <a:solidFill>
                        <a:srgbClr val="EF9F3F"/>
                      </a:solidFill>
                      <a:prstDash val="solid"/>
                      <a:round/>
                      <a:headEnd type="none" w="med" len="med"/>
                      <a:tailEnd type="none" w="med" len="med"/>
                    </a:lnR>
                    <a:lnT w="38100" cap="flat" cmpd="sng" algn="ctr">
                      <a:solidFill>
                        <a:srgbClr val="EF9F3F"/>
                      </a:solidFill>
                      <a:prstDash val="solid"/>
                      <a:round/>
                      <a:headEnd type="none" w="med" len="med"/>
                      <a:tailEnd type="none" w="med" len="med"/>
                    </a:lnT>
                    <a:lnB w="38100" cap="flat" cmpd="sng" algn="ctr">
                      <a:solidFill>
                        <a:srgbClr val="EF9F3F"/>
                      </a:solidFill>
                      <a:prstDash val="solid"/>
                      <a:round/>
                      <a:headEnd type="none" w="med" len="med"/>
                      <a:tailEnd type="none" w="med" len="med"/>
                    </a:lnB>
                  </a:tcPr>
                </a:tc>
                <a:tc>
                  <a:txBody>
                    <a:bodyPr/>
                    <a:lstStyle/>
                    <a:p>
                      <a:pPr algn="ctr">
                        <a:lnSpc>
                          <a:spcPct val="107000"/>
                        </a:lnSpc>
                        <a:spcAft>
                          <a:spcPts val="800"/>
                        </a:spcAft>
                      </a:pPr>
                      <a:r>
                        <a:rPr lang="en-GB" sz="1050" dirty="0">
                          <a:effectLst/>
                          <a:latin typeface="Arial" panose="020B0604020202020204" pitchFamily="34" charset="0"/>
                          <a:ea typeface="Calibri" panose="020F0502020204030204" pitchFamily="34" charset="0"/>
                          <a:cs typeface="Times New Roman" panose="02020603050405020304" pitchFamily="18" charset="0"/>
                        </a:rPr>
                        <a:t>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050" dirty="0">
                          <a:effectLst/>
                          <a:latin typeface="Arial" panose="020B0604020202020204" pitchFamily="34" charset="0"/>
                          <a:ea typeface="Calibri" panose="020F0502020204030204" pitchFamily="34" charset="0"/>
                          <a:cs typeface="Times New Roman" panose="02020603050405020304" pitchFamily="18" charset="0"/>
                        </a:rPr>
                        <a:t>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050" dirty="0">
                          <a:effectLst/>
                          <a:latin typeface="Arial" panose="020B0604020202020204" pitchFamily="34" charset="0"/>
                          <a:ea typeface="Calibri" panose="020F0502020204030204" pitchFamily="34" charset="0"/>
                          <a:cs typeface="Times New Roman" panose="02020603050405020304" pitchFamily="18" charset="0"/>
                        </a:rPr>
                        <a:t>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050" dirty="0">
                          <a:effectLst/>
                          <a:latin typeface="Arial" panose="020B0604020202020204" pitchFamily="34" charset="0"/>
                          <a:ea typeface="Calibri" panose="020F0502020204030204" pitchFamily="34" charset="0"/>
                          <a:cs typeface="Times New Roman" panose="02020603050405020304" pitchFamily="18" charset="0"/>
                        </a:rPr>
                        <a:t> </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468" marR="37468" marT="0" marB="0" anchor="ctr">
                    <a:lnL w="38100" cap="flat" cmpd="sng" algn="ctr">
                      <a:solidFill>
                        <a:srgbClr val="EF9F3F"/>
                      </a:solidFill>
                      <a:prstDash val="solid"/>
                      <a:round/>
                      <a:headEnd type="none" w="med" len="med"/>
                      <a:tailEnd type="none" w="med" len="med"/>
                    </a:lnL>
                    <a:lnR w="38100" cap="flat" cmpd="sng" algn="ctr">
                      <a:solidFill>
                        <a:srgbClr val="EF9F3F"/>
                      </a:solidFill>
                      <a:prstDash val="solid"/>
                      <a:round/>
                      <a:headEnd type="none" w="med" len="med"/>
                      <a:tailEnd type="none" w="med" len="med"/>
                    </a:lnR>
                    <a:lnT w="38100" cap="flat" cmpd="sng" algn="ctr">
                      <a:solidFill>
                        <a:srgbClr val="EF9F3F"/>
                      </a:solidFill>
                      <a:prstDash val="solid"/>
                      <a:round/>
                      <a:headEnd type="none" w="med" len="med"/>
                      <a:tailEnd type="none" w="med" len="med"/>
                    </a:lnT>
                    <a:lnB w="38100" cap="flat" cmpd="sng" algn="ctr">
                      <a:solidFill>
                        <a:srgbClr val="EF9F3F"/>
                      </a:solidFill>
                      <a:prstDash val="solid"/>
                      <a:round/>
                      <a:headEnd type="none" w="med" len="med"/>
                      <a:tailEnd type="none" w="med" len="med"/>
                    </a:lnB>
                  </a:tcPr>
                </a:tc>
                <a:tc>
                  <a:txBody>
                    <a:bodyPr/>
                    <a:lstStyle/>
                    <a:p>
                      <a:pPr algn="ctr">
                        <a:lnSpc>
                          <a:spcPct val="107000"/>
                        </a:lnSpc>
                        <a:spcAft>
                          <a:spcPts val="800"/>
                        </a:spcAft>
                      </a:pP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468" marR="37468" marT="0" marB="0" anchor="ctr">
                    <a:lnL w="38100" cap="flat" cmpd="sng" algn="ctr">
                      <a:solidFill>
                        <a:srgbClr val="EF9F3F"/>
                      </a:solidFill>
                      <a:prstDash val="solid"/>
                      <a:round/>
                      <a:headEnd type="none" w="med" len="med"/>
                      <a:tailEnd type="none" w="med" len="med"/>
                    </a:lnL>
                    <a:lnR w="38100" cap="flat" cmpd="sng" algn="ctr">
                      <a:solidFill>
                        <a:srgbClr val="EF9F3F"/>
                      </a:solidFill>
                      <a:prstDash val="solid"/>
                      <a:round/>
                      <a:headEnd type="none" w="med" len="med"/>
                      <a:tailEnd type="none" w="med" len="med"/>
                    </a:lnR>
                    <a:lnT w="38100" cap="flat" cmpd="sng" algn="ctr">
                      <a:solidFill>
                        <a:srgbClr val="EF9F3F"/>
                      </a:solidFill>
                      <a:prstDash val="solid"/>
                      <a:round/>
                      <a:headEnd type="none" w="med" len="med"/>
                      <a:tailEnd type="none" w="med" len="med"/>
                    </a:lnT>
                    <a:lnB w="38100" cap="flat" cmpd="sng" algn="ctr">
                      <a:solidFill>
                        <a:srgbClr val="EF9F3F"/>
                      </a:solidFill>
                      <a:prstDash val="solid"/>
                      <a:round/>
                      <a:headEnd type="none" w="med" len="med"/>
                      <a:tailEnd type="none" w="med" len="med"/>
                    </a:lnB>
                  </a:tcPr>
                </a:tc>
                <a:extLst>
                  <a:ext uri="{0D108BD9-81ED-4DB2-BD59-A6C34878D82A}">
                    <a16:rowId xmlns:a16="http://schemas.microsoft.com/office/drawing/2014/main" val="3467495563"/>
                  </a:ext>
                </a:extLst>
              </a:tr>
              <a:tr h="318792">
                <a:tc>
                  <a:txBody>
                    <a:bodyPr/>
                    <a:lstStyle/>
                    <a:p>
                      <a:pPr algn="ctr">
                        <a:lnSpc>
                          <a:spcPct val="107000"/>
                        </a:lnSpc>
                        <a:spcAft>
                          <a:spcPts val="800"/>
                        </a:spcAft>
                      </a:pPr>
                      <a:r>
                        <a:rPr lang="en-GB" sz="1050">
                          <a:effectLst/>
                          <a:latin typeface="Arial" panose="020B0604020202020204" pitchFamily="34" charset="0"/>
                          <a:ea typeface="Calibri" panose="020F0502020204030204" pitchFamily="34" charset="0"/>
                          <a:cs typeface="Times New Roman" panose="02020603050405020304" pitchFamily="18" charset="0"/>
                        </a:rPr>
                        <a:t>Select the lowest power objective lens.</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37468" marR="37468" marT="0" marB="0" anchor="ctr">
                    <a:lnL w="38100" cap="flat" cmpd="sng" algn="ctr">
                      <a:solidFill>
                        <a:srgbClr val="EF9F3F"/>
                      </a:solidFill>
                      <a:prstDash val="solid"/>
                      <a:round/>
                      <a:headEnd type="none" w="med" len="med"/>
                      <a:tailEnd type="none" w="med" len="med"/>
                    </a:lnL>
                    <a:lnR w="38100" cap="flat" cmpd="sng" algn="ctr">
                      <a:solidFill>
                        <a:srgbClr val="EF9F3F"/>
                      </a:solidFill>
                      <a:prstDash val="solid"/>
                      <a:round/>
                      <a:headEnd type="none" w="med" len="med"/>
                      <a:tailEnd type="none" w="med" len="med"/>
                    </a:lnR>
                    <a:lnT w="38100" cap="flat" cmpd="sng" algn="ctr">
                      <a:solidFill>
                        <a:srgbClr val="EF9F3F"/>
                      </a:solidFill>
                      <a:prstDash val="solid"/>
                      <a:round/>
                      <a:headEnd type="none" w="med" len="med"/>
                      <a:tailEnd type="none" w="med" len="med"/>
                    </a:lnT>
                    <a:lnB w="38100" cap="flat" cmpd="sng" algn="ctr">
                      <a:solidFill>
                        <a:srgbClr val="EF9F3F"/>
                      </a:solidFill>
                      <a:prstDash val="solid"/>
                      <a:round/>
                      <a:headEnd type="none" w="med" len="med"/>
                      <a:tailEnd type="none" w="med" len="med"/>
                    </a:lnB>
                  </a:tcPr>
                </a:tc>
                <a:tc>
                  <a:txBody>
                    <a:bodyPr/>
                    <a:lstStyle/>
                    <a:p>
                      <a:pPr algn="ctr">
                        <a:lnSpc>
                          <a:spcPct val="107000"/>
                        </a:lnSpc>
                        <a:spcAft>
                          <a:spcPts val="800"/>
                        </a:spcAft>
                      </a:pPr>
                      <a:r>
                        <a:rPr lang="en-GB" sz="1050">
                          <a:effectLst/>
                          <a:latin typeface="Arial" panose="020B0604020202020204" pitchFamily="34" charset="0"/>
                          <a:ea typeface="Calibri" panose="020F0502020204030204" pitchFamily="34" charset="0"/>
                          <a:cs typeface="Times New Roman" panose="02020603050405020304" pitchFamily="18" charset="0"/>
                        </a:rPr>
                        <a:t>Turn the coarse focus knob slowly until you can see the cells.</a:t>
                      </a:r>
                      <a:endParaRPr lang="en-GB" sz="1050">
                        <a:effectLst/>
                        <a:latin typeface="Calibri" panose="020F0502020204030204" pitchFamily="34" charset="0"/>
                        <a:ea typeface="Calibri" panose="020F0502020204030204" pitchFamily="34" charset="0"/>
                        <a:cs typeface="Times New Roman" panose="02020603050405020304" pitchFamily="18" charset="0"/>
                      </a:endParaRPr>
                    </a:p>
                  </a:txBody>
                  <a:tcPr marL="37468" marR="37468" marT="0" marB="0" anchor="ctr">
                    <a:lnL w="38100" cap="flat" cmpd="sng" algn="ctr">
                      <a:solidFill>
                        <a:srgbClr val="EF9F3F"/>
                      </a:solidFill>
                      <a:prstDash val="solid"/>
                      <a:round/>
                      <a:headEnd type="none" w="med" len="med"/>
                      <a:tailEnd type="none" w="med" len="med"/>
                    </a:lnL>
                    <a:lnR w="38100" cap="flat" cmpd="sng" algn="ctr">
                      <a:solidFill>
                        <a:srgbClr val="EF9F3F"/>
                      </a:solidFill>
                      <a:prstDash val="solid"/>
                      <a:round/>
                      <a:headEnd type="none" w="med" len="med"/>
                      <a:tailEnd type="none" w="med" len="med"/>
                    </a:lnR>
                    <a:lnT w="38100" cap="flat" cmpd="sng" algn="ctr">
                      <a:solidFill>
                        <a:srgbClr val="EF9F3F"/>
                      </a:solidFill>
                      <a:prstDash val="solid"/>
                      <a:round/>
                      <a:headEnd type="none" w="med" len="med"/>
                      <a:tailEnd type="none" w="med" len="med"/>
                    </a:lnT>
                    <a:lnB w="38100" cap="flat" cmpd="sng" algn="ctr">
                      <a:solidFill>
                        <a:srgbClr val="EF9F3F"/>
                      </a:solidFill>
                      <a:prstDash val="solid"/>
                      <a:round/>
                      <a:headEnd type="none" w="med" len="med"/>
                      <a:tailEnd type="none" w="med" len="med"/>
                    </a:lnB>
                  </a:tcPr>
                </a:tc>
                <a:tc>
                  <a:txBody>
                    <a:bodyPr/>
                    <a:lstStyle/>
                    <a:p>
                      <a:pPr algn="ctr">
                        <a:lnSpc>
                          <a:spcPct val="107000"/>
                        </a:lnSpc>
                        <a:spcAft>
                          <a:spcPts val="800"/>
                        </a:spcAft>
                      </a:pPr>
                      <a:r>
                        <a:rPr lang="en-GB" sz="1050" dirty="0">
                          <a:effectLst/>
                          <a:latin typeface="Arial" panose="020B0604020202020204" pitchFamily="34" charset="0"/>
                          <a:ea typeface="Calibri" panose="020F0502020204030204" pitchFamily="34" charset="0"/>
                          <a:cs typeface="Times New Roman" panose="02020603050405020304" pitchFamily="18" charset="0"/>
                        </a:rPr>
                        <a:t>Turn the fine focus knob slowly until the cells are in focus and you can see them clearly.</a:t>
                      </a: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37468" marR="37468" marT="0" marB="0" anchor="ctr">
                    <a:lnL w="38100" cap="flat" cmpd="sng" algn="ctr">
                      <a:solidFill>
                        <a:srgbClr val="EF9F3F"/>
                      </a:solidFill>
                      <a:prstDash val="solid"/>
                      <a:round/>
                      <a:headEnd type="none" w="med" len="med"/>
                      <a:tailEnd type="none" w="med" len="med"/>
                    </a:lnL>
                    <a:lnR w="38100" cap="flat" cmpd="sng" algn="ctr">
                      <a:solidFill>
                        <a:srgbClr val="EF9F3F"/>
                      </a:solidFill>
                      <a:prstDash val="solid"/>
                      <a:round/>
                      <a:headEnd type="none" w="med" len="med"/>
                      <a:tailEnd type="none" w="med" len="med"/>
                    </a:lnR>
                    <a:lnT w="38100" cap="flat" cmpd="sng" algn="ctr">
                      <a:solidFill>
                        <a:srgbClr val="EF9F3F"/>
                      </a:solidFill>
                      <a:prstDash val="solid"/>
                      <a:round/>
                      <a:headEnd type="none" w="med" len="med"/>
                      <a:tailEnd type="none" w="med" len="med"/>
                    </a:lnT>
                    <a:lnB w="38100" cap="flat" cmpd="sng" algn="ctr">
                      <a:solidFill>
                        <a:srgbClr val="EF9F3F"/>
                      </a:solidFill>
                      <a:prstDash val="solid"/>
                      <a:round/>
                      <a:headEnd type="none" w="med" len="med"/>
                      <a:tailEnd type="none" w="med" len="med"/>
                    </a:lnB>
                  </a:tcPr>
                </a:tc>
                <a:extLst>
                  <a:ext uri="{0D108BD9-81ED-4DB2-BD59-A6C34878D82A}">
                    <a16:rowId xmlns:a16="http://schemas.microsoft.com/office/drawing/2014/main" val="709034188"/>
                  </a:ext>
                </a:extLst>
              </a:tr>
            </a:tbl>
          </a:graphicData>
        </a:graphic>
      </p:graphicFrame>
    </p:spTree>
    <p:extLst>
      <p:ext uri="{BB962C8B-B14F-4D97-AF65-F5344CB8AC3E}">
        <p14:creationId xmlns:p14="http://schemas.microsoft.com/office/powerpoint/2010/main" val="1132802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F38A-2811-8A0A-0903-F90C6CA9F351}"/>
              </a:ext>
            </a:extLst>
          </p:cNvPr>
          <p:cNvSpPr>
            <a:spLocks noGrp="1"/>
          </p:cNvSpPr>
          <p:nvPr>
            <p:ph type="ctrTitle"/>
          </p:nvPr>
        </p:nvSpPr>
        <p:spPr/>
        <p:txBody>
          <a:bodyPr/>
          <a:lstStyle/>
          <a:p>
            <a:r>
              <a:rPr lang="en-US" dirty="0">
                <a:latin typeface="Arial"/>
                <a:cs typeface="Arial"/>
              </a:rPr>
              <a:t>Key words</a:t>
            </a:r>
            <a:endParaRPr lang="en-US" dirty="0"/>
          </a:p>
        </p:txBody>
      </p:sp>
      <p:graphicFrame>
        <p:nvGraphicFramePr>
          <p:cNvPr id="7" name="Table 6">
            <a:extLst>
              <a:ext uri="{FF2B5EF4-FFF2-40B4-BE49-F238E27FC236}">
                <a16:creationId xmlns:a16="http://schemas.microsoft.com/office/drawing/2014/main" id="{21663884-8A5D-DD9A-B4F0-E1EED248AA0D}"/>
              </a:ext>
            </a:extLst>
          </p:cNvPr>
          <p:cNvGraphicFramePr>
            <a:graphicFrameLocks noGrp="1"/>
          </p:cNvGraphicFramePr>
          <p:nvPr>
            <p:extLst>
              <p:ext uri="{D42A27DB-BD31-4B8C-83A1-F6EECF244321}">
                <p14:modId xmlns:p14="http://schemas.microsoft.com/office/powerpoint/2010/main" val="917429670"/>
              </p:ext>
            </p:extLst>
          </p:nvPr>
        </p:nvGraphicFramePr>
        <p:xfrm>
          <a:off x="1169274" y="2186605"/>
          <a:ext cx="10232323" cy="4095750"/>
        </p:xfrm>
        <a:graphic>
          <a:graphicData uri="http://schemas.openxmlformats.org/drawingml/2006/table">
            <a:tbl>
              <a:tblPr firstRow="1" bandRow="1">
                <a:tableStyleId>{00A15C55-8517-42AA-B614-E9B94910E393}</a:tableStyleId>
              </a:tblPr>
              <a:tblGrid>
                <a:gridCol w="2580559">
                  <a:extLst>
                    <a:ext uri="{9D8B030D-6E8A-4147-A177-3AD203B41FA5}">
                      <a16:colId xmlns:a16="http://schemas.microsoft.com/office/drawing/2014/main" val="1331182780"/>
                    </a:ext>
                  </a:extLst>
                </a:gridCol>
                <a:gridCol w="7651764">
                  <a:extLst>
                    <a:ext uri="{9D8B030D-6E8A-4147-A177-3AD203B41FA5}">
                      <a16:colId xmlns:a16="http://schemas.microsoft.com/office/drawing/2014/main" val="493437255"/>
                    </a:ext>
                  </a:extLst>
                </a:gridCol>
              </a:tblGrid>
              <a:tr h="447675">
                <a:tc>
                  <a:txBody>
                    <a:bodyPr/>
                    <a:lstStyle/>
                    <a:p>
                      <a:pPr fontAlgn="base"/>
                      <a:r>
                        <a:rPr lang="en-US" sz="1800" b="1" dirty="0">
                          <a:effectLst/>
                          <a:latin typeface="Arial"/>
                        </a:rPr>
                        <a:t>Key word​</a:t>
                      </a:r>
                      <a:endParaRPr lang="en-US" b="1" dirty="0">
                        <a:effectLst/>
                        <a:latin typeface="Arial"/>
                      </a:endParaRPr>
                    </a:p>
                  </a:txBody>
                  <a:tcPr/>
                </a:tc>
                <a:tc>
                  <a:txBody>
                    <a:bodyPr/>
                    <a:lstStyle/>
                    <a:p>
                      <a:pPr fontAlgn="base"/>
                      <a:r>
                        <a:rPr lang="en-US" sz="1800" dirty="0">
                          <a:effectLst/>
                          <a:latin typeface="Arial"/>
                        </a:rPr>
                        <a:t>Meaning​</a:t>
                      </a:r>
                      <a:endParaRPr lang="en-US">
                        <a:effectLst/>
                        <a:latin typeface="Arial"/>
                      </a:endParaRPr>
                    </a:p>
                  </a:txBody>
                  <a:tcPr/>
                </a:tc>
                <a:extLst>
                  <a:ext uri="{0D108BD9-81ED-4DB2-BD59-A6C34878D82A}">
                    <a16:rowId xmlns:a16="http://schemas.microsoft.com/office/drawing/2014/main" val="888077538"/>
                  </a:ext>
                </a:extLst>
              </a:tr>
              <a:tr h="447675">
                <a:tc>
                  <a:txBody>
                    <a:bodyPr/>
                    <a:lstStyle/>
                    <a:p>
                      <a:pPr fontAlgn="base"/>
                      <a:r>
                        <a:rPr lang="en-US" sz="2000" b="1" dirty="0">
                          <a:effectLst/>
                          <a:latin typeface="Arial"/>
                        </a:rPr>
                        <a:t>Cell membrane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Arial"/>
                        </a:rPr>
                        <a:t>An organelle that </a:t>
                      </a:r>
                      <a:r>
                        <a:rPr lang="en-GB" sz="1800" kern="1200" dirty="0">
                          <a:solidFill>
                            <a:schemeClr val="dk1"/>
                          </a:solidFill>
                          <a:effectLst/>
                          <a:latin typeface="Arial" panose="020B0604020202020204" pitchFamily="34" charset="0"/>
                          <a:ea typeface="+mn-ea"/>
                          <a:cs typeface="Arial" panose="020B0604020202020204" pitchFamily="34" charset="0"/>
                        </a:rPr>
                        <a:t>holds the cells together and controls what goes in and out of the cell.</a:t>
                      </a:r>
                      <a:endParaRPr lang="en-GB" dirty="0">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68299246"/>
                  </a:ext>
                </a:extLst>
              </a:tr>
              <a:tr h="447675">
                <a:tc>
                  <a:txBody>
                    <a:bodyPr/>
                    <a:lstStyle/>
                    <a:p>
                      <a:pPr fontAlgn="base"/>
                      <a:r>
                        <a:rPr lang="en-GB" sz="2000" b="1" dirty="0">
                          <a:effectLst/>
                          <a:latin typeface="Arial"/>
                        </a:rPr>
                        <a:t>Cell wall</a:t>
                      </a:r>
                    </a:p>
                  </a:txBody>
                  <a:tcPr/>
                </a:tc>
                <a:tc>
                  <a:txBody>
                    <a:bodyPr/>
                    <a:lstStyle/>
                    <a:p>
                      <a:pPr lvl="0" algn="l">
                        <a:lnSpc>
                          <a:spcPct val="100000"/>
                        </a:lnSpc>
                        <a:spcBef>
                          <a:spcPts val="0"/>
                        </a:spcBef>
                        <a:spcAft>
                          <a:spcPts val="0"/>
                        </a:spcAft>
                        <a:buNone/>
                      </a:pPr>
                      <a:r>
                        <a:rPr lang="en-US" sz="1800" b="0" i="0" u="none" strike="noStrike" noProof="0" dirty="0">
                          <a:effectLst/>
                          <a:latin typeface="Arial" panose="020B0604020202020204" pitchFamily="34" charset="0"/>
                          <a:cs typeface="Arial" panose="020B0604020202020204" pitchFamily="34" charset="0"/>
                        </a:rPr>
                        <a:t>An organelle </a:t>
                      </a:r>
                      <a:r>
                        <a:rPr lang="en-GB" sz="1800" kern="1200" dirty="0">
                          <a:solidFill>
                            <a:schemeClr val="dk1"/>
                          </a:solidFill>
                          <a:effectLst/>
                          <a:latin typeface="Arial" panose="020B0604020202020204" pitchFamily="34" charset="0"/>
                          <a:ea typeface="+mn-ea"/>
                          <a:cs typeface="Arial" panose="020B0604020202020204" pitchFamily="34" charset="0"/>
                        </a:rPr>
                        <a:t>made of cellulose and gives a plant cell strength and support. </a:t>
                      </a:r>
                      <a:endParaRPr lang="en-US" sz="1800" b="0" i="0" u="none" strike="noStrike" noProof="0" dirty="0">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36151394"/>
                  </a:ext>
                </a:extLst>
              </a:tr>
              <a:tr h="447675">
                <a:tc>
                  <a:txBody>
                    <a:bodyPr/>
                    <a:lstStyle/>
                    <a:p>
                      <a:pPr fontAlgn="base"/>
                      <a:r>
                        <a:rPr lang="en-GB" sz="2000" b="1" dirty="0">
                          <a:effectLst/>
                          <a:latin typeface="Arial"/>
                        </a:rPr>
                        <a:t>Cytoplasm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rPr>
                        <a:t>An organelle </a:t>
                      </a:r>
                      <a:r>
                        <a:rPr lang="en-GB" sz="1800" kern="1200" dirty="0">
                          <a:solidFill>
                            <a:schemeClr val="dk1"/>
                          </a:solidFill>
                          <a:effectLst/>
                          <a:latin typeface="Arial" panose="020B0604020202020204" pitchFamily="34" charset="0"/>
                          <a:ea typeface="+mn-ea"/>
                          <a:cs typeface="Arial" panose="020B0604020202020204" pitchFamily="34" charset="0"/>
                        </a:rPr>
                        <a:t>where all reactions which keep the cell alive take place.</a:t>
                      </a:r>
                    </a:p>
                  </a:txBody>
                  <a:tcPr/>
                </a:tc>
                <a:extLst>
                  <a:ext uri="{0D108BD9-81ED-4DB2-BD59-A6C34878D82A}">
                    <a16:rowId xmlns:a16="http://schemas.microsoft.com/office/drawing/2014/main" val="451905031"/>
                  </a:ext>
                </a:extLst>
              </a:tr>
              <a:tr h="447675">
                <a:tc>
                  <a:txBody>
                    <a:bodyPr/>
                    <a:lstStyle/>
                    <a:p>
                      <a:pPr fontAlgn="base"/>
                      <a:r>
                        <a:rPr lang="en-US" sz="2000" b="1" dirty="0">
                          <a:effectLst/>
                          <a:latin typeface="Arial"/>
                        </a:rPr>
                        <a:t>Iodine </a:t>
                      </a:r>
                      <a:r>
                        <a:rPr lang="en-US" sz="2000" b="1">
                          <a:effectLst/>
                          <a:latin typeface="Arial"/>
                        </a:rPr>
                        <a:t>(chemistry)</a:t>
                      </a:r>
                      <a:endParaRPr lang="en-US" sz="2000" b="1" dirty="0">
                        <a:effectLst/>
                        <a:latin typeface="Arial"/>
                      </a:endParaRPr>
                    </a:p>
                  </a:txBody>
                  <a:tcPr/>
                </a:tc>
                <a:tc>
                  <a:txBody>
                    <a:bodyPr/>
                    <a:lstStyle/>
                    <a:p>
                      <a:pPr lvl="0">
                        <a:buNone/>
                      </a:pPr>
                      <a:r>
                        <a:rPr lang="en-US" dirty="0">
                          <a:latin typeface="Arial"/>
                        </a:rPr>
                        <a:t>An element on the periodic table which can be used to stain the onion cell.</a:t>
                      </a:r>
                    </a:p>
                  </a:txBody>
                  <a:tcPr/>
                </a:tc>
                <a:extLst>
                  <a:ext uri="{0D108BD9-81ED-4DB2-BD59-A6C34878D82A}">
                    <a16:rowId xmlns:a16="http://schemas.microsoft.com/office/drawing/2014/main" val="3382917297"/>
                  </a:ext>
                </a:extLst>
              </a:tr>
              <a:tr h="447675">
                <a:tc>
                  <a:txBody>
                    <a:bodyPr/>
                    <a:lstStyle/>
                    <a:p>
                      <a:pPr fontAlgn="base"/>
                      <a:r>
                        <a:rPr lang="en-GB" sz="2000" b="1" dirty="0">
                          <a:effectLst/>
                          <a:latin typeface="Arial"/>
                        </a:rPr>
                        <a:t>Mitochondria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noProof="0" dirty="0">
                          <a:effectLst/>
                          <a:latin typeface="Arial"/>
                        </a:rPr>
                        <a:t>An organelle that is </a:t>
                      </a:r>
                      <a:r>
                        <a:rPr lang="en-GB" sz="1800" kern="1200" dirty="0">
                          <a:solidFill>
                            <a:schemeClr val="dk1"/>
                          </a:solidFill>
                          <a:effectLst/>
                          <a:latin typeface="Arial" panose="020B0604020202020204" pitchFamily="34" charset="0"/>
                          <a:ea typeface="+mn-ea"/>
                          <a:cs typeface="Arial" panose="020B0604020202020204" pitchFamily="34" charset="0"/>
                        </a:rPr>
                        <a:t>responsible for releasing energy for the cell. This is where the reaction called respiration takes place.</a:t>
                      </a:r>
                      <a:endParaRPr lang="en-GB" dirty="0">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58108486"/>
                  </a:ext>
                </a:extLst>
              </a:tr>
              <a:tr h="447675">
                <a:tc>
                  <a:txBody>
                    <a:bodyPr/>
                    <a:lstStyle/>
                    <a:p>
                      <a:pPr fontAlgn="base"/>
                      <a:r>
                        <a:rPr lang="en-GB" sz="2000" b="1" dirty="0">
                          <a:effectLst/>
                          <a:latin typeface="Arial"/>
                        </a:rPr>
                        <a:t>Nucleus</a:t>
                      </a:r>
                    </a:p>
                  </a:txBody>
                  <a:tcPr/>
                </a:tc>
                <a:tc>
                  <a:txBody>
                    <a:bodyPr/>
                    <a:lstStyle/>
                    <a:p>
                      <a:pPr marL="0" marR="0" lvl="0" indent="0" algn="l">
                        <a:lnSpc>
                          <a:spcPct val="100000"/>
                        </a:lnSpc>
                        <a:spcBef>
                          <a:spcPts val="0"/>
                        </a:spcBef>
                        <a:spcAft>
                          <a:spcPts val="0"/>
                        </a:spcAft>
                        <a:buNone/>
                      </a:pPr>
                      <a:r>
                        <a:rPr lang="en-US" sz="1800" b="0" i="0" u="none" strike="noStrike" noProof="0" dirty="0">
                          <a:effectLst/>
                          <a:latin typeface="Arial"/>
                        </a:rPr>
                        <a:t>An organelle that </a:t>
                      </a:r>
                      <a:r>
                        <a:rPr lang="en-GB" sz="1800" kern="1200" dirty="0">
                          <a:solidFill>
                            <a:schemeClr val="dk1"/>
                          </a:solidFill>
                          <a:effectLst/>
                          <a:latin typeface="Arial" panose="020B0604020202020204" pitchFamily="34" charset="0"/>
                          <a:ea typeface="+mn-ea"/>
                          <a:cs typeface="Arial" panose="020B0604020202020204" pitchFamily="34" charset="0"/>
                        </a:rPr>
                        <a:t>controls all the chemical reactions in the cell and contains the cell’s DNA.</a:t>
                      </a:r>
                      <a:endParaRPr lang="en-US" sz="1800" b="0" i="0" u="none" strike="noStrike" noProof="0" dirty="0">
                        <a:effectLst/>
                        <a:latin typeface="Arial"/>
                      </a:endParaRPr>
                    </a:p>
                  </a:txBody>
                  <a:tcPr/>
                </a:tc>
                <a:extLst>
                  <a:ext uri="{0D108BD9-81ED-4DB2-BD59-A6C34878D82A}">
                    <a16:rowId xmlns:a16="http://schemas.microsoft.com/office/drawing/2014/main" val="2743618567"/>
                  </a:ext>
                </a:extLst>
              </a:tr>
            </a:tbl>
          </a:graphicData>
        </a:graphic>
      </p:graphicFrame>
    </p:spTree>
    <p:extLst>
      <p:ext uri="{BB962C8B-B14F-4D97-AF65-F5344CB8AC3E}">
        <p14:creationId xmlns:p14="http://schemas.microsoft.com/office/powerpoint/2010/main" val="2450036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34D3D-C20B-4ED7-8C51-1867D1A26058}"/>
              </a:ext>
            </a:extLst>
          </p:cNvPr>
          <p:cNvSpPr>
            <a:spLocks noGrp="1"/>
          </p:cNvSpPr>
          <p:nvPr>
            <p:ph type="ctrTitle"/>
          </p:nvPr>
        </p:nvSpPr>
        <p:spPr/>
        <p:txBody>
          <a:bodyPr/>
          <a:lstStyle/>
          <a:p>
            <a:r>
              <a:rPr lang="en-US"/>
              <a:t>Teachers’ guide</a:t>
            </a:r>
            <a:endParaRPr lang="en-GB"/>
          </a:p>
        </p:txBody>
      </p:sp>
    </p:spTree>
    <p:extLst>
      <p:ext uri="{BB962C8B-B14F-4D97-AF65-F5344CB8AC3E}">
        <p14:creationId xmlns:p14="http://schemas.microsoft.com/office/powerpoint/2010/main" val="1199664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extLst>
              <p:ext uri="{D42A27DB-BD31-4B8C-83A1-F6EECF244321}">
                <p14:modId xmlns:p14="http://schemas.microsoft.com/office/powerpoint/2010/main" val="32394867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Teaching about cells:</a:t>
            </a:r>
            <a:endParaRPr lang="en-GB" dirty="0">
              <a:latin typeface="Arial"/>
              <a:cs typeface="Arial"/>
            </a:endParaRPr>
          </a:p>
        </p:txBody>
      </p:sp>
      <p:sp>
        <p:nvSpPr>
          <p:cNvPr id="3" name="Subtitle 2"/>
          <p:cNvSpPr>
            <a:spLocks noGrp="1"/>
          </p:cNvSpPr>
          <p:nvPr>
            <p:ph type="subTitle" idx="1"/>
          </p:nvPr>
        </p:nvSpPr>
        <p:spPr>
          <a:xfrm>
            <a:off x="1169276" y="2571092"/>
            <a:ext cx="9389671" cy="3600000"/>
          </a:xfrm>
        </p:spPr>
        <p:txBody>
          <a:bodyPr/>
          <a:lstStyle/>
          <a:p>
            <a:r>
              <a:rPr lang="en-GB" dirty="0">
                <a:latin typeface="Arial" panose="020B0604020202020204" pitchFamily="34" charset="0"/>
                <a:ea typeface="Calibri" panose="020F0502020204030204" pitchFamily="34" charset="0"/>
                <a:cs typeface="Arial" panose="020B0604020202020204" pitchFamily="34" charset="0"/>
              </a:rPr>
              <a:t>Identify the main parts of a light microscope.</a:t>
            </a:r>
          </a:p>
          <a:p>
            <a:r>
              <a:rPr lang="en-GB" dirty="0">
                <a:latin typeface="Arial" panose="020B0604020202020204" pitchFamily="34" charset="0"/>
                <a:ea typeface="Calibri" panose="020F0502020204030204" pitchFamily="34" charset="0"/>
                <a:cs typeface="Arial" panose="020B0604020202020204" pitchFamily="34" charset="0"/>
              </a:rPr>
              <a:t>Prepare a slide.</a:t>
            </a:r>
          </a:p>
          <a:p>
            <a:r>
              <a:rPr lang="en-GB" dirty="0">
                <a:latin typeface="Arial" panose="020B0604020202020204" pitchFamily="34" charset="0"/>
                <a:ea typeface="Calibri" panose="020F0502020204030204" pitchFamily="34" charset="0"/>
                <a:cs typeface="Arial" panose="020B0604020202020204" pitchFamily="34" charset="0"/>
              </a:rPr>
              <a:t>Use a light microscope to view the prepared slides.</a:t>
            </a:r>
          </a:p>
          <a:p>
            <a:r>
              <a:rPr lang="en-GB" dirty="0">
                <a:latin typeface="Arial" panose="020B0604020202020204" pitchFamily="34" charset="0"/>
                <a:ea typeface="Calibri" panose="020F0502020204030204" pitchFamily="34" charset="0"/>
                <a:cs typeface="Arial" panose="020B0604020202020204" pitchFamily="34" charset="0"/>
              </a:rPr>
              <a:t>To know how to use a microscope to view prepared slides.</a:t>
            </a:r>
          </a:p>
          <a:p>
            <a:r>
              <a:rPr lang="en-GB" dirty="0">
                <a:latin typeface="Arial" panose="020B0604020202020204" pitchFamily="34" charset="0"/>
                <a:ea typeface="Calibri" panose="020F0502020204030204" pitchFamily="34" charset="0"/>
                <a:cs typeface="Arial" panose="020B0604020202020204" pitchFamily="34" charset="0"/>
              </a:rPr>
              <a:t>Sketch an observational drawing of what was observed under the microscope.</a:t>
            </a:r>
          </a:p>
          <a:p>
            <a:r>
              <a:rPr lang="en-GB" dirty="0">
                <a:latin typeface="Arial" panose="020B0604020202020204" pitchFamily="34" charset="0"/>
                <a:ea typeface="Calibri" panose="020F0502020204030204" pitchFamily="34" charset="0"/>
                <a:cs typeface="Arial" panose="020B0604020202020204" pitchFamily="34" charset="0"/>
              </a:rPr>
              <a:t>Identify the main organelles (parts) in a typical plant and animal cell.</a:t>
            </a:r>
          </a:p>
          <a:p>
            <a:r>
              <a:rPr lang="en-GB" dirty="0">
                <a:latin typeface="Arial" panose="020B0604020202020204" pitchFamily="34" charset="0"/>
                <a:ea typeface="Calibri" panose="020F0502020204030204" pitchFamily="34" charset="0"/>
                <a:cs typeface="Arial" panose="020B0604020202020204" pitchFamily="34" charset="0"/>
              </a:rPr>
              <a:t>Explain the function (job) of the organelles in a plant &amp; animal cell.</a:t>
            </a:r>
          </a:p>
          <a:p>
            <a:pPr lvl="0"/>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3993973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Running a microscope practical classroom</a:t>
            </a:r>
            <a:endParaRPr lang="en-GB" dirty="0">
              <a:latin typeface="Arial"/>
              <a:cs typeface="Arial"/>
            </a:endParaRPr>
          </a:p>
        </p:txBody>
      </p:sp>
      <p:sp>
        <p:nvSpPr>
          <p:cNvPr id="3" name="Subtitle 2"/>
          <p:cNvSpPr>
            <a:spLocks noGrp="1"/>
          </p:cNvSpPr>
          <p:nvPr>
            <p:ph type="subTitle" idx="1"/>
          </p:nvPr>
        </p:nvSpPr>
        <p:spPr>
          <a:xfrm>
            <a:off x="1169274" y="2488899"/>
            <a:ext cx="9389671" cy="3600000"/>
          </a:xfrm>
        </p:spPr>
        <p:txBody>
          <a:bodyPr/>
          <a:lstStyle/>
          <a:p>
            <a:pPr marL="0" lvl="0" indent="0">
              <a:buNone/>
            </a:pPr>
            <a:r>
              <a:rPr lang="en-GB" dirty="0"/>
              <a:t>Common misconceptions:</a:t>
            </a:r>
          </a:p>
          <a:p>
            <a:r>
              <a:rPr lang="en-GB" b="1" dirty="0"/>
              <a:t>Confusion with the stage and the slide – </a:t>
            </a:r>
            <a:r>
              <a:rPr lang="en-GB" dirty="0"/>
              <a:t>students can get confused with the two ‘s words’ when labelling the microscope. You can remember this by the slide slides into the clips and the stage is where the cells are performing and you are watching them.</a:t>
            </a:r>
          </a:p>
          <a:p>
            <a:r>
              <a:rPr lang="en-GB" b="1" dirty="0"/>
              <a:t>The air bubbles – </a:t>
            </a:r>
            <a:r>
              <a:rPr lang="en-GB" dirty="0"/>
              <a:t>the best way to overcome air bubbles is to slowly lower the coverslip onto the slide (if you don’t have any other specialised equipment). Students can think this is due to the iodine so either use less (or sometimes more) to overcome this issue rather than focusing on how they put the coverslip on.</a:t>
            </a:r>
            <a:endParaRPr lang="en-GB" b="1" dirty="0"/>
          </a:p>
          <a:p>
            <a:pPr lvl="0"/>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1886190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Running a microscope practical classroom</a:t>
            </a:r>
            <a:endParaRPr lang="en-GB" dirty="0">
              <a:latin typeface="Arial"/>
              <a:cs typeface="Arial"/>
            </a:endParaRPr>
          </a:p>
        </p:txBody>
      </p:sp>
      <p:sp>
        <p:nvSpPr>
          <p:cNvPr id="3" name="Subtitle 2"/>
          <p:cNvSpPr>
            <a:spLocks noGrp="1"/>
          </p:cNvSpPr>
          <p:nvPr>
            <p:ph type="subTitle" idx="1"/>
          </p:nvPr>
        </p:nvSpPr>
        <p:spPr>
          <a:xfrm>
            <a:off x="1169276" y="2571092"/>
            <a:ext cx="9389671" cy="3600000"/>
          </a:xfrm>
        </p:spPr>
        <p:txBody>
          <a:bodyPr/>
          <a:lstStyle/>
          <a:p>
            <a:pPr marL="0" lvl="0" indent="0">
              <a:buNone/>
            </a:pPr>
            <a:r>
              <a:rPr lang="en-GB" dirty="0"/>
              <a:t>Common pitfalls:</a:t>
            </a:r>
          </a:p>
          <a:p>
            <a:r>
              <a:rPr lang="en-GB" b="1" dirty="0"/>
              <a:t>Starting with the stage too high – </a:t>
            </a:r>
            <a:r>
              <a:rPr lang="en-GB" dirty="0"/>
              <a:t>starting with the stage of the microscope too high can make it more difficult to focus on the cell. The other issue with starting with the cell so high is that it can cause a broken slide if the objective lenses are changed with the stage at the top. </a:t>
            </a:r>
            <a:r>
              <a:rPr lang="en-GB" dirty="0">
                <a:latin typeface="Arial" panose="020B0604020202020204" pitchFamily="34" charset="0"/>
                <a:cs typeface="Arial" panose="020B0604020202020204" pitchFamily="34" charset="0"/>
              </a:rPr>
              <a:t>You can overcome this by </a:t>
            </a:r>
            <a:r>
              <a:rPr lang="en-GB" dirty="0">
                <a:effectLst/>
                <a:latin typeface="Arial" panose="020B0604020202020204" pitchFamily="34" charset="0"/>
                <a:ea typeface="Times New Roman" panose="02020603050405020304" pitchFamily="18" charset="0"/>
                <a:cs typeface="Arial" panose="020B0604020202020204" pitchFamily="34" charset="0"/>
              </a:rPr>
              <a:t>making sure the stage is set at the lowest point before turning the objective lens and moving the stage upwards.</a:t>
            </a:r>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Students searching for chloroplasts – </a:t>
            </a:r>
            <a:r>
              <a:rPr lang="en-GB" dirty="0">
                <a:latin typeface="Arial" panose="020B0604020202020204" pitchFamily="34" charset="0"/>
                <a:cs typeface="Arial" panose="020B0604020202020204" pitchFamily="34" charset="0"/>
              </a:rPr>
              <a:t>due to the part of the onion that is being used, there won’t be any chloroplasts to see on the slides. However, because they are often the best remembered of the cells only found in plant cells, students can try and look for them or mislabel them on their drawings. Remind the students which part of the onion is being used and ask them why they think there might not be visible chloroplasts.</a:t>
            </a:r>
            <a:endParaRPr lang="en-US" b="1"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2223968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Running a microscope practical classroom</a:t>
            </a:r>
            <a:endParaRPr lang="en-GB" dirty="0">
              <a:latin typeface="Arial"/>
              <a:cs typeface="Arial"/>
            </a:endParaRPr>
          </a:p>
        </p:txBody>
      </p:sp>
      <p:sp>
        <p:nvSpPr>
          <p:cNvPr id="3" name="Subtitle 2"/>
          <p:cNvSpPr>
            <a:spLocks noGrp="1"/>
          </p:cNvSpPr>
          <p:nvPr>
            <p:ph type="subTitle" idx="1"/>
          </p:nvPr>
        </p:nvSpPr>
        <p:spPr>
          <a:xfrm>
            <a:off x="1169276" y="2571092"/>
            <a:ext cx="9389671" cy="3600000"/>
          </a:xfrm>
        </p:spPr>
        <p:txBody>
          <a:bodyPr/>
          <a:lstStyle/>
          <a:p>
            <a:pPr marL="0" lvl="0" indent="0">
              <a:buNone/>
            </a:pPr>
            <a:r>
              <a:rPr lang="en-GB" dirty="0"/>
              <a:t>Common pitfalls:</a:t>
            </a:r>
          </a:p>
          <a:p>
            <a:r>
              <a:rPr lang="en-GB" b="1" dirty="0"/>
              <a:t>Bottlenecking in the classroom </a:t>
            </a:r>
            <a:r>
              <a:rPr lang="en-GB" dirty="0"/>
              <a:t>– one risk with the microscopes practical is that students will bottleneck in one area of the classroom when collecting equipment, which can waste time and reduce safety. </a:t>
            </a:r>
            <a:r>
              <a:rPr lang="en-GB" dirty="0">
                <a:latin typeface="Arial" panose="020B0604020202020204" pitchFamily="34" charset="0"/>
                <a:cs typeface="Arial" panose="020B0604020202020204" pitchFamily="34" charset="0"/>
              </a:rPr>
              <a:t>To combat this, spread out the equipment around the room for collection and, if students are working in pairs, get each to collect half of the equipment.</a:t>
            </a:r>
            <a:endParaRPr lang="en-US" dirty="0">
              <a:latin typeface="Arial" panose="020B0604020202020204" pitchFamily="34" charset="0"/>
              <a:cs typeface="Arial" panose="020B0604020202020204" pitchFamily="34" charset="0"/>
            </a:endParaRPr>
          </a:p>
          <a:p>
            <a:endParaRPr lang="en-GB" dirty="0"/>
          </a:p>
          <a:p>
            <a:pPr lvl="0"/>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951684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Progressing the learning</a:t>
            </a:r>
            <a:endParaRPr lang="en-GB" dirty="0">
              <a:latin typeface="Arial"/>
              <a:cs typeface="Arial"/>
            </a:endParaRPr>
          </a:p>
        </p:txBody>
      </p:sp>
      <p:sp>
        <p:nvSpPr>
          <p:cNvPr id="3" name="Subtitle 2"/>
          <p:cNvSpPr>
            <a:spLocks noGrp="1"/>
          </p:cNvSpPr>
          <p:nvPr>
            <p:ph type="subTitle" idx="1"/>
          </p:nvPr>
        </p:nvSpPr>
        <p:spPr>
          <a:xfrm>
            <a:off x="1169276" y="2571092"/>
            <a:ext cx="9389671" cy="3600000"/>
          </a:xfrm>
        </p:spPr>
        <p:txBody>
          <a:bodyPr/>
          <a:lstStyle/>
          <a:p>
            <a:pPr marL="0" lvl="0" indent="0">
              <a:buNone/>
            </a:pPr>
            <a:r>
              <a:rPr lang="en-GB" dirty="0"/>
              <a:t>The topic of cells is also covered at GCSE (14-16 years).</a:t>
            </a:r>
          </a:p>
          <a:p>
            <a:pPr marL="0" lvl="0" indent="0">
              <a:buNone/>
            </a:pPr>
            <a:endParaRPr lang="en-GB" dirty="0"/>
          </a:p>
          <a:p>
            <a:pPr marL="0" lvl="0" indent="0">
              <a:buNone/>
            </a:pPr>
            <a:r>
              <a:rPr lang="en-GB" dirty="0"/>
              <a:t>For a required practical, students must use a light microscope to observe, draw and label a selection of plant and animal cells. A magnification scale must be included. </a:t>
            </a:r>
          </a:p>
          <a:p>
            <a:pPr marL="0" lvl="0" indent="0">
              <a:buNone/>
            </a:pPr>
            <a:endParaRPr lang="en-GB" dirty="0"/>
          </a:p>
          <a:p>
            <a:pPr marL="0" lvl="0" indent="0">
              <a:buNone/>
            </a:pPr>
            <a:r>
              <a:rPr lang="en-GB" dirty="0"/>
              <a:t>They will also learn the parts of animal and plants cells and need to understand the roles of each of the cell organelles.</a:t>
            </a:r>
          </a:p>
          <a:p>
            <a:pPr lvl="0"/>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1252360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Extra information for teachers</a:t>
            </a:r>
            <a:endParaRPr lang="en-GB" dirty="0">
              <a:latin typeface="Arial"/>
              <a:cs typeface="Arial"/>
            </a:endParaRPr>
          </a:p>
        </p:txBody>
      </p:sp>
      <p:sp>
        <p:nvSpPr>
          <p:cNvPr id="3" name="Subtitle 2"/>
          <p:cNvSpPr>
            <a:spLocks noGrp="1"/>
          </p:cNvSpPr>
          <p:nvPr>
            <p:ph type="subTitle" idx="1"/>
          </p:nvPr>
        </p:nvSpPr>
        <p:spPr>
          <a:xfrm>
            <a:off x="1169276" y="2571092"/>
            <a:ext cx="9389671" cy="3600000"/>
          </a:xfrm>
        </p:spPr>
        <p:txBody>
          <a:bodyPr/>
          <a:lstStyle/>
          <a:p>
            <a:pPr marL="0" indent="0">
              <a:buNone/>
            </a:pPr>
            <a:r>
              <a:rPr lang="en-GB" dirty="0"/>
              <a:t>The following slides contain extra information for teachers to support the teaching and learning around this topic area.</a:t>
            </a:r>
          </a:p>
          <a:p>
            <a:pPr marL="0" lvl="0" indent="0">
              <a:buNone/>
            </a:pPr>
            <a:endParaRPr lang="en-GB" dirty="0"/>
          </a:p>
          <a:p>
            <a:pPr marL="0" lvl="0" indent="0">
              <a:buNone/>
            </a:pPr>
            <a:r>
              <a:rPr lang="en-GB" dirty="0"/>
              <a:t>This may be useful as background reading, or you may wish to extend the learning for students by using this information in the lesson.</a:t>
            </a:r>
          </a:p>
          <a:p>
            <a:pPr lvl="0"/>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149818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Cells to organisms</a:t>
            </a:r>
            <a:endParaRPr lang="en-GB" dirty="0">
              <a:latin typeface="Arial"/>
              <a:cs typeface="Arial"/>
            </a:endParaRPr>
          </a:p>
        </p:txBody>
      </p:sp>
      <p:sp>
        <p:nvSpPr>
          <p:cNvPr id="3" name="Subtitle 2"/>
          <p:cNvSpPr>
            <a:spLocks noGrp="1"/>
          </p:cNvSpPr>
          <p:nvPr>
            <p:ph type="subTitle" idx="1"/>
          </p:nvPr>
        </p:nvSpPr>
        <p:spPr>
          <a:xfrm>
            <a:off x="1169276" y="2571092"/>
            <a:ext cx="9389671" cy="3600000"/>
          </a:xfrm>
        </p:spPr>
        <p:txBody>
          <a:bodyPr/>
          <a:lstStyle/>
          <a:p>
            <a:pPr marL="0" lvl="0" indent="0">
              <a:buNone/>
            </a:pPr>
            <a:r>
              <a:rPr lang="en-GB" dirty="0"/>
              <a:t>Cells are the building blocks of living things.</a:t>
            </a:r>
          </a:p>
          <a:p>
            <a:pPr marL="0" lvl="0" indent="0">
              <a:buNone/>
            </a:pPr>
            <a:r>
              <a:rPr lang="en-GB" dirty="0"/>
              <a:t>Lots of cells work together to form a tissue, tissues work together to form an organ, organs work together to form organ systems and organ systems work together to form an organism (living thing)</a:t>
            </a:r>
          </a:p>
          <a:p>
            <a:pPr marL="0" indent="0">
              <a:buNone/>
            </a:pPr>
            <a:endParaRPr lang="en-GB" dirty="0"/>
          </a:p>
          <a:p>
            <a:pPr marL="0" indent="0">
              <a:buNone/>
            </a:pPr>
            <a:endParaRPr lang="en-GB" dirty="0"/>
          </a:p>
          <a:p>
            <a:pPr marL="0" indent="0">
              <a:buNone/>
            </a:pPr>
            <a:r>
              <a:rPr lang="en-GB" dirty="0"/>
              <a:t>Cell </a:t>
            </a:r>
            <a:r>
              <a:rPr lang="en-GB" dirty="0">
                <a:sym typeface="Wingdings" panose="05000000000000000000" pitchFamily="2" charset="2"/>
              </a:rPr>
              <a:t> Tissue  Organ  Organ system  Organism</a:t>
            </a:r>
            <a:endParaRPr lang="en-GB" dirty="0"/>
          </a:p>
          <a:p>
            <a:pPr lvl="0"/>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199296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C7AFD76-9E5A-1F03-29E4-835DD4154399}"/>
              </a:ext>
            </a:extLst>
          </p:cNvPr>
          <p:cNvGrpSpPr/>
          <p:nvPr/>
        </p:nvGrpSpPr>
        <p:grpSpPr>
          <a:xfrm>
            <a:off x="3418769" y="1105110"/>
            <a:ext cx="4506826" cy="5598736"/>
            <a:chOff x="7702517" y="1600579"/>
            <a:chExt cx="3777359" cy="4692534"/>
          </a:xfrm>
        </p:grpSpPr>
        <p:pic>
          <p:nvPicPr>
            <p:cNvPr id="11" name="Picture 10" descr="A close-up of a microscope&#10;&#10;Description automatically generated with medium confidence">
              <a:extLst>
                <a:ext uri="{FF2B5EF4-FFF2-40B4-BE49-F238E27FC236}">
                  <a16:creationId xmlns:a16="http://schemas.microsoft.com/office/drawing/2014/main" id="{3F2B5F45-761D-C407-5390-847FB49010EC}"/>
                </a:ext>
              </a:extLst>
            </p:cNvPr>
            <p:cNvPicPr>
              <a:picLocks noChangeAspect="1"/>
            </p:cNvPicPr>
            <p:nvPr/>
          </p:nvPicPr>
          <p:blipFill rotWithShape="1">
            <a:blip r:embed="rId2"/>
            <a:srcRect l="15160" t="3715" r="15527" b="6007"/>
            <a:stretch/>
          </p:blipFill>
          <p:spPr>
            <a:xfrm flipH="1">
              <a:off x="7702517" y="1600579"/>
              <a:ext cx="3602792" cy="4692534"/>
            </a:xfrm>
            <a:prstGeom prst="rect">
              <a:avLst/>
            </a:prstGeom>
          </p:spPr>
        </p:pic>
        <p:cxnSp>
          <p:nvCxnSpPr>
            <p:cNvPr id="12" name="Straight Connector 11">
              <a:extLst>
                <a:ext uri="{FF2B5EF4-FFF2-40B4-BE49-F238E27FC236}">
                  <a16:creationId xmlns:a16="http://schemas.microsoft.com/office/drawing/2014/main" id="{B37120D0-7CE3-0CE8-ADBE-E3CF9CDBFC56}"/>
                </a:ext>
              </a:extLst>
            </p:cNvPr>
            <p:cNvCxnSpPr>
              <a:cxnSpLocks/>
            </p:cNvCxnSpPr>
            <p:nvPr/>
          </p:nvCxnSpPr>
          <p:spPr>
            <a:xfrm flipH="1">
              <a:off x="8179724" y="1923798"/>
              <a:ext cx="735676" cy="0"/>
            </a:xfrm>
            <a:prstGeom prst="line">
              <a:avLst/>
            </a:prstGeom>
            <a:ln w="38100">
              <a:solidFill>
                <a:srgbClr val="E46B2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8AA727A-8216-0901-18D3-EF017679706E}"/>
                </a:ext>
              </a:extLst>
            </p:cNvPr>
            <p:cNvCxnSpPr>
              <a:cxnSpLocks/>
            </p:cNvCxnSpPr>
            <p:nvPr/>
          </p:nvCxnSpPr>
          <p:spPr>
            <a:xfrm flipH="1">
              <a:off x="10531290" y="4498650"/>
              <a:ext cx="636460" cy="0"/>
            </a:xfrm>
            <a:prstGeom prst="line">
              <a:avLst/>
            </a:prstGeom>
            <a:ln w="38100">
              <a:solidFill>
                <a:srgbClr val="E46B2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E2DFF5B-DBC7-B217-65B6-F4971F3F8D1F}"/>
                </a:ext>
              </a:extLst>
            </p:cNvPr>
            <p:cNvCxnSpPr>
              <a:cxnSpLocks/>
            </p:cNvCxnSpPr>
            <p:nvPr/>
          </p:nvCxnSpPr>
          <p:spPr>
            <a:xfrm flipH="1">
              <a:off x="10232967" y="3946846"/>
              <a:ext cx="656307" cy="0"/>
            </a:xfrm>
            <a:prstGeom prst="line">
              <a:avLst/>
            </a:prstGeom>
            <a:ln w="38100">
              <a:solidFill>
                <a:srgbClr val="E46B2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FA8B3F2-C51B-657E-1272-DA64FC272986}"/>
                </a:ext>
              </a:extLst>
            </p:cNvPr>
            <p:cNvCxnSpPr>
              <a:cxnSpLocks/>
            </p:cNvCxnSpPr>
            <p:nvPr/>
          </p:nvCxnSpPr>
          <p:spPr>
            <a:xfrm flipH="1">
              <a:off x="10523913" y="5294202"/>
              <a:ext cx="955963" cy="0"/>
            </a:xfrm>
            <a:prstGeom prst="line">
              <a:avLst/>
            </a:prstGeom>
            <a:ln w="38100">
              <a:solidFill>
                <a:srgbClr val="E46B2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AD0719A-AD35-B439-4CED-834D24463BAD}"/>
                </a:ext>
              </a:extLst>
            </p:cNvPr>
            <p:cNvCxnSpPr>
              <a:cxnSpLocks/>
            </p:cNvCxnSpPr>
            <p:nvPr/>
          </p:nvCxnSpPr>
          <p:spPr>
            <a:xfrm flipH="1">
              <a:off x="8233756" y="3075616"/>
              <a:ext cx="681644" cy="0"/>
            </a:xfrm>
            <a:prstGeom prst="line">
              <a:avLst/>
            </a:prstGeom>
            <a:ln w="38100">
              <a:solidFill>
                <a:srgbClr val="E46B2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9FD6DA7-39C2-8564-12C6-16E085A5BED3}"/>
                </a:ext>
              </a:extLst>
            </p:cNvPr>
            <p:cNvCxnSpPr>
              <a:cxnSpLocks/>
            </p:cNvCxnSpPr>
            <p:nvPr/>
          </p:nvCxnSpPr>
          <p:spPr>
            <a:xfrm flipH="1">
              <a:off x="8296102" y="3654231"/>
              <a:ext cx="696451" cy="0"/>
            </a:xfrm>
            <a:prstGeom prst="line">
              <a:avLst/>
            </a:prstGeom>
            <a:ln w="38100">
              <a:solidFill>
                <a:srgbClr val="E46B2F"/>
              </a:solidFill>
            </a:ln>
          </p:spPr>
          <p:style>
            <a:lnRef idx="1">
              <a:schemeClr val="accent1"/>
            </a:lnRef>
            <a:fillRef idx="0">
              <a:schemeClr val="accent1"/>
            </a:fillRef>
            <a:effectRef idx="0">
              <a:schemeClr val="accent1"/>
            </a:effectRef>
            <a:fontRef idx="minor">
              <a:schemeClr val="tx1"/>
            </a:fontRef>
          </p:style>
        </p:cxnSp>
      </p:grpSp>
      <p:sp>
        <p:nvSpPr>
          <p:cNvPr id="2" name="Rounded Rectangle 1"/>
          <p:cNvSpPr/>
          <p:nvPr/>
        </p:nvSpPr>
        <p:spPr>
          <a:xfrm>
            <a:off x="1460212" y="1202616"/>
            <a:ext cx="2592387" cy="576263"/>
          </a:xfrm>
          <a:prstGeom prst="round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chemeClr val="tx1"/>
                </a:solidFill>
                <a:latin typeface="Arial" panose="020B0604020202020204" pitchFamily="34" charset="0"/>
                <a:cs typeface="Arial" panose="020B0604020202020204" pitchFamily="34" charset="0"/>
              </a:rPr>
              <a:t>Eye piece lens</a:t>
            </a:r>
          </a:p>
        </p:txBody>
      </p:sp>
      <p:sp>
        <p:nvSpPr>
          <p:cNvPr id="4" name="Rounded Rectangle 3"/>
          <p:cNvSpPr/>
          <p:nvPr/>
        </p:nvSpPr>
        <p:spPr>
          <a:xfrm>
            <a:off x="1570028" y="3348603"/>
            <a:ext cx="2592388" cy="709612"/>
          </a:xfrm>
          <a:prstGeom prst="round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chemeClr val="tx1"/>
                </a:solidFill>
                <a:latin typeface="Arial" panose="020B0604020202020204" pitchFamily="34" charset="0"/>
                <a:cs typeface="Arial" panose="020B0604020202020204" pitchFamily="34" charset="0"/>
              </a:rPr>
              <a:t>Fine focusing knob</a:t>
            </a:r>
          </a:p>
        </p:txBody>
      </p:sp>
      <p:sp>
        <p:nvSpPr>
          <p:cNvPr id="5" name="Rounded Rectangle 4"/>
          <p:cNvSpPr/>
          <p:nvPr/>
        </p:nvSpPr>
        <p:spPr>
          <a:xfrm>
            <a:off x="1335902" y="2417294"/>
            <a:ext cx="2830109" cy="647700"/>
          </a:xfrm>
          <a:prstGeom prst="round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chemeClr val="tx1"/>
                </a:solidFill>
                <a:latin typeface="Arial" panose="020B0604020202020204" pitchFamily="34" charset="0"/>
                <a:cs typeface="Arial" panose="020B0604020202020204" pitchFamily="34" charset="0"/>
              </a:rPr>
              <a:t>Coarse focusing knob</a:t>
            </a:r>
          </a:p>
        </p:txBody>
      </p:sp>
      <p:sp>
        <p:nvSpPr>
          <p:cNvPr id="6" name="Rounded Rectangle 5"/>
          <p:cNvSpPr/>
          <p:nvPr/>
        </p:nvSpPr>
        <p:spPr>
          <a:xfrm>
            <a:off x="7129338" y="3460957"/>
            <a:ext cx="2592387" cy="576262"/>
          </a:xfrm>
          <a:prstGeom prst="round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chemeClr val="tx1"/>
                </a:solidFill>
                <a:latin typeface="Arial" panose="020B0604020202020204" pitchFamily="34" charset="0"/>
                <a:cs typeface="Arial" panose="020B0604020202020204" pitchFamily="34" charset="0"/>
              </a:rPr>
              <a:t>Objective lens</a:t>
            </a:r>
          </a:p>
        </p:txBody>
      </p:sp>
      <p:sp>
        <p:nvSpPr>
          <p:cNvPr id="8" name="Rounded Rectangle 7"/>
          <p:cNvSpPr/>
          <p:nvPr/>
        </p:nvSpPr>
        <p:spPr>
          <a:xfrm>
            <a:off x="7355308" y="4366401"/>
            <a:ext cx="2592388" cy="576262"/>
          </a:xfrm>
          <a:prstGeom prst="round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chemeClr val="tx1"/>
                </a:solidFill>
                <a:latin typeface="Arial" panose="020B0604020202020204" pitchFamily="34" charset="0"/>
                <a:cs typeface="Arial" panose="020B0604020202020204" pitchFamily="34" charset="0"/>
              </a:rPr>
              <a:t>Stage</a:t>
            </a:r>
          </a:p>
        </p:txBody>
      </p:sp>
      <p:sp>
        <p:nvSpPr>
          <p:cNvPr id="9" name="Rounded Rectangle 8"/>
          <p:cNvSpPr/>
          <p:nvPr/>
        </p:nvSpPr>
        <p:spPr>
          <a:xfrm>
            <a:off x="7717316" y="5343459"/>
            <a:ext cx="2592387" cy="576263"/>
          </a:xfrm>
          <a:prstGeom prst="round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chemeClr val="tx1"/>
                </a:solidFill>
                <a:latin typeface="Arial" panose="020B0604020202020204" pitchFamily="34" charset="0"/>
                <a:cs typeface="Arial" panose="020B0604020202020204" pitchFamily="34" charset="0"/>
              </a:rPr>
              <a:t>Light/mirror</a:t>
            </a:r>
          </a:p>
        </p:txBody>
      </p:sp>
    </p:spTree>
    <p:extLst>
      <p:ext uri="{BB962C8B-B14F-4D97-AF65-F5344CB8AC3E}">
        <p14:creationId xmlns:p14="http://schemas.microsoft.com/office/powerpoint/2010/main" val="1657275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Animal cells</a:t>
            </a:r>
            <a:endParaRPr lang="en-GB" dirty="0">
              <a:latin typeface="Arial"/>
              <a:cs typeface="Arial"/>
            </a:endParaRPr>
          </a:p>
        </p:txBody>
      </p:sp>
      <p:sp>
        <p:nvSpPr>
          <p:cNvPr id="3" name="Subtitle 2"/>
          <p:cNvSpPr>
            <a:spLocks noGrp="1"/>
          </p:cNvSpPr>
          <p:nvPr>
            <p:ph type="subTitle" idx="1"/>
          </p:nvPr>
        </p:nvSpPr>
        <p:spPr>
          <a:xfrm>
            <a:off x="1169276" y="2571092"/>
            <a:ext cx="4615075" cy="3600000"/>
          </a:xfrm>
        </p:spPr>
        <p:txBody>
          <a:bodyPr/>
          <a:lstStyle/>
          <a:p>
            <a:pPr marL="0" lvl="0" indent="0">
              <a:buNone/>
            </a:pPr>
            <a:r>
              <a:rPr lang="en-GB" dirty="0"/>
              <a:t>There are lots of different types of  animal cells but they all have five main parts.</a:t>
            </a:r>
          </a:p>
          <a:p>
            <a:pPr marL="0" indent="0">
              <a:buNone/>
            </a:pPr>
            <a:endParaRPr lang="en-GB" dirty="0"/>
          </a:p>
          <a:p>
            <a:pPr marL="0" indent="0">
              <a:buNone/>
            </a:pPr>
            <a:r>
              <a:rPr lang="en-GB" dirty="0"/>
              <a:t>Each of the parts of a cell are named organelles and they have different jobs or functions in a cell.</a:t>
            </a:r>
          </a:p>
          <a:p>
            <a:pPr marL="0" indent="0">
              <a:buNone/>
            </a:pPr>
            <a:endParaRPr lang="en-GB" dirty="0"/>
          </a:p>
          <a:p>
            <a:pPr lvl="0"/>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4" name="Picture 3" descr="Diagram&#10;&#10;Description automatically generated">
            <a:extLst>
              <a:ext uri="{FF2B5EF4-FFF2-40B4-BE49-F238E27FC236}">
                <a16:creationId xmlns:a16="http://schemas.microsoft.com/office/drawing/2014/main" id="{20F11792-20CB-8B45-5B4B-56F2C3EE327F}"/>
              </a:ext>
            </a:extLst>
          </p:cNvPr>
          <p:cNvPicPr>
            <a:picLocks noChangeAspect="1"/>
          </p:cNvPicPr>
          <p:nvPr/>
        </p:nvPicPr>
        <p:blipFill rotWithShape="1">
          <a:blip r:embed="rId6"/>
          <a:srcRect l="-793" t="3983" r="50808" b="-3983"/>
          <a:stretch/>
        </p:blipFill>
        <p:spPr>
          <a:xfrm>
            <a:off x="7502237" y="1923798"/>
            <a:ext cx="4060767" cy="3946115"/>
          </a:xfrm>
          <a:prstGeom prst="rect">
            <a:avLst/>
          </a:prstGeom>
        </p:spPr>
      </p:pic>
    </p:spTree>
    <p:extLst>
      <p:ext uri="{BB962C8B-B14F-4D97-AF65-F5344CB8AC3E}">
        <p14:creationId xmlns:p14="http://schemas.microsoft.com/office/powerpoint/2010/main" val="358039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Plant cells</a:t>
            </a:r>
            <a:endParaRPr lang="en-GB" dirty="0">
              <a:latin typeface="Arial"/>
              <a:cs typeface="Arial"/>
            </a:endParaRPr>
          </a:p>
        </p:txBody>
      </p:sp>
      <p:sp>
        <p:nvSpPr>
          <p:cNvPr id="3" name="Subtitle 2"/>
          <p:cNvSpPr>
            <a:spLocks noGrp="1"/>
          </p:cNvSpPr>
          <p:nvPr>
            <p:ph type="subTitle" idx="1"/>
          </p:nvPr>
        </p:nvSpPr>
        <p:spPr>
          <a:xfrm>
            <a:off x="1169276" y="2571092"/>
            <a:ext cx="4615075" cy="3600000"/>
          </a:xfrm>
        </p:spPr>
        <p:txBody>
          <a:bodyPr/>
          <a:lstStyle/>
          <a:p>
            <a:pPr marL="0" lvl="0" indent="0">
              <a:buNone/>
            </a:pPr>
            <a:r>
              <a:rPr lang="en-GB" dirty="0"/>
              <a:t>There are lots of different types of plant cells but they all have eight main parts.</a:t>
            </a:r>
          </a:p>
          <a:p>
            <a:pPr marL="0" lvl="0" indent="0">
              <a:buNone/>
            </a:pPr>
            <a:endParaRPr lang="en-GB" dirty="0"/>
          </a:p>
          <a:p>
            <a:pPr marL="0" indent="0">
              <a:buNone/>
            </a:pPr>
            <a:r>
              <a:rPr lang="en-GB" dirty="0"/>
              <a:t>Each of the parts of a cell are named organelles and they have different jobs or functions in a cell.</a:t>
            </a:r>
          </a:p>
          <a:p>
            <a:pPr marL="0" lvl="0" indent="0">
              <a:buNone/>
            </a:pPr>
            <a:endParaRPr lang="en-GB" dirty="0"/>
          </a:p>
          <a:p>
            <a:pPr marL="0" lvl="0" indent="0">
              <a:buNone/>
            </a:pPr>
            <a:r>
              <a:rPr lang="en-GB" dirty="0"/>
              <a:t>There are three organelles that are not found in animal cells: cell wall, vacuole and chloroplast.</a:t>
            </a:r>
          </a:p>
          <a:p>
            <a:pPr marL="0" indent="0">
              <a:buNone/>
            </a:pPr>
            <a:endParaRPr lang="en-GB" dirty="0"/>
          </a:p>
          <a:p>
            <a:pPr marL="0" indent="0">
              <a:buNone/>
            </a:pPr>
            <a:endParaRPr lang="en-GB" dirty="0"/>
          </a:p>
          <a:p>
            <a:pPr lvl="0"/>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4" name="Picture 3" descr="Diagram&#10;&#10;Description automatically generated">
            <a:extLst>
              <a:ext uri="{FF2B5EF4-FFF2-40B4-BE49-F238E27FC236}">
                <a16:creationId xmlns:a16="http://schemas.microsoft.com/office/drawing/2014/main" id="{5E6A7A4C-F7ED-EE7A-5FD5-0C5EC5EA200B}"/>
              </a:ext>
            </a:extLst>
          </p:cNvPr>
          <p:cNvPicPr>
            <a:picLocks noChangeAspect="1"/>
          </p:cNvPicPr>
          <p:nvPr/>
        </p:nvPicPr>
        <p:blipFill rotWithShape="1">
          <a:blip r:embed="rId6"/>
          <a:srcRect l="50000" t="823" r="15" b="-823"/>
          <a:stretch/>
        </p:blipFill>
        <p:spPr>
          <a:xfrm>
            <a:off x="7171820" y="2033421"/>
            <a:ext cx="4060767" cy="3946115"/>
          </a:xfrm>
          <a:prstGeom prst="rect">
            <a:avLst/>
          </a:prstGeom>
        </p:spPr>
      </p:pic>
    </p:spTree>
    <p:extLst>
      <p:ext uri="{BB962C8B-B14F-4D97-AF65-F5344CB8AC3E}">
        <p14:creationId xmlns:p14="http://schemas.microsoft.com/office/powerpoint/2010/main" val="4134522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Nucleus</a:t>
            </a:r>
            <a:endParaRPr lang="en-GB" dirty="0">
              <a:latin typeface="Arial"/>
              <a:cs typeface="Arial"/>
            </a:endParaRPr>
          </a:p>
        </p:txBody>
      </p:sp>
      <p:sp>
        <p:nvSpPr>
          <p:cNvPr id="3" name="Subtitle 2"/>
          <p:cNvSpPr>
            <a:spLocks noGrp="1"/>
          </p:cNvSpPr>
          <p:nvPr>
            <p:ph type="subTitle" idx="1"/>
          </p:nvPr>
        </p:nvSpPr>
        <p:spPr>
          <a:xfrm>
            <a:off x="1169276" y="2571092"/>
            <a:ext cx="9389671" cy="3600000"/>
          </a:xfrm>
        </p:spPr>
        <p:txBody>
          <a:bodyPr/>
          <a:lstStyle/>
          <a:p>
            <a:pPr marL="0" lvl="0" indent="0">
              <a:buNone/>
            </a:pPr>
            <a:r>
              <a:rPr lang="en-GB" dirty="0"/>
              <a:t>Controls the activities of the cell.</a:t>
            </a:r>
          </a:p>
          <a:p>
            <a:pPr marL="0" lvl="0" indent="0">
              <a:buNone/>
            </a:pPr>
            <a:endParaRPr lang="en-GB" dirty="0"/>
          </a:p>
          <a:p>
            <a:pPr marL="0" lvl="0" indent="0">
              <a:buNone/>
            </a:pPr>
            <a:r>
              <a:rPr lang="en-GB" dirty="0"/>
              <a:t>Contains genetic material.</a:t>
            </a:r>
          </a:p>
          <a:p>
            <a:pPr marL="0" lvl="0" indent="0">
              <a:buNone/>
            </a:pPr>
            <a:endParaRPr lang="en-GB" dirty="0"/>
          </a:p>
          <a:p>
            <a:pPr marL="0" lvl="0" indent="0">
              <a:buNone/>
            </a:pPr>
            <a:r>
              <a:rPr lang="en-GB" dirty="0"/>
              <a:t>Found in animal and plant cells.</a:t>
            </a:r>
          </a:p>
          <a:p>
            <a:endParaRPr lang="en-GB" dirty="0"/>
          </a:p>
          <a:p>
            <a:pPr lvl="0"/>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6" name="Picture 5" descr="Chart, radar chart&#10;&#10;Description automatically generated">
            <a:extLst>
              <a:ext uri="{FF2B5EF4-FFF2-40B4-BE49-F238E27FC236}">
                <a16:creationId xmlns:a16="http://schemas.microsoft.com/office/drawing/2014/main" id="{10D1BBBA-81DC-CF87-5888-9C29C84B3C05}"/>
              </a:ext>
            </a:extLst>
          </p:cNvPr>
          <p:cNvPicPr>
            <a:picLocks noChangeAspect="1"/>
          </p:cNvPicPr>
          <p:nvPr/>
        </p:nvPicPr>
        <p:blipFill rotWithShape="1">
          <a:blip r:embed="rId6"/>
          <a:srcRect l="15899" t="28484" r="5495" b="6061"/>
          <a:stretch/>
        </p:blipFill>
        <p:spPr>
          <a:xfrm>
            <a:off x="6697736" y="2128058"/>
            <a:ext cx="4088027" cy="3404063"/>
          </a:xfrm>
          <a:prstGeom prst="rect">
            <a:avLst/>
          </a:prstGeom>
        </p:spPr>
      </p:pic>
    </p:spTree>
    <p:extLst>
      <p:ext uri="{BB962C8B-B14F-4D97-AF65-F5344CB8AC3E}">
        <p14:creationId xmlns:p14="http://schemas.microsoft.com/office/powerpoint/2010/main" val="1925095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Cytoplasm</a:t>
            </a:r>
            <a:endParaRPr lang="en-GB" dirty="0">
              <a:latin typeface="Arial"/>
              <a:cs typeface="Arial"/>
            </a:endParaRPr>
          </a:p>
        </p:txBody>
      </p:sp>
      <p:sp>
        <p:nvSpPr>
          <p:cNvPr id="3" name="Subtitle 2"/>
          <p:cNvSpPr>
            <a:spLocks noGrp="1"/>
          </p:cNvSpPr>
          <p:nvPr>
            <p:ph type="subTitle" idx="1"/>
          </p:nvPr>
        </p:nvSpPr>
        <p:spPr>
          <a:xfrm>
            <a:off x="1169276" y="2571092"/>
            <a:ext cx="8315545" cy="3600000"/>
          </a:xfrm>
        </p:spPr>
        <p:txBody>
          <a:bodyPr/>
          <a:lstStyle/>
          <a:p>
            <a:pPr marL="0" lvl="0" indent="0">
              <a:buNone/>
            </a:pPr>
            <a:r>
              <a:rPr lang="en-GB" dirty="0"/>
              <a:t>A jelly like substance where the chemical reactions in a cell take place.</a:t>
            </a:r>
          </a:p>
          <a:p>
            <a:pPr marL="0" lvl="0" indent="0">
              <a:buNone/>
            </a:pPr>
            <a:endParaRPr lang="en-GB" dirty="0"/>
          </a:p>
          <a:p>
            <a:pPr marL="0" lvl="0" indent="0">
              <a:buNone/>
            </a:pPr>
            <a:r>
              <a:rPr lang="en-GB" dirty="0"/>
              <a:t>This is where most of the chemical reactions needed for life take place.</a:t>
            </a:r>
          </a:p>
          <a:p>
            <a:pPr marL="0" lvl="0" indent="0">
              <a:buNone/>
            </a:pPr>
            <a:endParaRPr lang="en-GB" dirty="0"/>
          </a:p>
          <a:p>
            <a:pPr marL="0" lvl="0" indent="0">
              <a:buNone/>
            </a:pPr>
            <a:r>
              <a:rPr lang="en-GB" dirty="0"/>
              <a:t>Found in animal and plant cells.</a:t>
            </a:r>
          </a:p>
          <a:p>
            <a:endParaRPr lang="en-GB" dirty="0"/>
          </a:p>
          <a:p>
            <a:pPr lvl="0"/>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4078385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Cell membrane</a:t>
            </a:r>
            <a:endParaRPr lang="en-GB" dirty="0">
              <a:latin typeface="Arial"/>
              <a:cs typeface="Arial"/>
            </a:endParaRPr>
          </a:p>
        </p:txBody>
      </p:sp>
      <p:sp>
        <p:nvSpPr>
          <p:cNvPr id="3" name="Subtitle 2"/>
          <p:cNvSpPr>
            <a:spLocks noGrp="1"/>
          </p:cNvSpPr>
          <p:nvPr>
            <p:ph type="subTitle" idx="1"/>
          </p:nvPr>
        </p:nvSpPr>
        <p:spPr>
          <a:xfrm>
            <a:off x="1169276" y="2571092"/>
            <a:ext cx="4741073" cy="3600000"/>
          </a:xfrm>
        </p:spPr>
        <p:txBody>
          <a:bodyPr/>
          <a:lstStyle/>
          <a:p>
            <a:pPr marL="0" lvl="0" indent="0">
              <a:buNone/>
            </a:pPr>
            <a:r>
              <a:rPr lang="en-GB" dirty="0"/>
              <a:t>A barrier around the cell. It controls what can come in and out of the cell.</a:t>
            </a:r>
          </a:p>
          <a:p>
            <a:pPr marL="0" lvl="0" indent="0">
              <a:buNone/>
            </a:pPr>
            <a:endParaRPr lang="en-GB" dirty="0"/>
          </a:p>
          <a:p>
            <a:pPr marL="0" lvl="0" indent="0">
              <a:buNone/>
            </a:pPr>
            <a:r>
              <a:rPr lang="en-GB" dirty="0"/>
              <a:t>Found in animal and plant cells.</a:t>
            </a:r>
          </a:p>
          <a:p>
            <a:endParaRPr lang="en-GB" dirty="0"/>
          </a:p>
          <a:p>
            <a:pPr lvl="0"/>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6" name="Picture 5" descr="Diagram&#10;&#10;Description automatically generated">
            <a:extLst>
              <a:ext uri="{FF2B5EF4-FFF2-40B4-BE49-F238E27FC236}">
                <a16:creationId xmlns:a16="http://schemas.microsoft.com/office/drawing/2014/main" id="{2C7307FD-D470-E574-7292-FCB5BF5B59A1}"/>
              </a:ext>
            </a:extLst>
          </p:cNvPr>
          <p:cNvPicPr>
            <a:picLocks noChangeAspect="1"/>
          </p:cNvPicPr>
          <p:nvPr/>
        </p:nvPicPr>
        <p:blipFill>
          <a:blip r:embed="rId6"/>
          <a:stretch>
            <a:fillRect/>
          </a:stretch>
        </p:blipFill>
        <p:spPr>
          <a:xfrm>
            <a:off x="6891178" y="1965959"/>
            <a:ext cx="4288332" cy="4010891"/>
          </a:xfrm>
          <a:prstGeom prst="rect">
            <a:avLst/>
          </a:prstGeom>
        </p:spPr>
      </p:pic>
    </p:spTree>
    <p:extLst>
      <p:ext uri="{BB962C8B-B14F-4D97-AF65-F5344CB8AC3E}">
        <p14:creationId xmlns:p14="http://schemas.microsoft.com/office/powerpoint/2010/main" val="2295592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Mitochondria</a:t>
            </a:r>
            <a:endParaRPr lang="en-GB" dirty="0">
              <a:latin typeface="Arial"/>
              <a:cs typeface="Arial"/>
            </a:endParaRPr>
          </a:p>
        </p:txBody>
      </p:sp>
      <p:sp>
        <p:nvSpPr>
          <p:cNvPr id="3" name="Subtitle 2"/>
          <p:cNvSpPr>
            <a:spLocks noGrp="1"/>
          </p:cNvSpPr>
          <p:nvPr>
            <p:ph type="subTitle" idx="1"/>
          </p:nvPr>
        </p:nvSpPr>
        <p:spPr>
          <a:xfrm>
            <a:off x="1169276" y="2571092"/>
            <a:ext cx="5015393" cy="3600000"/>
          </a:xfrm>
        </p:spPr>
        <p:txBody>
          <a:bodyPr/>
          <a:lstStyle/>
          <a:p>
            <a:pPr marL="0" lvl="0" indent="0">
              <a:buNone/>
            </a:pPr>
            <a:r>
              <a:rPr lang="en-GB" dirty="0"/>
              <a:t>Where respiration happens.</a:t>
            </a:r>
          </a:p>
          <a:p>
            <a:pPr marL="0" lvl="0" indent="0">
              <a:buNone/>
            </a:pPr>
            <a:endParaRPr lang="en-GB" dirty="0"/>
          </a:p>
          <a:p>
            <a:pPr marL="0" lvl="0" indent="0">
              <a:buNone/>
            </a:pPr>
            <a:r>
              <a:rPr lang="en-GB" dirty="0"/>
              <a:t>Respiration is a reaction that transfers energy for the organism.</a:t>
            </a:r>
          </a:p>
          <a:p>
            <a:pPr marL="0" lvl="0" indent="0">
              <a:buNone/>
            </a:pPr>
            <a:endParaRPr lang="en-GB" dirty="0"/>
          </a:p>
          <a:p>
            <a:pPr marL="0" lvl="0" indent="0">
              <a:buNone/>
            </a:pPr>
            <a:r>
              <a:rPr lang="en-GB" dirty="0"/>
              <a:t>Found in animal and plant cells.</a:t>
            </a:r>
          </a:p>
          <a:p>
            <a:endParaRPr lang="en-GB" dirty="0"/>
          </a:p>
          <a:p>
            <a:pPr lvl="0"/>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6" name="Picture 5" descr="Diagram&#10;&#10;Description automatically generated">
            <a:extLst>
              <a:ext uri="{FF2B5EF4-FFF2-40B4-BE49-F238E27FC236}">
                <a16:creationId xmlns:a16="http://schemas.microsoft.com/office/drawing/2014/main" id="{55983B3F-EC68-55F3-E599-2170E0845761}"/>
              </a:ext>
            </a:extLst>
          </p:cNvPr>
          <p:cNvPicPr>
            <a:picLocks noChangeAspect="1"/>
          </p:cNvPicPr>
          <p:nvPr/>
        </p:nvPicPr>
        <p:blipFill rotWithShape="1">
          <a:blip r:embed="rId6"/>
          <a:srcRect l="3657" t="25152" r="5433" b="9212"/>
          <a:stretch/>
        </p:blipFill>
        <p:spPr>
          <a:xfrm>
            <a:off x="7037749" y="2497975"/>
            <a:ext cx="3943364" cy="2847109"/>
          </a:xfrm>
          <a:prstGeom prst="rect">
            <a:avLst/>
          </a:prstGeom>
        </p:spPr>
      </p:pic>
    </p:spTree>
    <p:extLst>
      <p:ext uri="{BB962C8B-B14F-4D97-AF65-F5344CB8AC3E}">
        <p14:creationId xmlns:p14="http://schemas.microsoft.com/office/powerpoint/2010/main" val="540659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Cell wall</a:t>
            </a:r>
            <a:endParaRPr lang="en-GB" dirty="0">
              <a:latin typeface="Arial"/>
              <a:cs typeface="Arial"/>
            </a:endParaRPr>
          </a:p>
        </p:txBody>
      </p:sp>
      <p:sp>
        <p:nvSpPr>
          <p:cNvPr id="3" name="Subtitle 2"/>
          <p:cNvSpPr>
            <a:spLocks noGrp="1"/>
          </p:cNvSpPr>
          <p:nvPr>
            <p:ph type="subTitle" idx="1"/>
          </p:nvPr>
        </p:nvSpPr>
        <p:spPr>
          <a:xfrm>
            <a:off x="1169277" y="2571092"/>
            <a:ext cx="5480906" cy="3600000"/>
          </a:xfrm>
        </p:spPr>
        <p:txBody>
          <a:bodyPr/>
          <a:lstStyle/>
          <a:p>
            <a:pPr marL="0" lvl="0" indent="0">
              <a:buNone/>
            </a:pPr>
            <a:r>
              <a:rPr lang="en-GB" dirty="0"/>
              <a:t>A structural layer surrounding cells.</a:t>
            </a:r>
          </a:p>
          <a:p>
            <a:pPr marL="0" lvl="0" indent="0">
              <a:buNone/>
            </a:pPr>
            <a:endParaRPr lang="en-GB" dirty="0"/>
          </a:p>
          <a:p>
            <a:pPr marL="0" lvl="0" indent="0">
              <a:buNone/>
            </a:pPr>
            <a:r>
              <a:rPr lang="en-GB" dirty="0"/>
              <a:t>Protects the cell and prevents damage/bursting. Provides rigidity.</a:t>
            </a:r>
          </a:p>
          <a:p>
            <a:pPr marL="0" lvl="0" indent="0">
              <a:buNone/>
            </a:pPr>
            <a:endParaRPr lang="en-GB" dirty="0"/>
          </a:p>
          <a:p>
            <a:pPr marL="0" lvl="0" indent="0">
              <a:buNone/>
            </a:pPr>
            <a:r>
              <a:rPr lang="en-GB" dirty="0"/>
              <a:t>Found only in plant cells.</a:t>
            </a:r>
          </a:p>
          <a:p>
            <a:endParaRPr lang="en-GB" dirty="0"/>
          </a:p>
          <a:p>
            <a:pPr lvl="0"/>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6" name="Picture 5" descr="Diagram&#10;&#10;Description automatically generated">
            <a:extLst>
              <a:ext uri="{FF2B5EF4-FFF2-40B4-BE49-F238E27FC236}">
                <a16:creationId xmlns:a16="http://schemas.microsoft.com/office/drawing/2014/main" id="{BAAF08CF-BB01-9D77-AA2A-446C35FC3831}"/>
              </a:ext>
            </a:extLst>
          </p:cNvPr>
          <p:cNvPicPr>
            <a:picLocks noChangeAspect="1"/>
          </p:cNvPicPr>
          <p:nvPr/>
        </p:nvPicPr>
        <p:blipFill rotWithShape="1">
          <a:blip r:embed="rId6"/>
          <a:srcRect t="15940"/>
          <a:stretch/>
        </p:blipFill>
        <p:spPr>
          <a:xfrm>
            <a:off x="7021166" y="2468880"/>
            <a:ext cx="4346489" cy="3034286"/>
          </a:xfrm>
          <a:prstGeom prst="rect">
            <a:avLst/>
          </a:prstGeom>
        </p:spPr>
      </p:pic>
    </p:spTree>
    <p:extLst>
      <p:ext uri="{BB962C8B-B14F-4D97-AF65-F5344CB8AC3E}">
        <p14:creationId xmlns:p14="http://schemas.microsoft.com/office/powerpoint/2010/main" val="3607810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Chloroplasts</a:t>
            </a:r>
            <a:endParaRPr lang="en-GB" dirty="0">
              <a:latin typeface="Arial"/>
              <a:cs typeface="Arial"/>
            </a:endParaRPr>
          </a:p>
        </p:txBody>
      </p:sp>
      <p:sp>
        <p:nvSpPr>
          <p:cNvPr id="3" name="Subtitle 2"/>
          <p:cNvSpPr>
            <a:spLocks noGrp="1"/>
          </p:cNvSpPr>
          <p:nvPr>
            <p:ph type="subTitle" idx="1"/>
          </p:nvPr>
        </p:nvSpPr>
        <p:spPr>
          <a:xfrm>
            <a:off x="1169277" y="2571092"/>
            <a:ext cx="5160866" cy="3600000"/>
          </a:xfrm>
        </p:spPr>
        <p:txBody>
          <a:bodyPr/>
          <a:lstStyle/>
          <a:p>
            <a:pPr marL="0" lvl="0" indent="0">
              <a:buNone/>
            </a:pPr>
            <a:r>
              <a:rPr lang="en-GB" dirty="0"/>
              <a:t>Found in all plant cells, but not found in animal cells.</a:t>
            </a:r>
          </a:p>
          <a:p>
            <a:pPr marL="0" lvl="0" indent="0">
              <a:buNone/>
            </a:pPr>
            <a:endParaRPr lang="en-GB" dirty="0"/>
          </a:p>
          <a:p>
            <a:pPr marL="0" lvl="0" indent="0">
              <a:buNone/>
            </a:pPr>
            <a:r>
              <a:rPr lang="en-GB" dirty="0"/>
              <a:t>Where photosynthesis happens.</a:t>
            </a:r>
          </a:p>
          <a:p>
            <a:pPr marL="0" lvl="0" indent="0">
              <a:buNone/>
            </a:pPr>
            <a:endParaRPr lang="en-GB" dirty="0"/>
          </a:p>
          <a:p>
            <a:pPr marL="0" lvl="0" indent="0">
              <a:buNone/>
            </a:pPr>
            <a:r>
              <a:rPr lang="en-GB" dirty="0"/>
              <a:t>Chloroplasts contain a green substance called chlorophyll which traps energy transferred from the sun.</a:t>
            </a:r>
          </a:p>
          <a:p>
            <a:endParaRPr lang="en-GB" dirty="0"/>
          </a:p>
          <a:p>
            <a:pPr lvl="0"/>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6" name="Picture 5" descr="Diagram&#10;&#10;Description automatically generated">
            <a:extLst>
              <a:ext uri="{FF2B5EF4-FFF2-40B4-BE49-F238E27FC236}">
                <a16:creationId xmlns:a16="http://schemas.microsoft.com/office/drawing/2014/main" id="{DC97B1A5-C471-3AC8-AE25-18A0E343E71E}"/>
              </a:ext>
            </a:extLst>
          </p:cNvPr>
          <p:cNvPicPr>
            <a:picLocks noChangeAspect="1"/>
          </p:cNvPicPr>
          <p:nvPr/>
        </p:nvPicPr>
        <p:blipFill>
          <a:blip r:embed="rId6"/>
          <a:stretch>
            <a:fillRect/>
          </a:stretch>
        </p:blipFill>
        <p:spPr>
          <a:xfrm>
            <a:off x="6860107" y="2459447"/>
            <a:ext cx="4431616" cy="2894063"/>
          </a:xfrm>
          <a:prstGeom prst="rect">
            <a:avLst/>
          </a:prstGeom>
        </p:spPr>
      </p:pic>
    </p:spTree>
    <p:extLst>
      <p:ext uri="{BB962C8B-B14F-4D97-AF65-F5344CB8AC3E}">
        <p14:creationId xmlns:p14="http://schemas.microsoft.com/office/powerpoint/2010/main" val="3971199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Vacuole</a:t>
            </a:r>
            <a:endParaRPr lang="en-GB" dirty="0">
              <a:latin typeface="Arial"/>
              <a:cs typeface="Arial"/>
            </a:endParaRPr>
          </a:p>
        </p:txBody>
      </p:sp>
      <p:sp>
        <p:nvSpPr>
          <p:cNvPr id="3" name="Subtitle 2"/>
          <p:cNvSpPr>
            <a:spLocks noGrp="1"/>
          </p:cNvSpPr>
          <p:nvPr>
            <p:ph type="subTitle" idx="1"/>
          </p:nvPr>
        </p:nvSpPr>
        <p:spPr>
          <a:xfrm>
            <a:off x="1169276" y="2571092"/>
            <a:ext cx="9389671" cy="3600000"/>
          </a:xfrm>
        </p:spPr>
        <p:txBody>
          <a:bodyPr/>
          <a:lstStyle/>
          <a:p>
            <a:pPr marL="0" lvl="0" indent="0">
              <a:buNone/>
            </a:pPr>
            <a:r>
              <a:rPr lang="en-GB" dirty="0"/>
              <a:t>Found in plant and animal cells, but perform different functions</a:t>
            </a:r>
          </a:p>
          <a:p>
            <a:pPr marL="0" lvl="0" indent="0">
              <a:buNone/>
            </a:pPr>
            <a:endParaRPr lang="en-GB" dirty="0"/>
          </a:p>
          <a:p>
            <a:pPr marL="0" lvl="0" indent="0">
              <a:buNone/>
            </a:pPr>
            <a:r>
              <a:rPr lang="en-GB" dirty="0"/>
              <a:t>Contains a watery liquid called cell sap and keeps the cell firm (in plants).</a:t>
            </a:r>
          </a:p>
          <a:p>
            <a:pPr marL="0" lvl="0" indent="0">
              <a:buNone/>
            </a:pPr>
            <a:endParaRPr lang="en-GB" dirty="0"/>
          </a:p>
          <a:p>
            <a:pPr marL="0" lvl="0" indent="0">
              <a:buNone/>
            </a:pPr>
            <a:r>
              <a:rPr lang="en-GB" dirty="0"/>
              <a:t>Vacuoles in animal cells are smaller and help to remove waste products.</a:t>
            </a:r>
          </a:p>
          <a:p>
            <a:endParaRPr lang="en-GB" dirty="0"/>
          </a:p>
          <a:p>
            <a:pPr lvl="0"/>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4037479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A84C499-0517-4887-96DB-81C9129ABB06}"/>
              </a:ext>
            </a:extLst>
          </p:cNvPr>
          <p:cNvGraphicFramePr>
            <a:graphicFrameLocks noChangeAspect="1"/>
          </p:cNvGraphicFramePr>
          <p:nvPr>
            <p:custDataLst>
              <p:tags r:id="rId1"/>
            </p:custDataLst>
            <p:extLst>
              <p:ext uri="{D42A27DB-BD31-4B8C-83A1-F6EECF244321}">
                <p14:modId xmlns:p14="http://schemas.microsoft.com/office/powerpoint/2010/main" val="33530965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6" imgH="403" progId="TCLayout.ActiveDocument.1">
                  <p:embed/>
                </p:oleObj>
              </mc:Choice>
              <mc:Fallback>
                <p:oleObj name="think-cell Slide" r:id="rId3" imgW="406" imgH="403" progId="TCLayout.ActiveDocument.1">
                  <p:embed/>
                  <p:pic>
                    <p:nvPicPr>
                      <p:cNvPr id="5" name="Object 4" hidden="1">
                        <a:extLst>
                          <a:ext uri="{FF2B5EF4-FFF2-40B4-BE49-F238E27FC236}">
                            <a16:creationId xmlns:a16="http://schemas.microsoft.com/office/drawing/2014/main" id="{FA84C499-0517-4887-96DB-81C9129ABB0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t>Onion cells – using a microscope</a:t>
            </a:r>
            <a:endParaRPr lang="en-GB" dirty="0"/>
          </a:p>
        </p:txBody>
      </p:sp>
      <p:sp>
        <p:nvSpPr>
          <p:cNvPr id="3" name="Subtitle 2"/>
          <p:cNvSpPr>
            <a:spLocks noGrp="1"/>
          </p:cNvSpPr>
          <p:nvPr>
            <p:ph type="subTitle" idx="1"/>
          </p:nvPr>
        </p:nvSpPr>
        <p:spPr/>
        <p:txBody>
          <a:bodyPr/>
          <a:lstStyle/>
          <a:p>
            <a:pPr marL="0" indent="0" algn="ctr">
              <a:buNone/>
            </a:pPr>
            <a:r>
              <a:rPr lang="en-GB" sz="3600"/>
              <a:t>For further information, go to:</a:t>
            </a:r>
          </a:p>
          <a:p>
            <a:pPr marL="0" indent="0" algn="ctr">
              <a:buNone/>
            </a:pPr>
            <a:r>
              <a:rPr lang="en-GB" sz="3600"/>
              <a:t>www.foodafactoflife.org.uk</a:t>
            </a:r>
          </a:p>
        </p:txBody>
      </p:sp>
      <p:sp>
        <p:nvSpPr>
          <p:cNvPr id="4" name="TextBox 3">
            <a:extLst>
              <a:ext uri="{FF2B5EF4-FFF2-40B4-BE49-F238E27FC236}">
                <a16:creationId xmlns:a16="http://schemas.microsoft.com/office/drawing/2014/main" id="{88C3A9D8-F056-4907-ADD0-8B883B971968}"/>
              </a:ext>
            </a:extLst>
          </p:cNvPr>
          <p:cNvSpPr txBox="1"/>
          <p:nvPr/>
        </p:nvSpPr>
        <p:spPr>
          <a:xfrm>
            <a:off x="486577" y="6116351"/>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Arial" panose="020B0604020202020204" pitchFamily="34" charset="0"/>
                <a:cs typeface="Arial" panose="020B0604020202020204" pitchFamily="34" charset="0"/>
              </a:rPr>
              <a:t>This resource meets the</a:t>
            </a:r>
            <a:r>
              <a:rPr lang="en-GB" sz="1400" b="1">
                <a:latin typeface="Arial" panose="020B0604020202020204" pitchFamily="34" charset="0"/>
                <a:cs typeface="Arial" panose="020B0604020202020204" pitchFamily="34" charset="0"/>
              </a:rPr>
              <a:t> </a:t>
            </a:r>
            <a:r>
              <a:rPr lang="en-GB" sz="1400" b="1" i="1" u="sng">
                <a:latin typeface="Arial" panose="020B0604020202020204" pitchFamily="34" charset="0"/>
                <a:cs typeface="Arial" panose="020B0604020202020204" pitchFamily="34" charset="0"/>
                <a:hlinkClick r:id="rId5"/>
              </a:rPr>
              <a:t>Guidelines for producers and users of school education resources about food</a:t>
            </a:r>
            <a:r>
              <a:rPr lang="en-GB" sz="1400" b="1" i="1">
                <a:latin typeface="Arial" panose="020B0604020202020204" pitchFamily="34" charset="0"/>
                <a:cs typeface="Arial" panose="020B0604020202020204" pitchFamily="34" charset="0"/>
              </a:rPr>
              <a:t>.</a:t>
            </a:r>
            <a:endParaRPr lang="en-GB" sz="14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FE8FAAC-5BEA-7ECC-2468-2D3B76A965EB}"/>
              </a:ext>
            </a:extLst>
          </p:cNvPr>
          <p:cNvSpPr txBox="1"/>
          <p:nvPr/>
        </p:nvSpPr>
        <p:spPr>
          <a:xfrm>
            <a:off x="762000" y="5125454"/>
            <a:ext cx="11538857" cy="307777"/>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This science pack is one of a series of resources produced for the </a:t>
            </a:r>
            <a:r>
              <a:rPr lang="en-GB" sz="1400" i="1" dirty="0" err="1">
                <a:latin typeface="Arial" panose="020B0604020202020204" pitchFamily="34" charset="0"/>
                <a:cs typeface="Arial" panose="020B0604020202020204" pitchFamily="34" charset="0"/>
              </a:rPr>
              <a:t>pHood</a:t>
            </a:r>
            <a:r>
              <a:rPr lang="en-GB" sz="1400" i="1" dirty="0">
                <a:latin typeface="Arial" panose="020B0604020202020204" pitchFamily="34" charset="0"/>
                <a:cs typeface="Arial" panose="020B0604020202020204" pitchFamily="34" charset="0"/>
              </a:rPr>
              <a:t> Futures </a:t>
            </a:r>
            <a:r>
              <a:rPr lang="en-GB" sz="1400" dirty="0">
                <a:latin typeface="Arial" panose="020B0604020202020204" pitchFamily="34" charset="0"/>
                <a:cs typeface="Arial" panose="020B0604020202020204" pitchFamily="34" charset="0"/>
              </a:rPr>
              <a:t>project, supported by the Royal Society of Chemistry.</a:t>
            </a:r>
          </a:p>
        </p:txBody>
      </p:sp>
    </p:spTree>
    <p:extLst>
      <p:ext uri="{BB962C8B-B14F-4D97-AF65-F5344CB8AC3E}">
        <p14:creationId xmlns:p14="http://schemas.microsoft.com/office/powerpoint/2010/main" val="2302005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2CFA4-142D-3EA5-13B8-E53AE9801A9B}"/>
              </a:ext>
            </a:extLst>
          </p:cNvPr>
          <p:cNvSpPr>
            <a:spLocks noGrp="1"/>
          </p:cNvSpPr>
          <p:nvPr>
            <p:ph type="ctrTitle"/>
          </p:nvPr>
        </p:nvSpPr>
        <p:spPr/>
        <p:txBody>
          <a:bodyPr/>
          <a:lstStyle/>
          <a:p>
            <a:r>
              <a:rPr lang="en-GB" dirty="0"/>
              <a:t>Mix and match – using a microscope</a:t>
            </a:r>
          </a:p>
        </p:txBody>
      </p:sp>
      <p:sp>
        <p:nvSpPr>
          <p:cNvPr id="11" name="TextBox 10">
            <a:extLst>
              <a:ext uri="{FF2B5EF4-FFF2-40B4-BE49-F238E27FC236}">
                <a16:creationId xmlns:a16="http://schemas.microsoft.com/office/drawing/2014/main" id="{5E0EA401-DE21-0828-9639-D7F4C5C08CB2}"/>
              </a:ext>
            </a:extLst>
          </p:cNvPr>
          <p:cNvSpPr txBox="1"/>
          <p:nvPr/>
        </p:nvSpPr>
        <p:spPr>
          <a:xfrm>
            <a:off x="311291" y="2750800"/>
            <a:ext cx="3100352" cy="1015663"/>
          </a:xfrm>
          <a:prstGeom prst="rect">
            <a:avLst/>
          </a:prstGeom>
          <a:solidFill>
            <a:schemeClr val="accent2">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Projects light onto the microscope slide (can be a mirror or an electric) </a:t>
            </a:r>
          </a:p>
        </p:txBody>
      </p:sp>
      <p:sp>
        <p:nvSpPr>
          <p:cNvPr id="12" name="TextBox 11">
            <a:extLst>
              <a:ext uri="{FF2B5EF4-FFF2-40B4-BE49-F238E27FC236}">
                <a16:creationId xmlns:a16="http://schemas.microsoft.com/office/drawing/2014/main" id="{0F9E64A6-4195-779B-2153-F3181105B2EB}"/>
              </a:ext>
            </a:extLst>
          </p:cNvPr>
          <p:cNvSpPr txBox="1"/>
          <p:nvPr/>
        </p:nvSpPr>
        <p:spPr>
          <a:xfrm>
            <a:off x="6898564" y="2083653"/>
            <a:ext cx="3525488" cy="707886"/>
          </a:xfrm>
          <a:prstGeom prst="rect">
            <a:avLst/>
          </a:prstGeom>
          <a:solidFill>
            <a:schemeClr val="accent2">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This is the place where you put a microscope slide. </a:t>
            </a:r>
          </a:p>
        </p:txBody>
      </p:sp>
      <p:sp>
        <p:nvSpPr>
          <p:cNvPr id="13" name="TextBox 12">
            <a:extLst>
              <a:ext uri="{FF2B5EF4-FFF2-40B4-BE49-F238E27FC236}">
                <a16:creationId xmlns:a16="http://schemas.microsoft.com/office/drawing/2014/main" id="{F017D85B-2E05-268A-CA38-7C191BCBAC07}"/>
              </a:ext>
            </a:extLst>
          </p:cNvPr>
          <p:cNvSpPr txBox="1"/>
          <p:nvPr/>
        </p:nvSpPr>
        <p:spPr>
          <a:xfrm>
            <a:off x="5422658" y="3253250"/>
            <a:ext cx="2936080" cy="1015663"/>
          </a:xfrm>
          <a:prstGeom prst="rect">
            <a:avLst/>
          </a:prstGeom>
          <a:solidFill>
            <a:schemeClr val="accent2">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This is used to focus the image so it is very sharp and clear.</a:t>
            </a:r>
          </a:p>
        </p:txBody>
      </p:sp>
      <p:sp>
        <p:nvSpPr>
          <p:cNvPr id="14" name="TextBox 13">
            <a:extLst>
              <a:ext uri="{FF2B5EF4-FFF2-40B4-BE49-F238E27FC236}">
                <a16:creationId xmlns:a16="http://schemas.microsoft.com/office/drawing/2014/main" id="{A8D44732-564C-C9E2-D402-8C68271DF7CE}"/>
              </a:ext>
            </a:extLst>
          </p:cNvPr>
          <p:cNvSpPr txBox="1"/>
          <p:nvPr/>
        </p:nvSpPr>
        <p:spPr>
          <a:xfrm>
            <a:off x="202917" y="5294202"/>
            <a:ext cx="3100353" cy="1323439"/>
          </a:xfrm>
          <a:prstGeom prst="rect">
            <a:avLst/>
          </a:prstGeom>
          <a:solidFill>
            <a:schemeClr val="accent2">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There are three lenses of different strengths which can be used to magnify the image more clearly.</a:t>
            </a:r>
          </a:p>
        </p:txBody>
      </p:sp>
      <p:sp>
        <p:nvSpPr>
          <p:cNvPr id="15" name="TextBox 14">
            <a:extLst>
              <a:ext uri="{FF2B5EF4-FFF2-40B4-BE49-F238E27FC236}">
                <a16:creationId xmlns:a16="http://schemas.microsoft.com/office/drawing/2014/main" id="{050D6657-215D-79AC-D499-8BB1442CCD1F}"/>
              </a:ext>
            </a:extLst>
          </p:cNvPr>
          <p:cNvSpPr txBox="1"/>
          <p:nvPr/>
        </p:nvSpPr>
        <p:spPr>
          <a:xfrm>
            <a:off x="3006698" y="4538895"/>
            <a:ext cx="4046483" cy="707886"/>
          </a:xfrm>
          <a:prstGeom prst="rect">
            <a:avLst/>
          </a:prstGeom>
          <a:solidFill>
            <a:schemeClr val="accent2">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This is the lens closest to your eye that you look through.</a:t>
            </a:r>
            <a:endParaRPr lang="en-GB" sz="20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B7565C-B472-F46E-6745-0653805A7F3E}"/>
              </a:ext>
            </a:extLst>
          </p:cNvPr>
          <p:cNvSpPr txBox="1"/>
          <p:nvPr/>
        </p:nvSpPr>
        <p:spPr>
          <a:xfrm>
            <a:off x="9439971" y="4130929"/>
            <a:ext cx="2344912" cy="1015663"/>
          </a:xfrm>
          <a:prstGeom prst="rect">
            <a:avLst/>
          </a:prstGeom>
          <a:solidFill>
            <a:schemeClr val="accent2">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This moves the stage up and down.</a:t>
            </a:r>
          </a:p>
        </p:txBody>
      </p:sp>
      <p:sp>
        <p:nvSpPr>
          <p:cNvPr id="22" name="TextBox 21">
            <a:extLst>
              <a:ext uri="{FF2B5EF4-FFF2-40B4-BE49-F238E27FC236}">
                <a16:creationId xmlns:a16="http://schemas.microsoft.com/office/drawing/2014/main" id="{EBA6AD99-8992-F7FD-9A46-EB0678896953}"/>
              </a:ext>
            </a:extLst>
          </p:cNvPr>
          <p:cNvSpPr txBox="1"/>
          <p:nvPr/>
        </p:nvSpPr>
        <p:spPr>
          <a:xfrm>
            <a:off x="1618773" y="3963925"/>
            <a:ext cx="2951812" cy="400110"/>
          </a:xfrm>
          <a:prstGeom prst="rect">
            <a:avLst/>
          </a:prstGeom>
          <a:solidFill>
            <a:schemeClr val="accent5">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Stage</a:t>
            </a:r>
          </a:p>
        </p:txBody>
      </p:sp>
      <p:sp>
        <p:nvSpPr>
          <p:cNvPr id="23" name="TextBox 22">
            <a:extLst>
              <a:ext uri="{FF2B5EF4-FFF2-40B4-BE49-F238E27FC236}">
                <a16:creationId xmlns:a16="http://schemas.microsoft.com/office/drawing/2014/main" id="{2E882A29-E198-DC86-2B90-2F3951BD896B}"/>
              </a:ext>
            </a:extLst>
          </p:cNvPr>
          <p:cNvSpPr txBox="1"/>
          <p:nvPr/>
        </p:nvSpPr>
        <p:spPr>
          <a:xfrm>
            <a:off x="3714213" y="2546268"/>
            <a:ext cx="2951812" cy="400110"/>
          </a:xfrm>
          <a:prstGeom prst="rect">
            <a:avLst/>
          </a:prstGeom>
          <a:solidFill>
            <a:schemeClr val="accent5">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Objective lens</a:t>
            </a:r>
          </a:p>
        </p:txBody>
      </p:sp>
      <p:sp>
        <p:nvSpPr>
          <p:cNvPr id="24" name="TextBox 23">
            <a:extLst>
              <a:ext uri="{FF2B5EF4-FFF2-40B4-BE49-F238E27FC236}">
                <a16:creationId xmlns:a16="http://schemas.microsoft.com/office/drawing/2014/main" id="{8A7436D7-F4A8-ADF0-4246-0617A166D59E}"/>
              </a:ext>
            </a:extLst>
          </p:cNvPr>
          <p:cNvSpPr txBox="1"/>
          <p:nvPr/>
        </p:nvSpPr>
        <p:spPr>
          <a:xfrm>
            <a:off x="9136521" y="5725710"/>
            <a:ext cx="2951812" cy="400110"/>
          </a:xfrm>
          <a:prstGeom prst="rect">
            <a:avLst/>
          </a:prstGeom>
          <a:solidFill>
            <a:schemeClr val="accent5">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Course focussing knob</a:t>
            </a:r>
          </a:p>
        </p:txBody>
      </p:sp>
      <p:sp>
        <p:nvSpPr>
          <p:cNvPr id="25" name="TextBox 24">
            <a:extLst>
              <a:ext uri="{FF2B5EF4-FFF2-40B4-BE49-F238E27FC236}">
                <a16:creationId xmlns:a16="http://schemas.microsoft.com/office/drawing/2014/main" id="{9736476B-0B81-B0E6-9576-04298C9A5FAD}"/>
              </a:ext>
            </a:extLst>
          </p:cNvPr>
          <p:cNvSpPr txBox="1"/>
          <p:nvPr/>
        </p:nvSpPr>
        <p:spPr>
          <a:xfrm>
            <a:off x="8661308" y="3429000"/>
            <a:ext cx="2951812" cy="400110"/>
          </a:xfrm>
          <a:prstGeom prst="rect">
            <a:avLst/>
          </a:prstGeom>
          <a:solidFill>
            <a:schemeClr val="accent5">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Fine focussing knob</a:t>
            </a:r>
          </a:p>
        </p:txBody>
      </p:sp>
      <p:sp>
        <p:nvSpPr>
          <p:cNvPr id="26" name="TextBox 25">
            <a:extLst>
              <a:ext uri="{FF2B5EF4-FFF2-40B4-BE49-F238E27FC236}">
                <a16:creationId xmlns:a16="http://schemas.microsoft.com/office/drawing/2014/main" id="{1C8ADC28-713C-9DD7-05C3-6084437B2CCA}"/>
              </a:ext>
            </a:extLst>
          </p:cNvPr>
          <p:cNvSpPr txBox="1"/>
          <p:nvPr/>
        </p:nvSpPr>
        <p:spPr>
          <a:xfrm>
            <a:off x="5422658" y="6042037"/>
            <a:ext cx="2951812" cy="400110"/>
          </a:xfrm>
          <a:prstGeom prst="rect">
            <a:avLst/>
          </a:prstGeom>
          <a:solidFill>
            <a:schemeClr val="accent5">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Light</a:t>
            </a:r>
          </a:p>
        </p:txBody>
      </p:sp>
      <p:sp>
        <p:nvSpPr>
          <p:cNvPr id="27" name="TextBox 26">
            <a:extLst>
              <a:ext uri="{FF2B5EF4-FFF2-40B4-BE49-F238E27FC236}">
                <a16:creationId xmlns:a16="http://schemas.microsoft.com/office/drawing/2014/main" id="{7FDDCF21-0F7D-195C-5AE7-9C4F02090108}"/>
              </a:ext>
            </a:extLst>
          </p:cNvPr>
          <p:cNvSpPr txBox="1"/>
          <p:nvPr/>
        </p:nvSpPr>
        <p:spPr>
          <a:xfrm>
            <a:off x="351458" y="2153228"/>
            <a:ext cx="2951812" cy="400110"/>
          </a:xfrm>
          <a:prstGeom prst="rect">
            <a:avLst/>
          </a:prstGeom>
          <a:solidFill>
            <a:schemeClr val="accent5">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Eye piece lens</a:t>
            </a:r>
          </a:p>
        </p:txBody>
      </p:sp>
    </p:spTree>
    <p:extLst>
      <p:ext uri="{BB962C8B-B14F-4D97-AF65-F5344CB8AC3E}">
        <p14:creationId xmlns:p14="http://schemas.microsoft.com/office/powerpoint/2010/main" val="223337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2" grpId="0" animBg="1"/>
      <p:bldP spid="23" grpId="0" animBg="1"/>
      <p:bldP spid="24" grpId="0" animBg="1"/>
      <p:bldP spid="25" grpId="0" animBg="1"/>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2CFA4-142D-3EA5-13B8-E53AE9801A9B}"/>
              </a:ext>
            </a:extLst>
          </p:cNvPr>
          <p:cNvSpPr>
            <a:spLocks noGrp="1"/>
          </p:cNvSpPr>
          <p:nvPr>
            <p:ph type="ctrTitle"/>
          </p:nvPr>
        </p:nvSpPr>
        <p:spPr/>
        <p:txBody>
          <a:bodyPr/>
          <a:lstStyle/>
          <a:p>
            <a:r>
              <a:rPr lang="en-GB" dirty="0"/>
              <a:t>Mix and match – using a microscope</a:t>
            </a:r>
          </a:p>
        </p:txBody>
      </p:sp>
      <p:sp>
        <p:nvSpPr>
          <p:cNvPr id="11" name="TextBox 10">
            <a:extLst>
              <a:ext uri="{FF2B5EF4-FFF2-40B4-BE49-F238E27FC236}">
                <a16:creationId xmlns:a16="http://schemas.microsoft.com/office/drawing/2014/main" id="{5E0EA401-DE21-0828-9639-D7F4C5C08CB2}"/>
              </a:ext>
            </a:extLst>
          </p:cNvPr>
          <p:cNvSpPr txBox="1"/>
          <p:nvPr/>
        </p:nvSpPr>
        <p:spPr>
          <a:xfrm>
            <a:off x="4413672" y="4853939"/>
            <a:ext cx="2951812" cy="1323439"/>
          </a:xfrm>
          <a:prstGeom prst="rect">
            <a:avLst/>
          </a:prstGeom>
          <a:solidFill>
            <a:schemeClr val="accent2">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Projects light onto the microscope slide (can be a mirror or an electric) </a:t>
            </a:r>
          </a:p>
        </p:txBody>
      </p:sp>
      <p:sp>
        <p:nvSpPr>
          <p:cNvPr id="12" name="TextBox 11">
            <a:extLst>
              <a:ext uri="{FF2B5EF4-FFF2-40B4-BE49-F238E27FC236}">
                <a16:creationId xmlns:a16="http://schemas.microsoft.com/office/drawing/2014/main" id="{0F9E64A6-4195-779B-2153-F3181105B2EB}"/>
              </a:ext>
            </a:extLst>
          </p:cNvPr>
          <p:cNvSpPr txBox="1"/>
          <p:nvPr/>
        </p:nvSpPr>
        <p:spPr>
          <a:xfrm>
            <a:off x="8589389" y="2492114"/>
            <a:ext cx="2936080" cy="1015663"/>
          </a:xfrm>
          <a:prstGeom prst="rect">
            <a:avLst/>
          </a:prstGeom>
          <a:solidFill>
            <a:schemeClr val="accent2">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This is used to focus the image so it is very sharp and clear.</a:t>
            </a:r>
          </a:p>
        </p:txBody>
      </p:sp>
      <p:sp>
        <p:nvSpPr>
          <p:cNvPr id="13" name="TextBox 12">
            <a:extLst>
              <a:ext uri="{FF2B5EF4-FFF2-40B4-BE49-F238E27FC236}">
                <a16:creationId xmlns:a16="http://schemas.microsoft.com/office/drawing/2014/main" id="{F017D85B-2E05-268A-CA38-7C191BCBAC07}"/>
              </a:ext>
            </a:extLst>
          </p:cNvPr>
          <p:cNvSpPr txBox="1"/>
          <p:nvPr/>
        </p:nvSpPr>
        <p:spPr>
          <a:xfrm>
            <a:off x="4413673" y="2492114"/>
            <a:ext cx="2936080" cy="1631216"/>
          </a:xfrm>
          <a:prstGeom prst="rect">
            <a:avLst/>
          </a:prstGeom>
          <a:solidFill>
            <a:schemeClr val="accent2">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There are three lenses of different strengths which can be used to magnify the image more clearly.</a:t>
            </a:r>
          </a:p>
        </p:txBody>
      </p:sp>
      <p:sp>
        <p:nvSpPr>
          <p:cNvPr id="14" name="TextBox 13">
            <a:extLst>
              <a:ext uri="{FF2B5EF4-FFF2-40B4-BE49-F238E27FC236}">
                <a16:creationId xmlns:a16="http://schemas.microsoft.com/office/drawing/2014/main" id="{A8D44732-564C-C9E2-D402-8C68271DF7CE}"/>
              </a:ext>
            </a:extLst>
          </p:cNvPr>
          <p:cNvSpPr txBox="1"/>
          <p:nvPr/>
        </p:nvSpPr>
        <p:spPr>
          <a:xfrm>
            <a:off x="351458" y="4894092"/>
            <a:ext cx="2951812" cy="1015663"/>
          </a:xfrm>
          <a:prstGeom prst="rect">
            <a:avLst/>
          </a:prstGeom>
          <a:solidFill>
            <a:schemeClr val="accent2">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This is the place where you put a microscope slide. </a:t>
            </a:r>
          </a:p>
        </p:txBody>
      </p:sp>
      <p:sp>
        <p:nvSpPr>
          <p:cNvPr id="15" name="TextBox 14">
            <a:extLst>
              <a:ext uri="{FF2B5EF4-FFF2-40B4-BE49-F238E27FC236}">
                <a16:creationId xmlns:a16="http://schemas.microsoft.com/office/drawing/2014/main" id="{050D6657-215D-79AC-D499-8BB1442CCD1F}"/>
              </a:ext>
            </a:extLst>
          </p:cNvPr>
          <p:cNvSpPr txBox="1"/>
          <p:nvPr/>
        </p:nvSpPr>
        <p:spPr>
          <a:xfrm>
            <a:off x="351459" y="2538145"/>
            <a:ext cx="2951812" cy="1015663"/>
          </a:xfrm>
          <a:prstGeom prst="rect">
            <a:avLst/>
          </a:prstGeom>
          <a:solidFill>
            <a:schemeClr val="accent2">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This is the lens closest to your eye that you look through.</a:t>
            </a:r>
            <a:endParaRPr lang="en-GB" sz="20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B7565C-B472-F46E-6745-0653805A7F3E}"/>
              </a:ext>
            </a:extLst>
          </p:cNvPr>
          <p:cNvSpPr txBox="1"/>
          <p:nvPr/>
        </p:nvSpPr>
        <p:spPr>
          <a:xfrm>
            <a:off x="8483752" y="4850928"/>
            <a:ext cx="2951812" cy="707886"/>
          </a:xfrm>
          <a:prstGeom prst="rect">
            <a:avLst/>
          </a:prstGeom>
          <a:solidFill>
            <a:schemeClr val="accent2">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This moves the stage up and down.</a:t>
            </a:r>
          </a:p>
        </p:txBody>
      </p:sp>
      <p:sp>
        <p:nvSpPr>
          <p:cNvPr id="22" name="TextBox 21">
            <a:extLst>
              <a:ext uri="{FF2B5EF4-FFF2-40B4-BE49-F238E27FC236}">
                <a16:creationId xmlns:a16="http://schemas.microsoft.com/office/drawing/2014/main" id="{EBA6AD99-8992-F7FD-9A46-EB0678896953}"/>
              </a:ext>
            </a:extLst>
          </p:cNvPr>
          <p:cNvSpPr txBox="1"/>
          <p:nvPr/>
        </p:nvSpPr>
        <p:spPr>
          <a:xfrm>
            <a:off x="351457" y="4493982"/>
            <a:ext cx="2951812" cy="400110"/>
          </a:xfrm>
          <a:prstGeom prst="rect">
            <a:avLst/>
          </a:prstGeom>
          <a:solidFill>
            <a:schemeClr val="accent5">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Stage</a:t>
            </a:r>
          </a:p>
        </p:txBody>
      </p:sp>
      <p:sp>
        <p:nvSpPr>
          <p:cNvPr id="23" name="TextBox 22">
            <a:extLst>
              <a:ext uri="{FF2B5EF4-FFF2-40B4-BE49-F238E27FC236}">
                <a16:creationId xmlns:a16="http://schemas.microsoft.com/office/drawing/2014/main" id="{2E882A29-E198-DC86-2B90-2F3951BD896B}"/>
              </a:ext>
            </a:extLst>
          </p:cNvPr>
          <p:cNvSpPr txBox="1"/>
          <p:nvPr/>
        </p:nvSpPr>
        <p:spPr>
          <a:xfrm>
            <a:off x="4397941" y="2092004"/>
            <a:ext cx="2951812" cy="400110"/>
          </a:xfrm>
          <a:prstGeom prst="rect">
            <a:avLst/>
          </a:prstGeom>
          <a:solidFill>
            <a:schemeClr val="accent5">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Objective lens</a:t>
            </a:r>
          </a:p>
        </p:txBody>
      </p:sp>
      <p:sp>
        <p:nvSpPr>
          <p:cNvPr id="24" name="TextBox 23">
            <a:extLst>
              <a:ext uri="{FF2B5EF4-FFF2-40B4-BE49-F238E27FC236}">
                <a16:creationId xmlns:a16="http://schemas.microsoft.com/office/drawing/2014/main" id="{8A7436D7-F4A8-ADF0-4246-0617A166D59E}"/>
              </a:ext>
            </a:extLst>
          </p:cNvPr>
          <p:cNvSpPr txBox="1"/>
          <p:nvPr/>
        </p:nvSpPr>
        <p:spPr>
          <a:xfrm>
            <a:off x="8475886" y="4450818"/>
            <a:ext cx="2951812" cy="400110"/>
          </a:xfrm>
          <a:prstGeom prst="rect">
            <a:avLst/>
          </a:prstGeom>
          <a:solidFill>
            <a:schemeClr val="accent5">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Course focussing knob</a:t>
            </a:r>
          </a:p>
        </p:txBody>
      </p:sp>
      <p:sp>
        <p:nvSpPr>
          <p:cNvPr id="25" name="TextBox 24">
            <a:extLst>
              <a:ext uri="{FF2B5EF4-FFF2-40B4-BE49-F238E27FC236}">
                <a16:creationId xmlns:a16="http://schemas.microsoft.com/office/drawing/2014/main" id="{9736476B-0B81-B0E6-9576-04298C9A5FAD}"/>
              </a:ext>
            </a:extLst>
          </p:cNvPr>
          <p:cNvSpPr txBox="1"/>
          <p:nvPr/>
        </p:nvSpPr>
        <p:spPr>
          <a:xfrm>
            <a:off x="8589389" y="2092004"/>
            <a:ext cx="2951812" cy="400110"/>
          </a:xfrm>
          <a:prstGeom prst="rect">
            <a:avLst/>
          </a:prstGeom>
          <a:solidFill>
            <a:schemeClr val="accent5">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Fine focussing knob</a:t>
            </a:r>
          </a:p>
        </p:txBody>
      </p:sp>
      <p:sp>
        <p:nvSpPr>
          <p:cNvPr id="26" name="TextBox 25">
            <a:extLst>
              <a:ext uri="{FF2B5EF4-FFF2-40B4-BE49-F238E27FC236}">
                <a16:creationId xmlns:a16="http://schemas.microsoft.com/office/drawing/2014/main" id="{1C8ADC28-713C-9DD7-05C3-6084437B2CCA}"/>
              </a:ext>
            </a:extLst>
          </p:cNvPr>
          <p:cNvSpPr txBox="1"/>
          <p:nvPr/>
        </p:nvSpPr>
        <p:spPr>
          <a:xfrm>
            <a:off x="4405806" y="4450818"/>
            <a:ext cx="2951812" cy="400110"/>
          </a:xfrm>
          <a:prstGeom prst="rect">
            <a:avLst/>
          </a:prstGeom>
          <a:solidFill>
            <a:schemeClr val="accent5">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Light</a:t>
            </a:r>
          </a:p>
        </p:txBody>
      </p:sp>
      <p:sp>
        <p:nvSpPr>
          <p:cNvPr id="27" name="TextBox 26">
            <a:extLst>
              <a:ext uri="{FF2B5EF4-FFF2-40B4-BE49-F238E27FC236}">
                <a16:creationId xmlns:a16="http://schemas.microsoft.com/office/drawing/2014/main" id="{7FDDCF21-0F7D-195C-5AE7-9C4F02090108}"/>
              </a:ext>
            </a:extLst>
          </p:cNvPr>
          <p:cNvSpPr txBox="1"/>
          <p:nvPr/>
        </p:nvSpPr>
        <p:spPr>
          <a:xfrm>
            <a:off x="351458" y="2153228"/>
            <a:ext cx="2951812" cy="400110"/>
          </a:xfrm>
          <a:prstGeom prst="rect">
            <a:avLst/>
          </a:prstGeom>
          <a:solidFill>
            <a:schemeClr val="accent5">
              <a:lumMod val="40000"/>
              <a:lumOff val="60000"/>
            </a:schemeClr>
          </a:solidFill>
        </p:spPr>
        <p:txBody>
          <a:bodyPr wrap="square" rtlCol="0">
            <a:spAutoFit/>
          </a:bodyPr>
          <a:lstStyle/>
          <a:p>
            <a:pPr algn="ctr"/>
            <a:r>
              <a:rPr lang="en-GB" sz="2000" dirty="0">
                <a:latin typeface="Arial" panose="020B0604020202020204" pitchFamily="34" charset="0"/>
                <a:cs typeface="Arial" panose="020B0604020202020204" pitchFamily="34" charset="0"/>
              </a:rPr>
              <a:t>Eye piece lens</a:t>
            </a:r>
          </a:p>
        </p:txBody>
      </p:sp>
    </p:spTree>
    <p:extLst>
      <p:ext uri="{BB962C8B-B14F-4D97-AF65-F5344CB8AC3E}">
        <p14:creationId xmlns:p14="http://schemas.microsoft.com/office/powerpoint/2010/main" val="361893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2" grpId="0" animBg="1"/>
      <p:bldP spid="23" grpId="0" animBg="1"/>
      <p:bldP spid="24" grpId="0" animBg="1"/>
      <p:bldP spid="25"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Animal cells</a:t>
            </a:r>
            <a:endParaRPr lang="en-GB" dirty="0">
              <a:latin typeface="Arial"/>
              <a:cs typeface="Arial"/>
            </a:endParaRPr>
          </a:p>
        </p:txBody>
      </p:sp>
      <p:sp>
        <p:nvSpPr>
          <p:cNvPr id="3" name="Subtitle 2"/>
          <p:cNvSpPr>
            <a:spLocks noGrp="1"/>
          </p:cNvSpPr>
          <p:nvPr>
            <p:ph type="subTitle" idx="1"/>
          </p:nvPr>
        </p:nvSpPr>
        <p:spPr>
          <a:xfrm>
            <a:off x="1169276" y="2571092"/>
            <a:ext cx="4615075" cy="3600000"/>
          </a:xfrm>
        </p:spPr>
        <p:txBody>
          <a:bodyPr/>
          <a:lstStyle/>
          <a:p>
            <a:pPr marL="0" lvl="0" indent="0">
              <a:buNone/>
            </a:pPr>
            <a:r>
              <a:rPr lang="en-GB" dirty="0"/>
              <a:t>There are lots of different types of  animal cells but they all have five main parts.</a:t>
            </a:r>
          </a:p>
          <a:p>
            <a:pPr marL="0" indent="0">
              <a:buNone/>
            </a:pPr>
            <a:endParaRPr lang="en-GB" dirty="0"/>
          </a:p>
          <a:p>
            <a:pPr marL="0" indent="0">
              <a:buNone/>
            </a:pPr>
            <a:r>
              <a:rPr lang="en-GB" dirty="0"/>
              <a:t>Each of the parts of a cell are named organelles and they have different jobs or functions in a cell.</a:t>
            </a:r>
          </a:p>
          <a:p>
            <a:pPr marL="0" indent="0">
              <a:buNone/>
            </a:pPr>
            <a:endParaRPr lang="en-GB" dirty="0"/>
          </a:p>
          <a:p>
            <a:pPr lvl="0"/>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7" name="Picture 6" descr="Diagram&#10;&#10;Description automatically generated">
            <a:extLst>
              <a:ext uri="{FF2B5EF4-FFF2-40B4-BE49-F238E27FC236}">
                <a16:creationId xmlns:a16="http://schemas.microsoft.com/office/drawing/2014/main" id="{D09305EF-B179-4A55-E268-5316F9E37A34}"/>
              </a:ext>
            </a:extLst>
          </p:cNvPr>
          <p:cNvPicPr>
            <a:picLocks noChangeAspect="1"/>
          </p:cNvPicPr>
          <p:nvPr/>
        </p:nvPicPr>
        <p:blipFill rotWithShape="1">
          <a:blip r:embed="rId6"/>
          <a:srcRect r="50602"/>
          <a:stretch/>
        </p:blipFill>
        <p:spPr>
          <a:xfrm>
            <a:off x="7009672" y="1841269"/>
            <a:ext cx="4013052" cy="3946115"/>
          </a:xfrm>
          <a:prstGeom prst="rect">
            <a:avLst/>
          </a:prstGeom>
        </p:spPr>
      </p:pic>
    </p:spTree>
    <p:extLst>
      <p:ext uri="{BB962C8B-B14F-4D97-AF65-F5344CB8AC3E}">
        <p14:creationId xmlns:p14="http://schemas.microsoft.com/office/powerpoint/2010/main" val="3920804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dirty="0">
                <a:latin typeface="Arial"/>
                <a:cs typeface="Arial"/>
              </a:rPr>
              <a:t>Plant cells</a:t>
            </a:r>
            <a:endParaRPr lang="en-GB" dirty="0">
              <a:latin typeface="Arial"/>
              <a:cs typeface="Arial"/>
            </a:endParaRPr>
          </a:p>
        </p:txBody>
      </p:sp>
      <p:sp>
        <p:nvSpPr>
          <p:cNvPr id="3" name="Subtitle 2"/>
          <p:cNvSpPr>
            <a:spLocks noGrp="1"/>
          </p:cNvSpPr>
          <p:nvPr>
            <p:ph type="subTitle" idx="1"/>
          </p:nvPr>
        </p:nvSpPr>
        <p:spPr>
          <a:xfrm>
            <a:off x="1169276" y="2571092"/>
            <a:ext cx="4615075" cy="3600000"/>
          </a:xfrm>
        </p:spPr>
        <p:txBody>
          <a:bodyPr/>
          <a:lstStyle/>
          <a:p>
            <a:pPr marL="0" lvl="0" indent="0">
              <a:buNone/>
            </a:pPr>
            <a:r>
              <a:rPr lang="en-GB" dirty="0"/>
              <a:t>There are lots of different types of plant cells but they all have eight main parts.</a:t>
            </a:r>
          </a:p>
          <a:p>
            <a:pPr marL="0" lvl="0" indent="0">
              <a:buNone/>
            </a:pPr>
            <a:endParaRPr lang="en-GB" dirty="0"/>
          </a:p>
          <a:p>
            <a:pPr marL="0" indent="0">
              <a:buNone/>
            </a:pPr>
            <a:r>
              <a:rPr lang="en-GB" dirty="0"/>
              <a:t>Each of the parts of a cell are named organelles and they have different jobs or functions in a cell.</a:t>
            </a:r>
          </a:p>
          <a:p>
            <a:pPr marL="0" lvl="0" indent="0">
              <a:buNone/>
            </a:pPr>
            <a:endParaRPr lang="en-GB" dirty="0"/>
          </a:p>
          <a:p>
            <a:pPr marL="0" lvl="0" indent="0">
              <a:buNone/>
            </a:pPr>
            <a:r>
              <a:rPr lang="en-GB" dirty="0"/>
              <a:t>There are three organelles that are not found in animal cells: cell wall, vacuole and chloroplast.</a:t>
            </a:r>
          </a:p>
          <a:p>
            <a:pPr marL="0" indent="0">
              <a:buNone/>
            </a:pPr>
            <a:endParaRPr lang="en-GB" dirty="0"/>
          </a:p>
          <a:p>
            <a:pPr marL="0" indent="0">
              <a:buNone/>
            </a:pPr>
            <a:endParaRPr lang="en-GB" dirty="0"/>
          </a:p>
          <a:p>
            <a:pPr lvl="0"/>
            <a:endParaRPr lang="en-US" dirty="0">
              <a:latin typeface="Arial" panose="020B0604020202020204" pitchFamily="34" charset="0"/>
              <a:cs typeface="Arial" panose="020B0604020202020204" pitchFamily="34" charset="0"/>
            </a:endParaRPr>
          </a:p>
          <a:p>
            <a:pPr marL="0" indent="0">
              <a:buNone/>
            </a:pP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4" name="Picture 3" descr="Diagram&#10;&#10;Description automatically generated">
            <a:extLst>
              <a:ext uri="{FF2B5EF4-FFF2-40B4-BE49-F238E27FC236}">
                <a16:creationId xmlns:a16="http://schemas.microsoft.com/office/drawing/2014/main" id="{0C2430BA-2DB1-67C5-FB1A-DF9B159996E9}"/>
              </a:ext>
            </a:extLst>
          </p:cNvPr>
          <p:cNvPicPr>
            <a:picLocks noChangeAspect="1"/>
          </p:cNvPicPr>
          <p:nvPr/>
        </p:nvPicPr>
        <p:blipFill rotWithShape="1">
          <a:blip r:embed="rId6"/>
          <a:srcRect l="51059" t="3983" r="-457" b="-3983"/>
          <a:stretch/>
        </p:blipFill>
        <p:spPr>
          <a:xfrm>
            <a:off x="7080330" y="1923798"/>
            <a:ext cx="4013052" cy="3946115"/>
          </a:xfrm>
          <a:prstGeom prst="rect">
            <a:avLst/>
          </a:prstGeom>
        </p:spPr>
      </p:pic>
    </p:spTree>
    <p:extLst>
      <p:ext uri="{BB962C8B-B14F-4D97-AF65-F5344CB8AC3E}">
        <p14:creationId xmlns:p14="http://schemas.microsoft.com/office/powerpoint/2010/main" val="2580070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7C79-2277-C6F4-4657-97C5EA3DB783}"/>
              </a:ext>
            </a:extLst>
          </p:cNvPr>
          <p:cNvSpPr>
            <a:spLocks noGrp="1"/>
          </p:cNvSpPr>
          <p:nvPr>
            <p:ph type="ctrTitle"/>
          </p:nvPr>
        </p:nvSpPr>
        <p:spPr/>
        <p:txBody>
          <a:bodyPr/>
          <a:lstStyle/>
          <a:p>
            <a:r>
              <a:rPr lang="en-GB" dirty="0"/>
              <a:t>Round the room – plant and animal cell structures</a:t>
            </a:r>
          </a:p>
        </p:txBody>
      </p:sp>
      <p:sp>
        <p:nvSpPr>
          <p:cNvPr id="3" name="Subtitle 2">
            <a:extLst>
              <a:ext uri="{FF2B5EF4-FFF2-40B4-BE49-F238E27FC236}">
                <a16:creationId xmlns:a16="http://schemas.microsoft.com/office/drawing/2014/main" id="{871FADD7-5CFD-68C9-851C-B6F4AD15AF0A}"/>
              </a:ext>
            </a:extLst>
          </p:cNvPr>
          <p:cNvSpPr>
            <a:spLocks noGrp="1"/>
          </p:cNvSpPr>
          <p:nvPr>
            <p:ph type="subTitle" idx="1"/>
          </p:nvPr>
        </p:nvSpPr>
        <p:spPr>
          <a:xfrm>
            <a:off x="1169276" y="2571092"/>
            <a:ext cx="9720000" cy="2956405"/>
          </a:xfrm>
        </p:spPr>
        <p:txBody>
          <a:bodyPr/>
          <a:lstStyle/>
          <a:p>
            <a:pPr marL="0" indent="0">
              <a:buNone/>
            </a:pPr>
            <a:endParaRPr lang="en-GB" dirty="0"/>
          </a:p>
          <a:p>
            <a:pPr marL="0" indent="0">
              <a:buNone/>
            </a:pPr>
            <a:r>
              <a:rPr lang="en-GB" dirty="0"/>
              <a:t>Research the information in the following table about what these definitions relate too. Are each of these organelles found in plant or animal cells?</a:t>
            </a:r>
          </a:p>
          <a:p>
            <a:pPr marL="0" indent="0">
              <a:buNone/>
            </a:pPr>
            <a:endParaRPr lang="en-GB" dirty="0"/>
          </a:p>
          <a:p>
            <a:pPr marL="0" indent="0">
              <a:buNone/>
            </a:pPr>
            <a:r>
              <a:rPr lang="en-GB" dirty="0"/>
              <a:t>Extension: Some plant cells have chloroplasts and some do not, why do you think some plant cells do not have chloroplasts? Give one example of a plant cell which does not have chloroplasts.</a:t>
            </a:r>
          </a:p>
          <a:p>
            <a:pPr marL="0" indent="0">
              <a:buNone/>
            </a:pPr>
            <a:endParaRPr lang="en-GB" dirty="0">
              <a:highlight>
                <a:srgbClr val="FFFF00"/>
              </a:highlight>
            </a:endParaRPr>
          </a:p>
        </p:txBody>
      </p:sp>
    </p:spTree>
    <p:extLst>
      <p:ext uri="{BB962C8B-B14F-4D97-AF65-F5344CB8AC3E}">
        <p14:creationId xmlns:p14="http://schemas.microsoft.com/office/powerpoint/2010/main" val="926101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D3DCC78D-E384-1E2A-AB52-D0277B274CDC}"/>
              </a:ext>
            </a:extLst>
          </p:cNvPr>
          <p:cNvGraphicFramePr>
            <a:graphicFrameLocks noGrp="1"/>
          </p:cNvGraphicFramePr>
          <p:nvPr>
            <p:extLst>
              <p:ext uri="{D42A27DB-BD31-4B8C-83A1-F6EECF244321}">
                <p14:modId xmlns:p14="http://schemas.microsoft.com/office/powerpoint/2010/main" val="3754558387"/>
              </p:ext>
            </p:extLst>
          </p:nvPr>
        </p:nvGraphicFramePr>
        <p:xfrm>
          <a:off x="339804" y="1521772"/>
          <a:ext cx="11512392" cy="5216267"/>
        </p:xfrm>
        <a:graphic>
          <a:graphicData uri="http://schemas.openxmlformats.org/drawingml/2006/table">
            <a:tbl>
              <a:tblPr firstRow="1" bandRow="1">
                <a:tableStyleId>{5C22544A-7EE6-4342-B048-85BDC9FD1C3A}</a:tableStyleId>
              </a:tblPr>
              <a:tblGrid>
                <a:gridCol w="2110605">
                  <a:extLst>
                    <a:ext uri="{9D8B030D-6E8A-4147-A177-3AD203B41FA5}">
                      <a16:colId xmlns:a16="http://schemas.microsoft.com/office/drawing/2014/main" val="96476647"/>
                    </a:ext>
                  </a:extLst>
                </a:gridCol>
                <a:gridCol w="6762853">
                  <a:extLst>
                    <a:ext uri="{9D8B030D-6E8A-4147-A177-3AD203B41FA5}">
                      <a16:colId xmlns:a16="http://schemas.microsoft.com/office/drawing/2014/main" val="2158035609"/>
                    </a:ext>
                  </a:extLst>
                </a:gridCol>
                <a:gridCol w="1343113">
                  <a:extLst>
                    <a:ext uri="{9D8B030D-6E8A-4147-A177-3AD203B41FA5}">
                      <a16:colId xmlns:a16="http://schemas.microsoft.com/office/drawing/2014/main" val="4115045716"/>
                    </a:ext>
                  </a:extLst>
                </a:gridCol>
                <a:gridCol w="1295821">
                  <a:extLst>
                    <a:ext uri="{9D8B030D-6E8A-4147-A177-3AD203B41FA5}">
                      <a16:colId xmlns:a16="http://schemas.microsoft.com/office/drawing/2014/main" val="2665213601"/>
                    </a:ext>
                  </a:extLst>
                </a:gridCol>
              </a:tblGrid>
              <a:tr h="697445">
                <a:tc>
                  <a:txBody>
                    <a:bodyPr/>
                    <a:lstStyle/>
                    <a:p>
                      <a:pPr algn="ctr"/>
                      <a:r>
                        <a:rPr lang="en-GB" dirty="0">
                          <a:solidFill>
                            <a:srgbClr val="000000"/>
                          </a:solidFill>
                          <a:latin typeface="Arial" panose="020B0604020202020204" pitchFamily="34" charset="0"/>
                          <a:cs typeface="Arial" panose="020B0604020202020204" pitchFamily="34" charset="0"/>
                        </a:rPr>
                        <a:t>Cell organelle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9F3F"/>
                    </a:solidFill>
                  </a:tcPr>
                </a:tc>
                <a:tc>
                  <a:txBody>
                    <a:bodyPr/>
                    <a:lstStyle/>
                    <a:p>
                      <a:pPr algn="ctr"/>
                      <a:r>
                        <a:rPr lang="en-GB" dirty="0">
                          <a:solidFill>
                            <a:srgbClr val="000000"/>
                          </a:solidFill>
                          <a:latin typeface="Arial" panose="020B0604020202020204" pitchFamily="34" charset="0"/>
                          <a:cs typeface="Arial" panose="020B0604020202020204" pitchFamily="34" charset="0"/>
                        </a:rPr>
                        <a:t>Function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9F3F"/>
                    </a:solidFill>
                  </a:tcPr>
                </a:tc>
                <a:tc>
                  <a:txBody>
                    <a:bodyPr/>
                    <a:lstStyle/>
                    <a:p>
                      <a:pPr algn="ctr"/>
                      <a:r>
                        <a:rPr lang="en-GB" dirty="0">
                          <a:solidFill>
                            <a:srgbClr val="000000"/>
                          </a:solidFill>
                          <a:latin typeface="Arial" panose="020B0604020202020204" pitchFamily="34" charset="0"/>
                          <a:cs typeface="Arial" panose="020B0604020202020204" pitchFamily="34" charset="0"/>
                        </a:rPr>
                        <a:t>In animal cells?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9F3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latin typeface="Arial" panose="020B0604020202020204" pitchFamily="34" charset="0"/>
                          <a:cs typeface="Arial" panose="020B0604020202020204" pitchFamily="34" charset="0"/>
                        </a:rPr>
                        <a:t>In plant cells?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9F3F"/>
                    </a:solidFill>
                  </a:tcPr>
                </a:tc>
                <a:extLst>
                  <a:ext uri="{0D108BD9-81ED-4DB2-BD59-A6C34878D82A}">
                    <a16:rowId xmlns:a16="http://schemas.microsoft.com/office/drawing/2014/main" val="882546513"/>
                  </a:ext>
                </a:extLst>
              </a:tr>
              <a:tr h="507760">
                <a:tc>
                  <a:txBody>
                    <a:bodyPr/>
                    <a:lstStyle/>
                    <a:p>
                      <a:pPr algn="ct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Arial" panose="020B0604020202020204" pitchFamily="34" charset="0"/>
                          <a:ea typeface="+mn-ea"/>
                          <a:cs typeface="Arial" panose="020B0604020202020204" pitchFamily="34" charset="0"/>
                        </a:rPr>
                        <a:t>where all reactions which keep the cell alive take place.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endParaRPr lang="en-GB">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endParaRPr lang="en-GB">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extLst>
                  <a:ext uri="{0D108BD9-81ED-4DB2-BD59-A6C34878D82A}">
                    <a16:rowId xmlns:a16="http://schemas.microsoft.com/office/drawing/2014/main" val="1812144338"/>
                  </a:ext>
                </a:extLst>
              </a:tr>
              <a:tr h="507760">
                <a:tc>
                  <a:txBody>
                    <a:bodyPr/>
                    <a:lstStyle/>
                    <a:p>
                      <a:pPr algn="ctr"/>
                      <a:endParaRPr lang="en-GB">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r>
                        <a:rPr lang="en-GB" sz="1800" kern="1200" dirty="0">
                          <a:solidFill>
                            <a:schemeClr val="dk1"/>
                          </a:solidFill>
                          <a:effectLst/>
                          <a:latin typeface="Arial" panose="020B0604020202020204" pitchFamily="34" charset="0"/>
                          <a:ea typeface="+mn-ea"/>
                          <a:cs typeface="Arial" panose="020B0604020202020204" pitchFamily="34" charset="0"/>
                        </a:rPr>
                        <a:t>holds the cells together and controls what goes in and out of the cell.</a:t>
                      </a: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endParaRPr lang="en-GB">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endParaRPr lang="en-GB">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extLst>
                  <a:ext uri="{0D108BD9-81ED-4DB2-BD59-A6C34878D82A}">
                    <a16:rowId xmlns:a16="http://schemas.microsoft.com/office/drawing/2014/main" val="234884749"/>
                  </a:ext>
                </a:extLst>
              </a:tr>
              <a:tr h="507760">
                <a:tc>
                  <a:txBody>
                    <a:bodyPr/>
                    <a:lstStyle/>
                    <a:p>
                      <a:pPr algn="ctr"/>
                      <a:endParaRPr lang="en-GB">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Arial" panose="020B0604020202020204" pitchFamily="34" charset="0"/>
                          <a:ea typeface="+mn-ea"/>
                          <a:cs typeface="Arial" panose="020B0604020202020204" pitchFamily="34" charset="0"/>
                        </a:rPr>
                        <a:t>controls all the chemical reactions in the cell. It contains 26 pairs of chromosomes, made of DNA.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endParaRPr lang="en-GB">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endParaRPr lang="en-GB">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extLst>
                  <a:ext uri="{0D108BD9-81ED-4DB2-BD59-A6C34878D82A}">
                    <a16:rowId xmlns:a16="http://schemas.microsoft.com/office/drawing/2014/main" val="1767697775"/>
                  </a:ext>
                </a:extLst>
              </a:tr>
              <a:tr h="507760">
                <a:tc>
                  <a:txBody>
                    <a:bodyPr/>
                    <a:lstStyle/>
                    <a:p>
                      <a:pPr algn="ctr"/>
                      <a:endParaRPr lang="en-GB">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r>
                        <a:rPr lang="en-GB" sz="1800" kern="1200" dirty="0">
                          <a:solidFill>
                            <a:schemeClr val="dk1"/>
                          </a:solidFill>
                          <a:effectLst/>
                          <a:latin typeface="Arial" panose="020B0604020202020204" pitchFamily="34" charset="0"/>
                          <a:ea typeface="+mn-ea"/>
                          <a:cs typeface="Arial" panose="020B0604020202020204" pitchFamily="34" charset="0"/>
                        </a:rPr>
                        <a:t>responsible for releasing energy for the cell. This is where the reaction called respiration takes place</a:t>
                      </a: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endParaRPr lang="en-GB">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extLst>
                  <a:ext uri="{0D108BD9-81ED-4DB2-BD59-A6C34878D82A}">
                    <a16:rowId xmlns:a16="http://schemas.microsoft.com/office/drawing/2014/main" val="1589652671"/>
                  </a:ext>
                </a:extLst>
              </a:tr>
              <a:tr h="725371">
                <a:tc>
                  <a:txBody>
                    <a:bodyPr/>
                    <a:lstStyle/>
                    <a:p>
                      <a:pPr algn="ct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r>
                        <a:rPr lang="en-GB" sz="1800" kern="1200" dirty="0">
                          <a:solidFill>
                            <a:schemeClr val="dk1"/>
                          </a:solidFill>
                          <a:effectLst/>
                          <a:latin typeface="Arial" panose="020B0604020202020204" pitchFamily="34" charset="0"/>
                          <a:ea typeface="+mn-ea"/>
                          <a:cs typeface="Arial" panose="020B0604020202020204" pitchFamily="34" charset="0"/>
                        </a:rPr>
                        <a:t>absorb energy from the Sun to help the plant make its own food. This is where the reaction called photosynthesis takes place</a:t>
                      </a: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extLst>
                  <a:ext uri="{0D108BD9-81ED-4DB2-BD59-A6C34878D82A}">
                    <a16:rowId xmlns:a16="http://schemas.microsoft.com/office/drawing/2014/main" val="3819582269"/>
                  </a:ext>
                </a:extLst>
              </a:tr>
              <a:tr h="725371">
                <a:tc>
                  <a:txBody>
                    <a:bodyPr/>
                    <a:lstStyle/>
                    <a:p>
                      <a:pPr algn="ctr"/>
                      <a:endParaRPr lang="en-GB">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r>
                        <a:rPr lang="en-GB" sz="1800" kern="1200" dirty="0">
                          <a:solidFill>
                            <a:schemeClr val="dk1"/>
                          </a:solidFill>
                          <a:effectLst/>
                          <a:latin typeface="Arial" panose="020B0604020202020204" pitchFamily="34" charset="0"/>
                          <a:ea typeface="+mn-ea"/>
                          <a:cs typeface="Arial" panose="020B0604020202020204" pitchFamily="34" charset="0"/>
                        </a:rPr>
                        <a:t>c</a:t>
                      </a:r>
                      <a:r>
                        <a:rPr lang="en-GB" sz="1800" kern="1200">
                          <a:solidFill>
                            <a:schemeClr val="dk1"/>
                          </a:solidFill>
                          <a:effectLst/>
                          <a:latin typeface="Arial" panose="020B0604020202020204" pitchFamily="34" charset="0"/>
                          <a:ea typeface="+mn-ea"/>
                          <a:cs typeface="Arial" panose="020B0604020202020204" pitchFamily="34" charset="0"/>
                        </a:rPr>
                        <a:t>ontains </a:t>
                      </a:r>
                      <a:r>
                        <a:rPr lang="en-GB" sz="1800" kern="1200" dirty="0">
                          <a:solidFill>
                            <a:schemeClr val="dk1"/>
                          </a:solidFill>
                          <a:effectLst/>
                          <a:latin typeface="Arial" panose="020B0604020202020204" pitchFamily="34" charset="0"/>
                          <a:ea typeface="+mn-ea"/>
                          <a:cs typeface="Arial" panose="020B0604020202020204" pitchFamily="34" charset="0"/>
                        </a:rPr>
                        <a:t>cell sap (water &amp; nutrients) and are surrounded by a thin membrane. Provides the cell with inner support.</a:t>
                      </a: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extLst>
                  <a:ext uri="{0D108BD9-81ED-4DB2-BD59-A6C34878D82A}">
                    <a16:rowId xmlns:a16="http://schemas.microsoft.com/office/drawing/2014/main" val="2960352995"/>
                  </a:ext>
                </a:extLst>
              </a:tr>
              <a:tr h="507760">
                <a:tc>
                  <a:txBody>
                    <a:bodyPr/>
                    <a:lstStyle/>
                    <a:p>
                      <a:pPr algn="ctr"/>
                      <a:endParaRPr lang="en-GB">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r>
                        <a:rPr lang="en-GB" sz="1800" kern="1200" dirty="0">
                          <a:solidFill>
                            <a:schemeClr val="dk1"/>
                          </a:solidFill>
                          <a:effectLst/>
                          <a:latin typeface="Arial" panose="020B0604020202020204" pitchFamily="34" charset="0"/>
                          <a:ea typeface="+mn-ea"/>
                          <a:cs typeface="Arial" panose="020B0604020202020204" pitchFamily="34" charset="0"/>
                        </a:rPr>
                        <a:t>made of cellulose and gives the cell strength and support. It gives the plant cell a fixed shape.</a:t>
                      </a: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tc>
                  <a:txBody>
                    <a:bodyPr/>
                    <a:lstStyle/>
                    <a:p>
                      <a:pPr algn="ctr"/>
                      <a:endParaRPr lang="en-GB" dirty="0">
                        <a:solidFill>
                          <a:srgbClr val="00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E3C2"/>
                    </a:solidFill>
                  </a:tcPr>
                </a:tc>
                <a:extLst>
                  <a:ext uri="{0D108BD9-81ED-4DB2-BD59-A6C34878D82A}">
                    <a16:rowId xmlns:a16="http://schemas.microsoft.com/office/drawing/2014/main" val="189148241"/>
                  </a:ext>
                </a:extLst>
              </a:tr>
            </a:tbl>
          </a:graphicData>
        </a:graphic>
      </p:graphicFrame>
    </p:spTree>
    <p:extLst>
      <p:ext uri="{BB962C8B-B14F-4D97-AF65-F5344CB8AC3E}">
        <p14:creationId xmlns:p14="http://schemas.microsoft.com/office/powerpoint/2010/main" val="39090011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7" ma:contentTypeDescription="Create a new document." ma:contentTypeScope="" ma:versionID="f2c597ebce0aa0fd5759700e14dd3adc">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27039d98634059a90188b6cb8bc5e987"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c53071f4-7f44-43fd-895c-8e7b6a3746b0" xsi:nil="true"/>
    <_Flow_SignoffStatus xmlns="c53071f4-7f44-43fd-895c-8e7b6a3746b0" xsi:nil="true"/>
    <SharedWithUsers xmlns="ead97cfe-a968-427f-b02b-893e6ba0355a">
      <UserInfo>
        <DisplayName/>
        <AccountId xsi:nil="true"/>
        <AccountType/>
      </UserInfo>
    </SharedWithUsers>
    <TaxCatchAll xmlns="ead97cfe-a968-427f-b02b-893e6ba0355a" xsi:nil="true"/>
    <lcf76f155ced4ddcb4097134ff3c332f xmlns="c53071f4-7f44-43fd-895c-8e7b6a3746b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39F3FD5-8BE4-4C63-8E08-C5A7A17FEE74}">
  <ds:schemaRefs>
    <ds:schemaRef ds:uri="http://schemas.microsoft.com/sharepoint/v3/contenttype/forms"/>
  </ds:schemaRefs>
</ds:datastoreItem>
</file>

<file path=customXml/itemProps2.xml><?xml version="1.0" encoding="utf-8"?>
<ds:datastoreItem xmlns:ds="http://schemas.openxmlformats.org/officeDocument/2006/customXml" ds:itemID="{6C070EDE-625B-48A2-97EA-57E655003D7E}">
  <ds:schemaRefs>
    <ds:schemaRef ds:uri="c53071f4-7f44-43fd-895c-8e7b6a3746b0"/>
    <ds:schemaRef ds:uri="ead97cfe-a968-427f-b02b-893e6ba035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0A84615-6D8B-4A8F-B9A5-3805127A3ACB}">
  <ds:schemaRefs>
    <ds:schemaRef ds:uri="c53071f4-7f44-43fd-895c-8e7b6a3746b0"/>
    <ds:schemaRef ds:uri="ead97cfe-a968-427f-b02b-893e6ba035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1076</TotalTime>
  <Words>2564</Words>
  <Application>Microsoft Office PowerPoint</Application>
  <PresentationFormat>Widescreen</PresentationFormat>
  <Paragraphs>334</Paragraphs>
  <Slides>39</Slides>
  <Notes>18</Notes>
  <HiddenSlides>0</HiddenSlides>
  <MMClips>0</MMClips>
  <ScaleCrop>false</ScaleCrop>
  <HeadingPairs>
    <vt:vector size="8" baseType="variant">
      <vt:variant>
        <vt:lpstr>Fonts Used</vt:lpstr>
      </vt:variant>
      <vt:variant>
        <vt:i4>2</vt:i4>
      </vt:variant>
      <vt:variant>
        <vt:lpstr>Theme</vt:lpstr>
      </vt:variant>
      <vt:variant>
        <vt:i4>4</vt:i4>
      </vt:variant>
      <vt:variant>
        <vt:lpstr>Embedded OLE Servers</vt:lpstr>
      </vt:variant>
      <vt:variant>
        <vt:i4>1</vt:i4>
      </vt:variant>
      <vt:variant>
        <vt:lpstr>Slide Titles</vt:lpstr>
      </vt:variant>
      <vt:variant>
        <vt:i4>39</vt:i4>
      </vt:variant>
    </vt:vector>
  </HeadingPairs>
  <TitlesOfParts>
    <vt:vector size="46" baseType="lpstr">
      <vt:lpstr>Arial</vt:lpstr>
      <vt:lpstr>Calibri</vt:lpstr>
      <vt:lpstr>Office Theme</vt:lpstr>
      <vt:lpstr>Custom Design</vt:lpstr>
      <vt:lpstr>1_Custom Design</vt:lpstr>
      <vt:lpstr>3_Custom Design</vt:lpstr>
      <vt:lpstr>think-cell Slide</vt:lpstr>
      <vt:lpstr>Onion cells – using a microscope</vt:lpstr>
      <vt:lpstr>Starter</vt:lpstr>
      <vt:lpstr>PowerPoint Presentation</vt:lpstr>
      <vt:lpstr>Mix and match – using a microscope</vt:lpstr>
      <vt:lpstr>Mix and match – using a microscope</vt:lpstr>
      <vt:lpstr>Animal cells</vt:lpstr>
      <vt:lpstr>Plant cells</vt:lpstr>
      <vt:lpstr>Round the room – plant and animal cell structures</vt:lpstr>
      <vt:lpstr>PowerPoint Presentation</vt:lpstr>
      <vt:lpstr>PowerPoint Presentation</vt:lpstr>
      <vt:lpstr>Plant and animal cells</vt:lpstr>
      <vt:lpstr>Plant and animal cells</vt:lpstr>
      <vt:lpstr>Looking at cells</vt:lpstr>
      <vt:lpstr>Practical method</vt:lpstr>
      <vt:lpstr>Turn and talk – how are we going to stay safe during this practical?</vt:lpstr>
      <vt:lpstr>Turn and talk – how are we going to stay safe during this practical?</vt:lpstr>
      <vt:lpstr>Plenary questions</vt:lpstr>
      <vt:lpstr>Plenary questions</vt:lpstr>
      <vt:lpstr>Build a cell dice game</vt:lpstr>
      <vt:lpstr>Homework</vt:lpstr>
      <vt:lpstr>Key words</vt:lpstr>
      <vt:lpstr>Teachers’ guide</vt:lpstr>
      <vt:lpstr>Teaching about cells:</vt:lpstr>
      <vt:lpstr>Running a microscope practical classroom</vt:lpstr>
      <vt:lpstr>Running a microscope practical classroom</vt:lpstr>
      <vt:lpstr>Running a microscope practical classroom</vt:lpstr>
      <vt:lpstr>Progressing the learning</vt:lpstr>
      <vt:lpstr>Extra information for teachers</vt:lpstr>
      <vt:lpstr>Cells to organisms</vt:lpstr>
      <vt:lpstr>Animal cells</vt:lpstr>
      <vt:lpstr>Plant cells</vt:lpstr>
      <vt:lpstr>Nucleus</vt:lpstr>
      <vt:lpstr>Cytoplasm</vt:lpstr>
      <vt:lpstr>Cell membrane</vt:lpstr>
      <vt:lpstr>Mitochondria</vt:lpstr>
      <vt:lpstr>Cell wall</vt:lpstr>
      <vt:lpstr>Chloroplasts</vt:lpstr>
      <vt:lpstr>Vacuole</vt:lpstr>
      <vt:lpstr>Onion cells – using a microscope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social!</dc:title>
  <dc:creator>Glenn Carter</dc:creator>
  <cp:lastModifiedBy>Ewen Trafford</cp:lastModifiedBy>
  <cp:revision>208</cp:revision>
  <dcterms:created xsi:type="dcterms:W3CDTF">2018-10-10T09:22:08Z</dcterms:created>
  <dcterms:modified xsi:type="dcterms:W3CDTF">2022-12-02T10:48:19Z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y fmtid="{D5CDD505-2E9C-101B-9397-08002B2CF9AE}" pid="3" name="Order">
    <vt:r8>551200</vt:r8>
  </property>
  <property fmtid="{D5CDD505-2E9C-101B-9397-08002B2CF9AE}" pid="4" name="_ExtendedDescription">
    <vt:lpwstr/>
  </property>
  <property fmtid="{D5CDD505-2E9C-101B-9397-08002B2CF9AE}" pid="5" name="ComplianceAssetId">
    <vt:lpwstr/>
  </property>
  <property fmtid="{D5CDD505-2E9C-101B-9397-08002B2CF9AE}" pid="6" name="TriggerFlowInfo">
    <vt:lpwstr/>
  </property>
  <property fmtid="{D5CDD505-2E9C-101B-9397-08002B2CF9AE}" pid="7" name="MediaServiceImageTags">
    <vt:lpwstr/>
  </property>
</Properties>
</file>