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83" r:id="rId9"/>
    <p:sldId id="311" r:id="rId10"/>
    <p:sldId id="312" r:id="rId11"/>
    <p:sldId id="314" r:id="rId12"/>
    <p:sldId id="313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30" r:id="rId28"/>
    <p:sldId id="331" r:id="rId29"/>
    <p:sldId id="332" r:id="rId30"/>
    <p:sldId id="333" r:id="rId31"/>
    <p:sldId id="329" r:id="rId32"/>
    <p:sldId id="26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8" d="100"/>
          <a:sy n="68" d="100"/>
        </p:scale>
        <p:origin x="86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7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Animals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you see here?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2931" y="5192335"/>
            <a:ext cx="4071752" cy="6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E2DB8-BE9A-4763-8246-C9D9C6A70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4" y="2841077"/>
            <a:ext cx="5062714" cy="30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we call the meat we get from lambs?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50691" y="5201886"/>
            <a:ext cx="4071752" cy="6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Lamb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1E2756-4F47-4241-9327-FBC2D9BD7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3" y="2837461"/>
            <a:ext cx="5076781" cy="30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5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are made from lamb?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36349" y="5601821"/>
            <a:ext cx="2376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Lamb chops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 descr="lamb ch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73" y="2704624"/>
            <a:ext cx="2644775" cy="23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932024" y="5601821"/>
            <a:ext cx="2824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Lamb kebab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5" descr="Lamb Kebab with toms (576 x 70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8086" r="3029" b="6306"/>
          <a:stretch>
            <a:fillRect/>
          </a:stretch>
        </p:blipFill>
        <p:spPr bwMode="auto">
          <a:xfrm>
            <a:off x="7757399" y="2391569"/>
            <a:ext cx="27559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169274" y="5344319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Roast lamb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7" descr="ROASTLAM (576 x 720)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 r="4330" b="9329"/>
          <a:stretch>
            <a:fillRect/>
          </a:stretch>
        </p:blipFill>
        <p:spPr bwMode="auto">
          <a:xfrm>
            <a:off x="1240712" y="2391569"/>
            <a:ext cx="2279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4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you see here?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31587" y="5038727"/>
            <a:ext cx="388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chicken</a:t>
            </a:r>
          </a:p>
        </p:txBody>
      </p:sp>
      <p:pic>
        <p:nvPicPr>
          <p:cNvPr id="8" name="Picture 7" descr="chicken bird(229 x 22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138588"/>
            <a:ext cx="4040187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we call the meat we get from chickens?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04978" y="3308401"/>
            <a:ext cx="388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</a:p>
        </p:txBody>
      </p:sp>
      <p:pic>
        <p:nvPicPr>
          <p:cNvPr id="8" name="Picture 7" descr="chicken bird(229 x 22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586263"/>
            <a:ext cx="4040187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A663616A-9E71-455F-9AD6-4524733C9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935" y="4742545"/>
            <a:ext cx="63757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/>
              <a:t>Chickens which provide meat are called broilers.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come from chicken?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3974" y="4367213"/>
            <a:ext cx="16557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Roast chicken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796086" y="3903663"/>
            <a:ext cx="23764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Chicken drumstick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949699" y="5313363"/>
            <a:ext cx="23764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Chicken breast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1" y="2171700"/>
            <a:ext cx="2703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13438" b="12558"/>
          <a:stretch>
            <a:fillRect/>
          </a:stretch>
        </p:blipFill>
        <p:spPr bwMode="auto">
          <a:xfrm>
            <a:off x="6280149" y="2260600"/>
            <a:ext cx="30226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t="8582" r="4311" b="8917"/>
          <a:stretch>
            <a:fillRect/>
          </a:stretch>
        </p:blipFill>
        <p:spPr bwMode="auto">
          <a:xfrm>
            <a:off x="3771899" y="3770313"/>
            <a:ext cx="23622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other food can we get from chickens?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00226" y="5054600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" descr="Eg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11754" r="19258" b="14406"/>
          <a:stretch>
            <a:fillRect/>
          </a:stretch>
        </p:blipFill>
        <p:spPr bwMode="auto">
          <a:xfrm>
            <a:off x="1042988" y="2462213"/>
            <a:ext cx="25923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41776" y="5330031"/>
            <a:ext cx="74898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Chickens that lay eggs are called hens.</a:t>
            </a:r>
          </a:p>
        </p:txBody>
      </p:sp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can you see here?</a:t>
            </a:r>
            <a:endParaRPr lang="en-US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7469" r="6589"/>
          <a:stretch>
            <a:fillRect/>
          </a:stretch>
        </p:blipFill>
        <p:spPr bwMode="auto">
          <a:xfrm>
            <a:off x="1912937" y="3993229"/>
            <a:ext cx="13525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43538" y="2811463"/>
            <a:ext cx="28082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endParaRPr lang="en-GB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87947" y="5155279"/>
            <a:ext cx="1028265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There are lots of different types of fish.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Here is a cod, a salmon and a prawn.  </a:t>
            </a: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1" y="2183249"/>
            <a:ext cx="2806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9" y="3018350"/>
            <a:ext cx="25749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come from fish?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831975" y="3437910"/>
            <a:ext cx="1728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Salmon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702175" y="5909648"/>
            <a:ext cx="2600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Canned tuna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124450" y="3580785"/>
            <a:ext cx="2365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Fish fingers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9242" r="2010" b="15099"/>
          <a:stretch>
            <a:fillRect/>
          </a:stretch>
        </p:blipFill>
        <p:spPr bwMode="auto">
          <a:xfrm>
            <a:off x="4903788" y="2085360"/>
            <a:ext cx="28067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2283798"/>
            <a:ext cx="28813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4238010"/>
            <a:ext cx="20875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13037" r="5367" b="9383"/>
          <a:stretch>
            <a:fillRect/>
          </a:stretch>
        </p:blipFill>
        <p:spPr bwMode="auto">
          <a:xfrm>
            <a:off x="4983163" y="4533285"/>
            <a:ext cx="21193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673225" y="5730260"/>
            <a:ext cx="1814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Prawns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these foods come from beef cattle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20763" y="5146676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Beef cattle</a:t>
            </a:r>
          </a:p>
        </p:txBody>
      </p:sp>
      <p:pic>
        <p:nvPicPr>
          <p:cNvPr id="6" name="Picture 5" descr="Beef coo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049" y="4376739"/>
            <a:ext cx="18002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burg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851276"/>
            <a:ext cx="2360612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i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2554288"/>
            <a:ext cx="225266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37263" y="5788026"/>
            <a:ext cx="5905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any more?</a:t>
            </a:r>
            <a:endParaRPr lang="en-US" alt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teers2 (590 x 39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5753" r="3899" b="7910"/>
          <a:stretch>
            <a:fillRect/>
          </a:stretch>
        </p:blipFill>
        <p:spPr bwMode="auto">
          <a:xfrm>
            <a:off x="1093788" y="2554288"/>
            <a:ext cx="3241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these?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Text here</a:t>
            </a:r>
          </a:p>
        </p:txBody>
      </p:sp>
      <p:pic>
        <p:nvPicPr>
          <p:cNvPr id="4" name="Picture 17" descr="steers2 (590 x 39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084388"/>
            <a:ext cx="5778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781177" y="5094528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Beef cattle</a:t>
            </a:r>
          </a:p>
        </p:txBody>
      </p:sp>
    </p:spTree>
    <p:extLst>
      <p:ext uri="{BB962C8B-B14F-4D97-AF65-F5344CB8AC3E}">
        <p14:creationId xmlns:p14="http://schemas.microsoft.com/office/powerpoint/2010/main" val="832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these foods come from dairy cows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69274" y="5013325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Dairy cows</a:t>
            </a:r>
          </a:p>
        </p:txBody>
      </p:sp>
      <p:pic>
        <p:nvPicPr>
          <p:cNvPr id="9" name="Picture 11" descr="Cutout y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704">
            <a:off x="9754441" y="2725222"/>
            <a:ext cx="14144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8" y="4156075"/>
            <a:ext cx="15843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24210" r="10164" b="7825"/>
          <a:stretch>
            <a:fillRect/>
          </a:stretch>
        </p:blipFill>
        <p:spPr bwMode="auto">
          <a:xfrm>
            <a:off x="5766465" y="2733030"/>
            <a:ext cx="139858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group of cows grazing&#10;&#10;Description automatically generated with low confidence">
            <a:extLst>
              <a:ext uri="{FF2B5EF4-FFF2-40B4-BE49-F238E27FC236}">
                <a16:creationId xmlns:a16="http://schemas.microsoft.com/office/drawing/2014/main" id="{1432B0C5-8719-4847-889F-F183AA776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274" y="2641599"/>
            <a:ext cx="3912319" cy="2179346"/>
          </a:xfrm>
          <a:prstGeom prst="rect">
            <a:avLst/>
          </a:prstGeom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41BDBDD0-40A2-45D0-83A2-3CF2F7A63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049" y="5911848"/>
            <a:ext cx="5905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any more?</a:t>
            </a:r>
            <a:endParaRPr lang="en-US" alt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these foods come from lambs</a:t>
            </a:r>
          </a:p>
        </p:txBody>
      </p:sp>
      <p:pic>
        <p:nvPicPr>
          <p:cNvPr id="13" name="Picture 15" descr="Lamb Kebab with toms (576 x 70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8086" r="3029" b="6306"/>
          <a:stretch>
            <a:fillRect/>
          </a:stretch>
        </p:blipFill>
        <p:spPr bwMode="auto">
          <a:xfrm>
            <a:off x="8214299" y="3693480"/>
            <a:ext cx="1709738" cy="17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69274" y="5376861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</a:p>
        </p:txBody>
      </p:sp>
      <p:pic>
        <p:nvPicPr>
          <p:cNvPr id="15" name="Picture 11" descr="lamb ch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405" y="2325022"/>
            <a:ext cx="1709738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973049" y="5911848"/>
            <a:ext cx="5905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any more?</a:t>
            </a:r>
            <a:endParaRPr lang="en-US" alt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 descr="ROASTLAM (576 x 720)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 r="4330" b="9329"/>
          <a:stretch>
            <a:fillRect/>
          </a:stretch>
        </p:blipFill>
        <p:spPr bwMode="auto">
          <a:xfrm>
            <a:off x="5684887" y="2481978"/>
            <a:ext cx="1891627" cy="20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7214F4-637C-48A4-BF44-6DEC0CB6F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4" y="2837461"/>
            <a:ext cx="3815898" cy="228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these foods come from chickens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3400" y="4922224"/>
            <a:ext cx="324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</a:p>
        </p:txBody>
      </p:sp>
      <p:pic>
        <p:nvPicPr>
          <p:cNvPr id="15" name="Picture 12" descr="chicken bird(229 x 22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247286"/>
            <a:ext cx="266541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247285"/>
            <a:ext cx="2713037" cy="180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13438" b="12558"/>
          <a:stretch>
            <a:fillRect/>
          </a:stretch>
        </p:blipFill>
        <p:spPr bwMode="auto">
          <a:xfrm>
            <a:off x="8589963" y="2345514"/>
            <a:ext cx="3246312" cy="174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t="8582" r="4311" b="8917"/>
          <a:stretch>
            <a:fillRect/>
          </a:stretch>
        </p:blipFill>
        <p:spPr bwMode="auto">
          <a:xfrm>
            <a:off x="6388100" y="4093960"/>
            <a:ext cx="2861910" cy="175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F9B047B1-9B5A-4F69-A2FF-48BC01D6D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049" y="5911848"/>
            <a:ext cx="5905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any more?</a:t>
            </a:r>
            <a:endParaRPr lang="en-US" alt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Eggs come from hens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89000" y="5625485"/>
            <a:ext cx="324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Hens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/>
          <a:stretch>
            <a:fillRect/>
          </a:stretch>
        </p:blipFill>
        <p:spPr bwMode="auto">
          <a:xfrm>
            <a:off x="5710238" y="3175973"/>
            <a:ext cx="539248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iStock_000006517501Sma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8" b="3603"/>
          <a:stretch>
            <a:fillRect/>
          </a:stretch>
        </p:blipFill>
        <p:spPr bwMode="auto">
          <a:xfrm>
            <a:off x="1173163" y="2283797"/>
            <a:ext cx="2806692" cy="3217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10352166" cy="720000"/>
          </a:xfrm>
        </p:spPr>
        <p:txBody>
          <a:bodyPr/>
          <a:lstStyle/>
          <a:p>
            <a:r>
              <a:rPr lang="en-GB" dirty="0"/>
              <a:t>All these foods come from different types of fish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804774" y="5603081"/>
            <a:ext cx="5905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any more?</a:t>
            </a:r>
            <a:endParaRPr lang="en-US" alt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9242" r="2010" b="15099"/>
          <a:stretch>
            <a:fillRect/>
          </a:stretch>
        </p:blipFill>
        <p:spPr bwMode="auto">
          <a:xfrm>
            <a:off x="5837238" y="2243138"/>
            <a:ext cx="21590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7" y="3519488"/>
            <a:ext cx="2232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17" y="4504531"/>
            <a:ext cx="16430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549526"/>
            <a:ext cx="2806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7469" r="6589"/>
          <a:stretch>
            <a:fillRect/>
          </a:stretch>
        </p:blipFill>
        <p:spPr bwMode="auto">
          <a:xfrm>
            <a:off x="2063750" y="4406901"/>
            <a:ext cx="13509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68375" y="5486401"/>
            <a:ext cx="32400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19488"/>
            <a:ext cx="25749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3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Animals need to be looked after so they are healthy. Here are some of the things they need: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1"/>
          <a:stretch/>
        </p:blipFill>
        <p:spPr bwMode="auto">
          <a:xfrm>
            <a:off x="936625" y="2763837"/>
            <a:ext cx="5092700" cy="36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t="74047" r="50000"/>
          <a:stretch/>
        </p:blipFill>
        <p:spPr bwMode="auto">
          <a:xfrm>
            <a:off x="5930106" y="3144838"/>
            <a:ext cx="191849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2" t="70689" r="16051"/>
          <a:stretch/>
        </p:blipFill>
        <p:spPr bwMode="auto">
          <a:xfrm>
            <a:off x="6184524" y="4829176"/>
            <a:ext cx="1409655" cy="151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401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Animals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FDAB492-BD5A-4F6B-AC20-5338AA7D2449}"/>
              </a:ext>
            </a:extLst>
          </p:cNvPr>
          <p:cNvSpPr txBox="1"/>
          <p:nvPr/>
        </p:nvSpPr>
        <p:spPr>
          <a:xfrm>
            <a:off x="773314" y="5568146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we call the meat we get from beef cattle?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Text here</a:t>
            </a:r>
          </a:p>
        </p:txBody>
      </p:sp>
      <p:pic>
        <p:nvPicPr>
          <p:cNvPr id="4" name="Picture 17" descr="steers2 (590 x 39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571092"/>
            <a:ext cx="5778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232537" y="5297806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Beef</a:t>
            </a:r>
          </a:p>
        </p:txBody>
      </p:sp>
    </p:spTree>
    <p:extLst>
      <p:ext uri="{BB962C8B-B14F-4D97-AF65-F5344CB8AC3E}">
        <p14:creationId xmlns:p14="http://schemas.microsoft.com/office/powerpoint/2010/main" val="16024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are made from beef?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5" descr="Beef coo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8" y="2495557"/>
            <a:ext cx="271621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18935" y="4511682"/>
            <a:ext cx="2376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Roast beef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752747" y="4553741"/>
            <a:ext cx="23764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Beef burgers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340498" y="4155461"/>
            <a:ext cx="2663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Minced beef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2" descr="mi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10" y="2283798"/>
            <a:ext cx="259238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burgers2 (431 x 23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10" y="2969416"/>
            <a:ext cx="25558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248174" y="5395806"/>
            <a:ext cx="47745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dairy cow </a:t>
            </a:r>
          </a:p>
        </p:txBody>
      </p:sp>
      <p:pic>
        <p:nvPicPr>
          <p:cNvPr id="4" name="Picture 3" descr="A group of cows grazing&#10;&#10;Description automatically generated with low confidence">
            <a:extLst>
              <a:ext uri="{FF2B5EF4-FFF2-40B4-BE49-F238E27FC236}">
                <a16:creationId xmlns:a16="http://schemas.microsoft.com/office/drawing/2014/main" id="{F7048737-D2A3-4205-AACC-49D89BEDC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73" y="2710926"/>
            <a:ext cx="5808301" cy="32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 you guess what foods come from a dairy cow?</a:t>
            </a:r>
            <a:endParaRPr lang="en-US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0033000" y="4306888"/>
            <a:ext cx="1512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486025"/>
            <a:ext cx="187166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28749" y="5260253"/>
            <a:ext cx="1079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67275" y="2812329"/>
            <a:ext cx="21605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/>
              <a:t>What  foods are made from milk?</a:t>
            </a:r>
            <a:endParaRPr lang="en-US" altLang="en-US" sz="2800" b="1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530066" y="5577995"/>
            <a:ext cx="180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Yogurt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9" descr="Cutout y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704">
            <a:off x="7952466" y="4284182"/>
            <a:ext cx="15398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24210" r="10164" b="7825"/>
          <a:stretch>
            <a:fillRect/>
          </a:stretch>
        </p:blipFill>
        <p:spPr bwMode="auto">
          <a:xfrm>
            <a:off x="1027906" y="2719701"/>
            <a:ext cx="1881187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4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64232" y="5192713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pig</a:t>
            </a:r>
          </a:p>
        </p:txBody>
      </p:sp>
      <p:pic>
        <p:nvPicPr>
          <p:cNvPr id="9" name="Picture 7" descr="nicolapig2 (390 x 37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271713"/>
            <a:ext cx="4259021" cy="408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63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we call the meat we get from pigs?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64232" y="5192713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Pork</a:t>
            </a:r>
          </a:p>
        </p:txBody>
      </p:sp>
      <p:pic>
        <p:nvPicPr>
          <p:cNvPr id="9" name="Picture 7" descr="nicolapig2 (390 x 37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271713"/>
            <a:ext cx="4259021" cy="408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foods are made from pork?</a:t>
            </a:r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62938" y="4122964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Bacon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10188" y="5507829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6" descr="ba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395764"/>
            <a:ext cx="280987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ham slices (280 x 18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3651474"/>
            <a:ext cx="28813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19250" y="4615087"/>
            <a:ext cx="2376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Pork steaks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7" descr="Pork steaks (472 x 31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70399"/>
            <a:ext cx="230346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0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F9C6E6CA40469EF8D815CB2EEB82" ma:contentTypeVersion="13" ma:contentTypeDescription="Create a new document." ma:contentTypeScope="" ma:versionID="e130adad84ea3ab2135b56c6c336c885">
  <xsd:schema xmlns:xsd="http://www.w3.org/2001/XMLSchema" xmlns:xs="http://www.w3.org/2001/XMLSchema" xmlns:p="http://schemas.microsoft.com/office/2006/metadata/properties" xmlns:ns3="8409cf61-8f5f-4421-9a3e-169c7d6c7b55" xmlns:ns4="3089966e-1c9a-40c5-9c65-11a87eb6eb54" targetNamespace="http://schemas.microsoft.com/office/2006/metadata/properties" ma:root="true" ma:fieldsID="77387c4e1bf2321a475d1827ccc9247f" ns3:_="" ns4:_="">
    <xsd:import namespace="8409cf61-8f5f-4421-9a3e-169c7d6c7b55"/>
    <xsd:import namespace="3089966e-1c9a-40c5-9c65-11a87eb6eb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9cf61-8f5f-4421-9a3e-169c7d6c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9966e-1c9a-40c5-9c65-11a87eb6eb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F62C45-C62E-4666-BC49-10D9E6857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CC4396-FCBF-40F8-AAC7-3937D846897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409cf61-8f5f-4421-9a3e-169c7d6c7b55"/>
    <ds:schemaRef ds:uri="http://schemas.microsoft.com/office/2006/documentManagement/types"/>
    <ds:schemaRef ds:uri="3089966e-1c9a-40c5-9c65-11a87eb6eb54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E7A6148-7B78-4BEB-82A5-43866DC7C5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9cf61-8f5f-4421-9a3e-169c7d6c7b55"/>
    <ds:schemaRef ds:uri="3089966e-1c9a-40c5-9c65-11a87eb6e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357</Words>
  <Application>Microsoft Office PowerPoint</Application>
  <PresentationFormat>Widescreen</PresentationFormat>
  <Paragraphs>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Office Theme</vt:lpstr>
      <vt:lpstr>Custom Design</vt:lpstr>
      <vt:lpstr>1_Custom Design</vt:lpstr>
      <vt:lpstr>3_Custom Design</vt:lpstr>
      <vt:lpstr>Animals</vt:lpstr>
      <vt:lpstr>What are these?</vt:lpstr>
      <vt:lpstr>What do we call the meat we get from beef cattle?</vt:lpstr>
      <vt:lpstr>What foods are made from beef?</vt:lpstr>
      <vt:lpstr>What is this?</vt:lpstr>
      <vt:lpstr>Can you guess what foods come from a dairy cow?</vt:lpstr>
      <vt:lpstr>What is this?</vt:lpstr>
      <vt:lpstr>What do we call the meat we get from pigs?</vt:lpstr>
      <vt:lpstr>What foods are made from pork?</vt:lpstr>
      <vt:lpstr>What can you see here?</vt:lpstr>
      <vt:lpstr>What do we call the meat we get from lambs?</vt:lpstr>
      <vt:lpstr>What foods are made from lamb?</vt:lpstr>
      <vt:lpstr>What can you see here?</vt:lpstr>
      <vt:lpstr>What do we call the meat we get from chickens?</vt:lpstr>
      <vt:lpstr>What foods come from chicken?</vt:lpstr>
      <vt:lpstr>What other food can we get from chickens?</vt:lpstr>
      <vt:lpstr>What can you see here?</vt:lpstr>
      <vt:lpstr>What foods come from fish?</vt:lpstr>
      <vt:lpstr>All these foods come from beef cattle</vt:lpstr>
      <vt:lpstr>All these foods come from dairy cows</vt:lpstr>
      <vt:lpstr>All these foods come from lambs</vt:lpstr>
      <vt:lpstr>All these foods come from chickens</vt:lpstr>
      <vt:lpstr>Eggs come from hens</vt:lpstr>
      <vt:lpstr>All these foods come from different types of fish</vt:lpstr>
      <vt:lpstr>Animals need to be looked after so they are healthy. Here are some of the things they need:</vt:lpstr>
      <vt:lpstr>Animals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43</cp:revision>
  <dcterms:created xsi:type="dcterms:W3CDTF">2018-10-10T09:22:08Z</dcterms:created>
  <dcterms:modified xsi:type="dcterms:W3CDTF">2022-02-20T13:43:41Z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0x0101001778F9C6E6CA40469EF8D815CB2EEB82</vt:lpwstr>
  </property>
</Properties>
</file>