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16"/>
  </p:handoutMasterIdLst>
  <p:sldIdLst>
    <p:sldId id="256" r:id="rId8"/>
    <p:sldId id="259" r:id="rId9"/>
    <p:sldId id="280" r:id="rId10"/>
    <p:sldId id="281" r:id="rId11"/>
    <p:sldId id="282" r:id="rId12"/>
    <p:sldId id="283" r:id="rId13"/>
    <p:sldId id="262" r:id="rId14"/>
    <p:sldId id="261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288"/>
    <a:srgbClr val="C7BFD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DA3F-A0D4-4CC6-AB3B-1B15BEE8FF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4BBDC-3B43-48D8-898E-B574D0412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Mealtimes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197" y="1606002"/>
            <a:ext cx="10017077" cy="720000"/>
          </a:xfrm>
        </p:spPr>
        <p:txBody>
          <a:bodyPr/>
          <a:lstStyle/>
          <a:p>
            <a:r>
              <a:rPr lang="en-US" dirty="0"/>
              <a:t>We eat food and have drinks at different times of the day.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410" y="3204085"/>
            <a:ext cx="6877446" cy="313247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When do you eat food during the day?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When do you have drinks during the day?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90" y="4416898"/>
            <a:ext cx="2405338" cy="1601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1" y="2452492"/>
            <a:ext cx="2569697" cy="17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229" y="1563798"/>
            <a:ext cx="9720000" cy="720000"/>
          </a:xfrm>
        </p:spPr>
        <p:txBody>
          <a:bodyPr/>
          <a:lstStyle/>
          <a:p>
            <a:r>
              <a:rPr lang="en-US" dirty="0"/>
              <a:t>What might people eat and drink for breakfast?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74876" y="2283798"/>
            <a:ext cx="4518762" cy="366924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What time do people have  breakfast?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2" descr="C:\Users\rballam.BNF\AppData\Local\Microsoft\Windows\Temporary Internet Files\Content.IE5\M0AZ9OG7\clock_face_by_missmind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461" y="3210871"/>
            <a:ext cx="2997591" cy="299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9994" y="2539218"/>
            <a:ext cx="5528603" cy="3669244"/>
          </a:xfrm>
          <a:prstGeom prst="rect">
            <a:avLst/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0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229" y="1563798"/>
            <a:ext cx="9720000" cy="720000"/>
          </a:xfrm>
        </p:spPr>
        <p:txBody>
          <a:bodyPr/>
          <a:lstStyle/>
          <a:p>
            <a:r>
              <a:rPr lang="en-US" dirty="0"/>
              <a:t>What might people eat and drink for lunch?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8943" y="2302698"/>
            <a:ext cx="4518762" cy="369034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What time do people have  lunch?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2" descr="C:\Users\rballam.BNF\AppData\Local\Microsoft\Windows\Temporary Internet Files\Content.IE5\M0AZ9OG7\clock_face_by_missmind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528" y="3210871"/>
            <a:ext cx="2997591" cy="299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9994" y="2539218"/>
            <a:ext cx="5528603" cy="3669244"/>
          </a:xfrm>
          <a:prstGeom prst="rect">
            <a:avLst/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58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228" y="1563798"/>
            <a:ext cx="10704737" cy="720000"/>
          </a:xfrm>
        </p:spPr>
        <p:txBody>
          <a:bodyPr/>
          <a:lstStyle/>
          <a:p>
            <a:r>
              <a:rPr lang="en-US" dirty="0"/>
              <a:t>What might people eat and drink for their </a:t>
            </a:r>
            <a:br>
              <a:rPr lang="en-US" dirty="0"/>
            </a:br>
            <a:r>
              <a:rPr lang="en-US" dirty="0"/>
              <a:t>evening meal?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2831" y="2419642"/>
            <a:ext cx="4994031" cy="34138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What time do people have their evening meal?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2" descr="C:\Users\rballam.BNF\AppData\Local\Microsoft\Windows\Temporary Internet Files\Content.IE5\M0AZ9OG7\clock_face_by_missmind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50" y="3337480"/>
            <a:ext cx="2997591" cy="299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9994" y="2665827"/>
            <a:ext cx="5528603" cy="3669244"/>
          </a:xfrm>
          <a:prstGeom prst="rect">
            <a:avLst/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2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228" y="1563798"/>
            <a:ext cx="10704737" cy="720000"/>
          </a:xfrm>
        </p:spPr>
        <p:txBody>
          <a:bodyPr/>
          <a:lstStyle/>
          <a:p>
            <a:r>
              <a:rPr lang="en-US" dirty="0"/>
              <a:t>What might people eat and drink for a snack?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357" y="2283798"/>
            <a:ext cx="5092505" cy="366924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What time might people have a snack?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2" descr="C:\Users\rballam.BNF\AppData\Local\Microsoft\Windows\Temporary Internet Files\Content.IE5\M0AZ9OG7\clock_face_by_missmind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13" y="3210871"/>
            <a:ext cx="2997591" cy="299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9994" y="2665827"/>
            <a:ext cx="5528603" cy="3669244"/>
          </a:xfrm>
          <a:prstGeom prst="rect">
            <a:avLst/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905" y="1468809"/>
            <a:ext cx="9720000" cy="720000"/>
          </a:xfrm>
        </p:spPr>
        <p:txBody>
          <a:bodyPr/>
          <a:lstStyle/>
          <a:p>
            <a:r>
              <a:rPr lang="en-US" dirty="0"/>
              <a:t>When might people eat this food?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0" y="2418908"/>
            <a:ext cx="2438572" cy="1989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64" y="4153468"/>
            <a:ext cx="1913174" cy="19131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16675" r="5403"/>
          <a:stretch/>
        </p:blipFill>
        <p:spPr>
          <a:xfrm>
            <a:off x="9673504" y="2032316"/>
            <a:ext cx="2155953" cy="15268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51" y="1981471"/>
            <a:ext cx="2269961" cy="18840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9" t="13294" r="15706" b="7215"/>
          <a:stretch/>
        </p:blipFill>
        <p:spPr>
          <a:xfrm>
            <a:off x="3250234" y="4474858"/>
            <a:ext cx="2215146" cy="18200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0" y="4856678"/>
            <a:ext cx="2145409" cy="13730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44" y="3910907"/>
            <a:ext cx="3192171" cy="21306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15" y="2188808"/>
            <a:ext cx="2794681" cy="22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Mealtimes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19608-84AB-D0DE-5B06-28AC2D6FACA1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9CF302-EDEB-4081-B325-4D1A37A47E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00F322-8232-4000-92CA-8E8825E3D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9B3B7C-22C6-465D-A85A-48AE81C5380B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Office Theme</vt:lpstr>
      <vt:lpstr>Custom Design</vt:lpstr>
      <vt:lpstr>1_Custom Design</vt:lpstr>
      <vt:lpstr>3_Custom Design</vt:lpstr>
      <vt:lpstr>Mealtimes</vt:lpstr>
      <vt:lpstr>We eat food and have drinks at different times of the day.</vt:lpstr>
      <vt:lpstr>What might people eat and drink for breakfast?</vt:lpstr>
      <vt:lpstr>What might people eat and drink for lunch?</vt:lpstr>
      <vt:lpstr>What might people eat and drink for their  evening meal?</vt:lpstr>
      <vt:lpstr>What might people eat and drink for a snack?</vt:lpstr>
      <vt:lpstr>When might people eat this food?</vt:lpstr>
      <vt:lpstr>Mealtimes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64</cp:revision>
  <cp:lastPrinted>2018-12-17T15:31:30Z</cp:lastPrinted>
  <dcterms:created xsi:type="dcterms:W3CDTF">2018-10-10T09:22:08Z</dcterms:created>
  <dcterms:modified xsi:type="dcterms:W3CDTF">2023-10-20T10:46:30Z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