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71"/>
  </p:notesMasterIdLst>
  <p:sldIdLst>
    <p:sldId id="256" r:id="rId8"/>
    <p:sldId id="262" r:id="rId9"/>
    <p:sldId id="388" r:id="rId10"/>
    <p:sldId id="259" r:id="rId11"/>
    <p:sldId id="263" r:id="rId12"/>
    <p:sldId id="286" r:id="rId13"/>
    <p:sldId id="304" r:id="rId14"/>
    <p:sldId id="350" r:id="rId15"/>
    <p:sldId id="305" r:id="rId16"/>
    <p:sldId id="307" r:id="rId17"/>
    <p:sldId id="371" r:id="rId18"/>
    <p:sldId id="372" r:id="rId19"/>
    <p:sldId id="385" r:id="rId20"/>
    <p:sldId id="386" r:id="rId21"/>
    <p:sldId id="351" r:id="rId22"/>
    <p:sldId id="352" r:id="rId23"/>
    <p:sldId id="306" r:id="rId24"/>
    <p:sldId id="273" r:id="rId25"/>
    <p:sldId id="373" r:id="rId26"/>
    <p:sldId id="310" r:id="rId27"/>
    <p:sldId id="309" r:id="rId28"/>
    <p:sldId id="281" r:id="rId29"/>
    <p:sldId id="308" r:id="rId30"/>
    <p:sldId id="311" r:id="rId31"/>
    <p:sldId id="283" r:id="rId32"/>
    <p:sldId id="313" r:id="rId33"/>
    <p:sldId id="379" r:id="rId34"/>
    <p:sldId id="314" r:id="rId35"/>
    <p:sldId id="315" r:id="rId36"/>
    <p:sldId id="316" r:id="rId37"/>
    <p:sldId id="336" r:id="rId38"/>
    <p:sldId id="369" r:id="rId39"/>
    <p:sldId id="380" r:id="rId40"/>
    <p:sldId id="340" r:id="rId41"/>
    <p:sldId id="354" r:id="rId42"/>
    <p:sldId id="353" r:id="rId43"/>
    <p:sldId id="337" r:id="rId44"/>
    <p:sldId id="349" r:id="rId45"/>
    <p:sldId id="289" r:id="rId46"/>
    <p:sldId id="342" r:id="rId47"/>
    <p:sldId id="374" r:id="rId48"/>
    <p:sldId id="356" r:id="rId49"/>
    <p:sldId id="357" r:id="rId50"/>
    <p:sldId id="375" r:id="rId51"/>
    <p:sldId id="358" r:id="rId52"/>
    <p:sldId id="355" r:id="rId53"/>
    <p:sldId id="376" r:id="rId54"/>
    <p:sldId id="367" r:id="rId55"/>
    <p:sldId id="381" r:id="rId56"/>
    <p:sldId id="387" r:id="rId57"/>
    <p:sldId id="344" r:id="rId58"/>
    <p:sldId id="345" r:id="rId59"/>
    <p:sldId id="346" r:id="rId60"/>
    <p:sldId id="347" r:id="rId61"/>
    <p:sldId id="359" r:id="rId62"/>
    <p:sldId id="360" r:id="rId63"/>
    <p:sldId id="377" r:id="rId64"/>
    <p:sldId id="363" r:id="rId65"/>
    <p:sldId id="383" r:id="rId66"/>
    <p:sldId id="384" r:id="rId67"/>
    <p:sldId id="365" r:id="rId68"/>
    <p:sldId id="382" r:id="rId69"/>
    <p:sldId id="26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853302-C98C-4841-9DA0-5CBA087A71B7}">
          <p14:sldIdLst>
            <p14:sldId id="256"/>
            <p14:sldId id="262"/>
            <p14:sldId id="388"/>
            <p14:sldId id="259"/>
            <p14:sldId id="263"/>
          </p14:sldIdLst>
        </p14:section>
        <p14:section name="Environmental Impact" id="{C748872B-9AF3-4A69-B683-18BD6BC616E1}">
          <p14:sldIdLst>
            <p14:sldId id="286"/>
            <p14:sldId id="304"/>
            <p14:sldId id="350"/>
            <p14:sldId id="305"/>
            <p14:sldId id="307"/>
            <p14:sldId id="371"/>
            <p14:sldId id="372"/>
            <p14:sldId id="385"/>
            <p14:sldId id="386"/>
            <p14:sldId id="351"/>
            <p14:sldId id="352"/>
            <p14:sldId id="306"/>
            <p14:sldId id="273"/>
            <p14:sldId id="373"/>
            <p14:sldId id="310"/>
            <p14:sldId id="309"/>
            <p14:sldId id="281"/>
            <p14:sldId id="308"/>
            <p14:sldId id="311"/>
            <p14:sldId id="283"/>
            <p14:sldId id="313"/>
            <p14:sldId id="379"/>
            <p14:sldId id="314"/>
            <p14:sldId id="315"/>
            <p14:sldId id="316"/>
            <p14:sldId id="336"/>
            <p14:sldId id="369"/>
            <p14:sldId id="380"/>
          </p14:sldIdLst>
        </p14:section>
        <p14:section name="Human Health" id="{13BDDF8B-5213-4693-B7FD-34F9C569DC15}">
          <p14:sldIdLst>
            <p14:sldId id="340"/>
            <p14:sldId id="354"/>
            <p14:sldId id="353"/>
            <p14:sldId id="337"/>
            <p14:sldId id="349"/>
            <p14:sldId id="289"/>
            <p14:sldId id="342"/>
            <p14:sldId id="374"/>
            <p14:sldId id="356"/>
            <p14:sldId id="357"/>
            <p14:sldId id="375"/>
            <p14:sldId id="358"/>
            <p14:sldId id="355"/>
            <p14:sldId id="376"/>
            <p14:sldId id="367"/>
            <p14:sldId id="381"/>
          </p14:sldIdLst>
        </p14:section>
        <p14:section name="Affordable, accessible food" id="{83A0AD49-94BD-4BC1-8DA9-EB5BA391E361}">
          <p14:sldIdLst>
            <p14:sldId id="387"/>
            <p14:sldId id="344"/>
            <p14:sldId id="345"/>
            <p14:sldId id="346"/>
            <p14:sldId id="347"/>
            <p14:sldId id="359"/>
            <p14:sldId id="360"/>
            <p14:sldId id="377"/>
            <p14:sldId id="363"/>
            <p14:sldId id="383"/>
            <p14:sldId id="384"/>
            <p14:sldId id="365"/>
            <p14:sldId id="382"/>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6144C-14BA-4EF9-61ED-859BA2598D84}" name="Frances Meek" initials="FM" userId="S::F.Meek@nutrition.org.uk::f3af35cc-3229-46e1-af36-3525661cfbd3" providerId="AD"/>
  <p188:author id="{207CE754-DEED-6894-4C93-D86BACC9F0C7}" name="Orla Condon" initials="OC" userId="S::o.condon@nutrition.org.uk::62ca7181-df71-4740-a21a-4649c658ad3a" providerId="AD"/>
  <p188:author id="{18FD7E99-5850-72B5-F982-6A4147D2A129}" name="Elsa Healey" initials="EH" userId="S::Elsa.Healey@ahdb.org.uk::778e3f2e-0753-4d59-888a-acc79321a416" providerId="AD"/>
  <p188:author id="{6E8A3DA0-53BD-6E0E-1EA5-76E77AF71171}" name="Elsa Healey" initials="EH" userId="S::elsa.healey_ahdb.org.uk#ext#@britishnutritionfounda.onmicrosoft.com::a3bc5bef-2172-4149-9c82-36ab6e7c30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5150"/>
    <a:srgbClr val="EDCCCC"/>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B5B363-FC53-4E79-92D3-04411FBDABDD}" v="699" dt="2025-09-18T14:05:51.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59" d="100"/>
          <a:sy n="59" d="100"/>
        </p:scale>
        <p:origin x="96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S::o.condon@nutrition.org.uk::62ca7181-df71-4740-a21a-4649c658ad3a" providerId="AD" clId="Web-{13FC777F-3F8A-EC1A-F130-D7AE4A6937D6}"/>
    <pc:docChg chg="modSld">
      <pc:chgData name="Orla Condon" userId="S::o.condon@nutrition.org.uk::62ca7181-df71-4740-a21a-4649c658ad3a" providerId="AD" clId="Web-{13FC777F-3F8A-EC1A-F130-D7AE4A6937D6}" dt="2025-08-29T13:07:53.074" v="1" actId="20577"/>
      <pc:docMkLst>
        <pc:docMk/>
      </pc:docMkLst>
      <pc:sldChg chg="modSp modCm">
        <pc:chgData name="Orla Condon" userId="S::o.condon@nutrition.org.uk::62ca7181-df71-4740-a21a-4649c658ad3a" providerId="AD" clId="Web-{13FC777F-3F8A-EC1A-F130-D7AE4A6937D6}" dt="2025-08-29T13:07:53.074" v="1" actId="20577"/>
        <pc:sldMkLst>
          <pc:docMk/>
          <pc:sldMk cId="1594454753" sldId="279"/>
        </pc:sldMkLst>
        <pc:extLst>
          <p:ext xmlns:p="http://schemas.openxmlformats.org/presentationml/2006/main" uri="{D6D511B9-2390-475A-947B-AFAB55BFBCF1}">
            <pc226:cmChg xmlns:pc226="http://schemas.microsoft.com/office/powerpoint/2022/06/main/command" chg="mod">
              <pc226:chgData name="Orla Condon" userId="S::o.condon@nutrition.org.uk::62ca7181-df71-4740-a21a-4649c658ad3a" providerId="AD" clId="Web-{13FC777F-3F8A-EC1A-F130-D7AE4A6937D6}" dt="2025-08-29T13:07:50.464" v="0" actId="20577"/>
              <pc2:cmMkLst xmlns:pc2="http://schemas.microsoft.com/office/powerpoint/2019/9/main/command">
                <pc:docMk/>
                <pc:sldMk cId="1594454753" sldId="279"/>
                <pc2:cmMk id="{3BF4DFE4-786F-4D40-BCDC-8F84A491A681}"/>
              </pc2:cmMkLst>
            </pc226:cmChg>
          </p:ext>
        </pc:extLst>
      </pc:sldChg>
    </pc:docChg>
  </pc:docChgLst>
  <pc:docChgLst>
    <pc:chgData name="Claire Theobald" userId="e5e96d6a-dffb-4be3-a7c9-5724c0a71d0d" providerId="ADAL" clId="{8198538B-C0E0-4215-931D-B5281D5D4D48}"/>
    <pc:docChg chg="undo custSel modSld">
      <pc:chgData name="Claire Theobald" userId="e5e96d6a-dffb-4be3-a7c9-5724c0a71d0d" providerId="ADAL" clId="{8198538B-C0E0-4215-931D-B5281D5D4D48}" dt="2025-09-17T11:03:27.770" v="315" actId="14100"/>
      <pc:docMkLst>
        <pc:docMk/>
      </pc:docMkLst>
      <pc:sldChg chg="modSp mod">
        <pc:chgData name="Claire Theobald" userId="e5e96d6a-dffb-4be3-a7c9-5724c0a71d0d" providerId="ADAL" clId="{8198538B-C0E0-4215-931D-B5281D5D4D48}" dt="2025-09-17T10:08:40.119" v="0" actId="20577"/>
        <pc:sldMkLst>
          <pc:docMk/>
          <pc:sldMk cId="1740713487" sldId="259"/>
        </pc:sldMkLst>
        <pc:spChg chg="mod">
          <ac:chgData name="Claire Theobald" userId="e5e96d6a-dffb-4be3-a7c9-5724c0a71d0d" providerId="ADAL" clId="{8198538B-C0E0-4215-931D-B5281D5D4D48}" dt="2025-09-17T10:08:40.119" v="0" actId="20577"/>
          <ac:spMkLst>
            <pc:docMk/>
            <pc:sldMk cId="1740713487" sldId="259"/>
            <ac:spMk id="3" creationId="{00000000-0000-0000-0000-000000000000}"/>
          </ac:spMkLst>
        </pc:spChg>
      </pc:sldChg>
      <pc:sldChg chg="modSp mod">
        <pc:chgData name="Claire Theobald" userId="e5e96d6a-dffb-4be3-a7c9-5724c0a71d0d" providerId="ADAL" clId="{8198538B-C0E0-4215-931D-B5281D5D4D48}" dt="2025-09-17T10:57:06.659" v="261" actId="14100"/>
        <pc:sldMkLst>
          <pc:docMk/>
          <pc:sldMk cId="4019262526" sldId="273"/>
        </pc:sldMkLst>
        <pc:spChg chg="mod">
          <ac:chgData name="Claire Theobald" userId="e5e96d6a-dffb-4be3-a7c9-5724c0a71d0d" providerId="ADAL" clId="{8198538B-C0E0-4215-931D-B5281D5D4D48}" dt="2025-09-17T10:56:59.845" v="258" actId="14100"/>
          <ac:spMkLst>
            <pc:docMk/>
            <pc:sldMk cId="4019262526" sldId="273"/>
            <ac:spMk id="9" creationId="{5E98C674-B973-2118-ED59-44E3E40BF47E}"/>
          </ac:spMkLst>
        </pc:spChg>
        <pc:spChg chg="mod">
          <ac:chgData name="Claire Theobald" userId="e5e96d6a-dffb-4be3-a7c9-5724c0a71d0d" providerId="ADAL" clId="{8198538B-C0E0-4215-931D-B5281D5D4D48}" dt="2025-09-17T10:54:45.837" v="256" actId="255"/>
          <ac:spMkLst>
            <pc:docMk/>
            <pc:sldMk cId="4019262526" sldId="273"/>
            <ac:spMk id="14" creationId="{0535AD52-EC32-F0AC-7EB8-211AF5F8FF08}"/>
          </ac:spMkLst>
        </pc:spChg>
        <pc:spChg chg="mod">
          <ac:chgData name="Claire Theobald" userId="e5e96d6a-dffb-4be3-a7c9-5724c0a71d0d" providerId="ADAL" clId="{8198538B-C0E0-4215-931D-B5281D5D4D48}" dt="2025-09-17T10:54:45.837" v="256" actId="255"/>
          <ac:spMkLst>
            <pc:docMk/>
            <pc:sldMk cId="4019262526" sldId="273"/>
            <ac:spMk id="15" creationId="{7A5FFB54-0B1C-D60A-F1B5-4096F67ADF5A}"/>
          </ac:spMkLst>
        </pc:spChg>
        <pc:spChg chg="mod">
          <ac:chgData name="Claire Theobald" userId="e5e96d6a-dffb-4be3-a7c9-5724c0a71d0d" providerId="ADAL" clId="{8198538B-C0E0-4215-931D-B5281D5D4D48}" dt="2025-09-17T10:54:45.837" v="256" actId="255"/>
          <ac:spMkLst>
            <pc:docMk/>
            <pc:sldMk cId="4019262526" sldId="273"/>
            <ac:spMk id="17" creationId="{DB52BF32-6CE7-BCCF-D7FC-20BACC4FE74D}"/>
          </ac:spMkLst>
        </pc:spChg>
        <pc:spChg chg="mod">
          <ac:chgData name="Claire Theobald" userId="e5e96d6a-dffb-4be3-a7c9-5724c0a71d0d" providerId="ADAL" clId="{8198538B-C0E0-4215-931D-B5281D5D4D48}" dt="2025-09-17T10:54:45.837" v="256" actId="255"/>
          <ac:spMkLst>
            <pc:docMk/>
            <pc:sldMk cId="4019262526" sldId="273"/>
            <ac:spMk id="18" creationId="{C93BBAD4-9C2A-5A35-1FC6-3FA6E191F060}"/>
          </ac:spMkLst>
        </pc:spChg>
        <pc:spChg chg="mod">
          <ac:chgData name="Claire Theobald" userId="e5e96d6a-dffb-4be3-a7c9-5724c0a71d0d" providerId="ADAL" clId="{8198538B-C0E0-4215-931D-B5281D5D4D48}" dt="2025-09-17T10:54:45.837" v="256" actId="255"/>
          <ac:spMkLst>
            <pc:docMk/>
            <pc:sldMk cId="4019262526" sldId="273"/>
            <ac:spMk id="19" creationId="{0437B72D-9D03-B684-EEB7-D726D28A63F5}"/>
          </ac:spMkLst>
        </pc:spChg>
        <pc:spChg chg="mod">
          <ac:chgData name="Claire Theobald" userId="e5e96d6a-dffb-4be3-a7c9-5724c0a71d0d" providerId="ADAL" clId="{8198538B-C0E0-4215-931D-B5281D5D4D48}" dt="2025-09-17T10:54:45.837" v="256" actId="255"/>
          <ac:spMkLst>
            <pc:docMk/>
            <pc:sldMk cId="4019262526" sldId="273"/>
            <ac:spMk id="20" creationId="{9CB9AAE3-E35B-E39B-F5BC-9137A85D04E9}"/>
          </ac:spMkLst>
        </pc:spChg>
        <pc:spChg chg="mod">
          <ac:chgData name="Claire Theobald" userId="e5e96d6a-dffb-4be3-a7c9-5724c0a71d0d" providerId="ADAL" clId="{8198538B-C0E0-4215-931D-B5281D5D4D48}" dt="2025-09-17T10:57:06.659" v="261" actId="14100"/>
          <ac:spMkLst>
            <pc:docMk/>
            <pc:sldMk cId="4019262526" sldId="273"/>
            <ac:spMk id="26" creationId="{18DC0C27-877D-7DAD-739D-3F5C44C13B5D}"/>
          </ac:spMkLst>
        </pc:spChg>
      </pc:sldChg>
      <pc:sldChg chg="modSp mod modCm">
        <pc:chgData name="Claire Theobald" userId="e5e96d6a-dffb-4be3-a7c9-5724c0a71d0d" providerId="ADAL" clId="{8198538B-C0E0-4215-931D-B5281D5D4D48}" dt="2025-09-17T10:10:33.724" v="4" actId="20577"/>
        <pc:sldMkLst>
          <pc:docMk/>
          <pc:sldMk cId="1594454753" sldId="279"/>
        </pc:sldMkLst>
        <pc:spChg chg="mod">
          <ac:chgData name="Claire Theobald" userId="e5e96d6a-dffb-4be3-a7c9-5724c0a71d0d" providerId="ADAL" clId="{8198538B-C0E0-4215-931D-B5281D5D4D48}" dt="2025-09-17T10:10:33.724" v="4" actId="20577"/>
          <ac:spMkLst>
            <pc:docMk/>
            <pc:sldMk cId="1594454753" sldId="279"/>
            <ac:spMk id="4" creationId="{93A29773-26EF-8A51-FE36-17D761DFB3F8}"/>
          </ac:spMkLst>
        </pc:spChg>
        <pc:extLst>
          <p:ext xmlns:p="http://schemas.openxmlformats.org/presentationml/2006/main" uri="{D6D511B9-2390-475A-947B-AFAB55BFBCF1}">
            <pc226:cmChg xmlns:pc226="http://schemas.microsoft.com/office/powerpoint/2022/06/main/command" chg="mod">
              <pc226:chgData name="Claire Theobald" userId="e5e96d6a-dffb-4be3-a7c9-5724c0a71d0d" providerId="ADAL" clId="{8198538B-C0E0-4215-931D-B5281D5D4D48}" dt="2025-09-17T10:10:32.784" v="1" actId="20577"/>
              <pc2:cmMkLst xmlns:pc2="http://schemas.microsoft.com/office/powerpoint/2019/9/main/command">
                <pc:docMk/>
                <pc:sldMk cId="1594454753" sldId="279"/>
                <pc2:cmMk id="{3BF4DFE4-786F-4D40-BCDC-8F84A491A681}"/>
              </pc2:cmMkLst>
            </pc226:cmChg>
          </p:ext>
        </pc:extLst>
      </pc:sldChg>
      <pc:sldChg chg="modSp mod">
        <pc:chgData name="Claire Theobald" userId="e5e96d6a-dffb-4be3-a7c9-5724c0a71d0d" providerId="ADAL" clId="{8198538B-C0E0-4215-931D-B5281D5D4D48}" dt="2025-09-17T11:03:27.770" v="315" actId="14100"/>
        <pc:sldMkLst>
          <pc:docMk/>
          <pc:sldMk cId="577040221" sldId="282"/>
        </pc:sldMkLst>
        <pc:spChg chg="mod">
          <ac:chgData name="Claire Theobald" userId="e5e96d6a-dffb-4be3-a7c9-5724c0a71d0d" providerId="ADAL" clId="{8198538B-C0E0-4215-931D-B5281D5D4D48}" dt="2025-09-17T11:03:24.404" v="313" actId="1076"/>
          <ac:spMkLst>
            <pc:docMk/>
            <pc:sldMk cId="577040221" sldId="282"/>
            <ac:spMk id="2" creationId="{11FD7949-7A9B-B373-D6EB-CC41C14B39EB}"/>
          </ac:spMkLst>
        </pc:spChg>
        <pc:spChg chg="mod">
          <ac:chgData name="Claire Theobald" userId="e5e96d6a-dffb-4be3-a7c9-5724c0a71d0d" providerId="ADAL" clId="{8198538B-C0E0-4215-931D-B5281D5D4D48}" dt="2025-09-17T11:03:22.135" v="312" actId="1076"/>
          <ac:spMkLst>
            <pc:docMk/>
            <pc:sldMk cId="577040221" sldId="282"/>
            <ac:spMk id="3" creationId="{0BDED291-6346-D127-0A94-83843613BE09}"/>
          </ac:spMkLst>
        </pc:spChg>
        <pc:picChg chg="mod">
          <ac:chgData name="Claire Theobald" userId="e5e96d6a-dffb-4be3-a7c9-5724c0a71d0d" providerId="ADAL" clId="{8198538B-C0E0-4215-931D-B5281D5D4D48}" dt="2025-09-17T11:03:27.770" v="315" actId="14100"/>
          <ac:picMkLst>
            <pc:docMk/>
            <pc:sldMk cId="577040221" sldId="282"/>
            <ac:picMk id="5" creationId="{D03D3F5D-E7F6-756A-3899-2C37D44D8C1E}"/>
          </ac:picMkLst>
        </pc:picChg>
      </pc:sldChg>
      <pc:sldChg chg="addSp delSp modSp mod">
        <pc:chgData name="Claire Theobald" userId="e5e96d6a-dffb-4be3-a7c9-5724c0a71d0d" providerId="ADAL" clId="{8198538B-C0E0-4215-931D-B5281D5D4D48}" dt="2025-09-17T10:23:03.304" v="9" actId="1076"/>
        <pc:sldMkLst>
          <pc:docMk/>
          <pc:sldMk cId="2139112030" sldId="304"/>
        </pc:sldMkLst>
        <pc:spChg chg="mod">
          <ac:chgData name="Claire Theobald" userId="e5e96d6a-dffb-4be3-a7c9-5724c0a71d0d" providerId="ADAL" clId="{8198538B-C0E0-4215-931D-B5281D5D4D48}" dt="2025-09-17T10:23:02.005" v="8" actId="14100"/>
          <ac:spMkLst>
            <pc:docMk/>
            <pc:sldMk cId="2139112030" sldId="304"/>
            <ac:spMk id="6" creationId="{E7516102-402C-875A-6166-308B74396DBF}"/>
          </ac:spMkLst>
        </pc:spChg>
        <pc:picChg chg="del">
          <ac:chgData name="Claire Theobald" userId="e5e96d6a-dffb-4be3-a7c9-5724c0a71d0d" providerId="ADAL" clId="{8198538B-C0E0-4215-931D-B5281D5D4D48}" dt="2025-09-17T10:22:56.816" v="5" actId="478"/>
          <ac:picMkLst>
            <pc:docMk/>
            <pc:sldMk cId="2139112030" sldId="304"/>
            <ac:picMk id="3" creationId="{9F71F800-9157-1EC8-49A2-CA2B8C490CA8}"/>
          </ac:picMkLst>
        </pc:picChg>
        <pc:picChg chg="add mod">
          <ac:chgData name="Claire Theobald" userId="e5e96d6a-dffb-4be3-a7c9-5724c0a71d0d" providerId="ADAL" clId="{8198538B-C0E0-4215-931D-B5281D5D4D48}" dt="2025-09-17T10:23:03.304" v="9" actId="1076"/>
          <ac:picMkLst>
            <pc:docMk/>
            <pc:sldMk cId="2139112030" sldId="304"/>
            <ac:picMk id="4" creationId="{49B9AC3B-F797-E29E-AB90-D7995D304FFF}"/>
          </ac:picMkLst>
        </pc:picChg>
      </pc:sldChg>
      <pc:sldChg chg="modSp mod">
        <pc:chgData name="Claire Theobald" userId="e5e96d6a-dffb-4be3-a7c9-5724c0a71d0d" providerId="ADAL" clId="{8198538B-C0E0-4215-931D-B5281D5D4D48}" dt="2025-09-17T10:27:24.680" v="27" actId="1076"/>
        <pc:sldMkLst>
          <pc:docMk/>
          <pc:sldMk cId="3406088943" sldId="305"/>
        </pc:sldMkLst>
        <pc:spChg chg="mod">
          <ac:chgData name="Claire Theobald" userId="e5e96d6a-dffb-4be3-a7c9-5724c0a71d0d" providerId="ADAL" clId="{8198538B-C0E0-4215-931D-B5281D5D4D48}" dt="2025-09-17T10:26:53.409" v="20" actId="20577"/>
          <ac:spMkLst>
            <pc:docMk/>
            <pc:sldMk cId="3406088943" sldId="305"/>
            <ac:spMk id="3" creationId="{57992C2D-754F-2058-281D-196355478202}"/>
          </ac:spMkLst>
        </pc:spChg>
        <pc:spChg chg="mod">
          <ac:chgData name="Claire Theobald" userId="e5e96d6a-dffb-4be3-a7c9-5724c0a71d0d" providerId="ADAL" clId="{8198538B-C0E0-4215-931D-B5281D5D4D48}" dt="2025-09-17T10:27:24.680" v="27" actId="1076"/>
          <ac:spMkLst>
            <pc:docMk/>
            <pc:sldMk cId="3406088943" sldId="305"/>
            <ac:spMk id="7" creationId="{74C34E39-BA97-0752-4168-9C0301DA79C7}"/>
          </ac:spMkLst>
        </pc:spChg>
        <pc:picChg chg="mod">
          <ac:chgData name="Claire Theobald" userId="e5e96d6a-dffb-4be3-a7c9-5724c0a71d0d" providerId="ADAL" clId="{8198538B-C0E0-4215-931D-B5281D5D4D48}" dt="2025-09-17T10:27:20.169" v="26" actId="14100"/>
          <ac:picMkLst>
            <pc:docMk/>
            <pc:sldMk cId="3406088943" sldId="305"/>
            <ac:picMk id="4" creationId="{A04DBEDD-D419-9DE6-CDE5-FB7031647C2F}"/>
          </ac:picMkLst>
        </pc:picChg>
      </pc:sldChg>
      <pc:sldChg chg="modSp mod">
        <pc:chgData name="Claire Theobald" userId="e5e96d6a-dffb-4be3-a7c9-5724c0a71d0d" providerId="ADAL" clId="{8198538B-C0E0-4215-931D-B5281D5D4D48}" dt="2025-09-17T10:54:07.922" v="255" actId="1076"/>
        <pc:sldMkLst>
          <pc:docMk/>
          <pc:sldMk cId="3851317567" sldId="306"/>
        </pc:sldMkLst>
        <pc:spChg chg="mod">
          <ac:chgData name="Claire Theobald" userId="e5e96d6a-dffb-4be3-a7c9-5724c0a71d0d" providerId="ADAL" clId="{8198538B-C0E0-4215-931D-B5281D5D4D48}" dt="2025-09-17T10:53:45.788" v="249" actId="1076"/>
          <ac:spMkLst>
            <pc:docMk/>
            <pc:sldMk cId="3851317567" sldId="306"/>
            <ac:spMk id="6" creationId="{A8FA42DB-AE17-2CD9-FE6E-6DFC99390AFF}"/>
          </ac:spMkLst>
        </pc:spChg>
        <pc:spChg chg="mod">
          <ac:chgData name="Claire Theobald" userId="e5e96d6a-dffb-4be3-a7c9-5724c0a71d0d" providerId="ADAL" clId="{8198538B-C0E0-4215-931D-B5281D5D4D48}" dt="2025-09-17T10:53:42.811" v="248" actId="1076"/>
          <ac:spMkLst>
            <pc:docMk/>
            <pc:sldMk cId="3851317567" sldId="306"/>
            <ac:spMk id="14" creationId="{2F0D08F8-4582-0475-60CD-8D298736DBD9}"/>
          </ac:spMkLst>
        </pc:spChg>
        <pc:spChg chg="mod">
          <ac:chgData name="Claire Theobald" userId="e5e96d6a-dffb-4be3-a7c9-5724c0a71d0d" providerId="ADAL" clId="{8198538B-C0E0-4215-931D-B5281D5D4D48}" dt="2025-09-17T10:53:54.766" v="251" actId="1037"/>
          <ac:spMkLst>
            <pc:docMk/>
            <pc:sldMk cId="3851317567" sldId="306"/>
            <ac:spMk id="15" creationId="{8CD84FB3-1B8A-EDD1-511E-301327A1F6DD}"/>
          </ac:spMkLst>
        </pc:spChg>
        <pc:spChg chg="mod">
          <ac:chgData name="Claire Theobald" userId="e5e96d6a-dffb-4be3-a7c9-5724c0a71d0d" providerId="ADAL" clId="{8198538B-C0E0-4215-931D-B5281D5D4D48}" dt="2025-09-17T10:54:02.572" v="253" actId="1076"/>
          <ac:spMkLst>
            <pc:docMk/>
            <pc:sldMk cId="3851317567" sldId="306"/>
            <ac:spMk id="16" creationId="{283F6A2B-43CC-D36C-15E5-8AE1F9D2B876}"/>
          </ac:spMkLst>
        </pc:spChg>
        <pc:spChg chg="mod">
          <ac:chgData name="Claire Theobald" userId="e5e96d6a-dffb-4be3-a7c9-5724c0a71d0d" providerId="ADAL" clId="{8198538B-C0E0-4215-931D-B5281D5D4D48}" dt="2025-09-17T10:54:07.922" v="255" actId="1076"/>
          <ac:spMkLst>
            <pc:docMk/>
            <pc:sldMk cId="3851317567" sldId="306"/>
            <ac:spMk id="17" creationId="{C70BD471-7286-2FA5-7126-B6310D639040}"/>
          </ac:spMkLst>
        </pc:spChg>
        <pc:picChg chg="mod">
          <ac:chgData name="Claire Theobald" userId="e5e96d6a-dffb-4be3-a7c9-5724c0a71d0d" providerId="ADAL" clId="{8198538B-C0E0-4215-931D-B5281D5D4D48}" dt="2025-09-17T10:53:40.523" v="247" actId="1076"/>
          <ac:picMkLst>
            <pc:docMk/>
            <pc:sldMk cId="3851317567" sldId="306"/>
            <ac:picMk id="11" creationId="{3168D6E1-D296-FE19-FEA8-2BC5A4E0AC56}"/>
          </ac:picMkLst>
        </pc:picChg>
        <pc:picChg chg="mod">
          <ac:chgData name="Claire Theobald" userId="e5e96d6a-dffb-4be3-a7c9-5724c0a71d0d" providerId="ADAL" clId="{8198538B-C0E0-4215-931D-B5281D5D4D48}" dt="2025-09-17T10:54:04.826" v="254" actId="1076"/>
          <ac:picMkLst>
            <pc:docMk/>
            <pc:sldMk cId="3851317567" sldId="306"/>
            <ac:picMk id="12" creationId="{F20648E5-CDD3-41A4-8E80-6D4E709B3668}"/>
          </ac:picMkLst>
        </pc:picChg>
        <pc:picChg chg="mod">
          <ac:chgData name="Claire Theobald" userId="e5e96d6a-dffb-4be3-a7c9-5724c0a71d0d" providerId="ADAL" clId="{8198538B-C0E0-4215-931D-B5281D5D4D48}" dt="2025-09-17T10:53:59.331" v="252" actId="1076"/>
          <ac:picMkLst>
            <pc:docMk/>
            <pc:sldMk cId="3851317567" sldId="306"/>
            <ac:picMk id="13" creationId="{A6C37BB9-F773-4958-C93D-7FEE25EF4C8D}"/>
          </ac:picMkLst>
        </pc:picChg>
      </pc:sldChg>
      <pc:sldChg chg="addSp delSp modSp mod modCm">
        <pc:chgData name="Claire Theobald" userId="e5e96d6a-dffb-4be3-a7c9-5724c0a71d0d" providerId="ADAL" clId="{8198538B-C0E0-4215-931D-B5281D5D4D48}" dt="2025-09-17T10:38:26.795" v="171" actId="732"/>
        <pc:sldMkLst>
          <pc:docMk/>
          <pc:sldMk cId="3046839263" sldId="307"/>
        </pc:sldMkLst>
        <pc:spChg chg="del">
          <ac:chgData name="Claire Theobald" userId="e5e96d6a-dffb-4be3-a7c9-5724c0a71d0d" providerId="ADAL" clId="{8198538B-C0E0-4215-931D-B5281D5D4D48}" dt="2025-09-17T10:28:58.820" v="28" actId="478"/>
          <ac:spMkLst>
            <pc:docMk/>
            <pc:sldMk cId="3046839263" sldId="307"/>
            <ac:spMk id="2" creationId="{2D652DFE-1801-DC13-522C-188C7B2EF515}"/>
          </ac:spMkLst>
        </pc:spChg>
        <pc:spChg chg="mod">
          <ac:chgData name="Claire Theobald" userId="e5e96d6a-dffb-4be3-a7c9-5724c0a71d0d" providerId="ADAL" clId="{8198538B-C0E0-4215-931D-B5281D5D4D48}" dt="2025-09-17T10:29:59.212" v="43" actId="14100"/>
          <ac:spMkLst>
            <pc:docMk/>
            <pc:sldMk cId="3046839263" sldId="307"/>
            <ac:spMk id="4" creationId="{FC98C86A-618A-05EA-B2E3-47EF07187E85}"/>
          </ac:spMkLst>
        </pc:spChg>
        <pc:spChg chg="add del mod">
          <ac:chgData name="Claire Theobald" userId="e5e96d6a-dffb-4be3-a7c9-5724c0a71d0d" providerId="ADAL" clId="{8198538B-C0E0-4215-931D-B5281D5D4D48}" dt="2025-09-17T10:29:00.954" v="29" actId="478"/>
          <ac:spMkLst>
            <pc:docMk/>
            <pc:sldMk cId="3046839263" sldId="307"/>
            <ac:spMk id="5" creationId="{843726D8-28AA-360E-2C96-DD82AB6FF6F6}"/>
          </ac:spMkLst>
        </pc:spChg>
        <pc:spChg chg="mod">
          <ac:chgData name="Claire Theobald" userId="e5e96d6a-dffb-4be3-a7c9-5724c0a71d0d" providerId="ADAL" clId="{8198538B-C0E0-4215-931D-B5281D5D4D48}" dt="2025-09-17T10:30:07.717" v="44" actId="1076"/>
          <ac:spMkLst>
            <pc:docMk/>
            <pc:sldMk cId="3046839263" sldId="307"/>
            <ac:spMk id="6" creationId="{F1C5996F-622A-155F-6986-521031E6B767}"/>
          </ac:spMkLst>
        </pc:spChg>
        <pc:spChg chg="mod">
          <ac:chgData name="Claire Theobald" userId="e5e96d6a-dffb-4be3-a7c9-5724c0a71d0d" providerId="ADAL" clId="{8198538B-C0E0-4215-931D-B5281D5D4D48}" dt="2025-09-17T10:38:12.910" v="162" actId="20577"/>
          <ac:spMkLst>
            <pc:docMk/>
            <pc:sldMk cId="3046839263" sldId="307"/>
            <ac:spMk id="11" creationId="{1B571152-6836-DFF7-8A03-D3F475EC650A}"/>
          </ac:spMkLst>
        </pc:spChg>
        <pc:spChg chg="mod">
          <ac:chgData name="Claire Theobald" userId="e5e96d6a-dffb-4be3-a7c9-5724c0a71d0d" providerId="ADAL" clId="{8198538B-C0E0-4215-931D-B5281D5D4D48}" dt="2025-09-17T10:38:13.628" v="163" actId="20577"/>
          <ac:spMkLst>
            <pc:docMk/>
            <pc:sldMk cId="3046839263" sldId="307"/>
            <ac:spMk id="14" creationId="{A22A4BFE-78AB-2DFC-D994-0381A2F241B4}"/>
          </ac:spMkLst>
        </pc:spChg>
        <pc:spChg chg="mod">
          <ac:chgData name="Claire Theobald" userId="e5e96d6a-dffb-4be3-a7c9-5724c0a71d0d" providerId="ADAL" clId="{8198538B-C0E0-4215-931D-B5281D5D4D48}" dt="2025-09-17T10:38:17.587" v="169" actId="1036"/>
          <ac:spMkLst>
            <pc:docMk/>
            <pc:sldMk cId="3046839263" sldId="307"/>
            <ac:spMk id="21" creationId="{244F6E71-4085-03AC-93EE-742231E44562}"/>
          </ac:spMkLst>
        </pc:spChg>
        <pc:spChg chg="mod">
          <ac:chgData name="Claire Theobald" userId="e5e96d6a-dffb-4be3-a7c9-5724c0a71d0d" providerId="ADAL" clId="{8198538B-C0E0-4215-931D-B5281D5D4D48}" dt="2025-09-17T10:38:17.587" v="169" actId="1036"/>
          <ac:spMkLst>
            <pc:docMk/>
            <pc:sldMk cId="3046839263" sldId="307"/>
            <ac:spMk id="27" creationId="{51420F7A-2A7C-E107-B507-E2BB0A2B4C5D}"/>
          </ac:spMkLst>
        </pc:spChg>
        <pc:spChg chg="del mod">
          <ac:chgData name="Claire Theobald" userId="e5e96d6a-dffb-4be3-a7c9-5724c0a71d0d" providerId="ADAL" clId="{8198538B-C0E0-4215-931D-B5281D5D4D48}" dt="2025-09-17T10:31:03.176" v="50" actId="478"/>
          <ac:spMkLst>
            <pc:docMk/>
            <pc:sldMk cId="3046839263" sldId="307"/>
            <ac:spMk id="28" creationId="{DD1C3CDB-3BC5-0B13-08CD-F14E71CFD08D}"/>
          </ac:spMkLst>
        </pc:spChg>
        <pc:spChg chg="del mod">
          <ac:chgData name="Claire Theobald" userId="e5e96d6a-dffb-4be3-a7c9-5724c0a71d0d" providerId="ADAL" clId="{8198538B-C0E0-4215-931D-B5281D5D4D48}" dt="2025-09-17T10:31:04.424" v="51" actId="478"/>
          <ac:spMkLst>
            <pc:docMk/>
            <pc:sldMk cId="3046839263" sldId="307"/>
            <ac:spMk id="29" creationId="{64D0653E-96E6-5273-21EF-6B128FFC1FD6}"/>
          </ac:spMkLst>
        </pc:spChg>
        <pc:spChg chg="del mod">
          <ac:chgData name="Claire Theobald" userId="e5e96d6a-dffb-4be3-a7c9-5724c0a71d0d" providerId="ADAL" clId="{8198538B-C0E0-4215-931D-B5281D5D4D48}" dt="2025-09-17T10:31:01.740" v="49" actId="478"/>
          <ac:spMkLst>
            <pc:docMk/>
            <pc:sldMk cId="3046839263" sldId="307"/>
            <ac:spMk id="30" creationId="{D86454D5-D4C4-3C87-EAFD-FF3583D9EDA4}"/>
          </ac:spMkLst>
        </pc:spChg>
        <pc:spChg chg="del mod">
          <ac:chgData name="Claire Theobald" userId="e5e96d6a-dffb-4be3-a7c9-5724c0a71d0d" providerId="ADAL" clId="{8198538B-C0E0-4215-931D-B5281D5D4D48}" dt="2025-09-17T10:31:05.540" v="52" actId="478"/>
          <ac:spMkLst>
            <pc:docMk/>
            <pc:sldMk cId="3046839263" sldId="307"/>
            <ac:spMk id="31" creationId="{E0E1637B-174E-2F6F-F7DA-CF715263A87E}"/>
          </ac:spMkLst>
        </pc:spChg>
        <pc:picChg chg="mod modCrop">
          <ac:chgData name="Claire Theobald" userId="e5e96d6a-dffb-4be3-a7c9-5724c0a71d0d" providerId="ADAL" clId="{8198538B-C0E0-4215-931D-B5281D5D4D48}" dt="2025-09-17T10:38:26.795" v="171" actId="732"/>
          <ac:picMkLst>
            <pc:docMk/>
            <pc:sldMk cId="3046839263" sldId="307"/>
            <ac:picMk id="32" creationId="{AACCC4C7-544C-02FD-22A7-555F79619F94}"/>
          </ac:picMkLst>
        </pc:picChg>
        <pc:extLst>
          <p:ext xmlns:p="http://schemas.openxmlformats.org/presentationml/2006/main" uri="{D6D511B9-2390-475A-947B-AFAB55BFBCF1}">
            <pc226:cmChg xmlns:pc226="http://schemas.microsoft.com/office/powerpoint/2022/06/main/command" chg="mod">
              <pc226:chgData name="Claire Theobald" userId="e5e96d6a-dffb-4be3-a7c9-5724c0a71d0d" providerId="ADAL" clId="{8198538B-C0E0-4215-931D-B5281D5D4D48}" dt="2025-09-17T10:38:12.468" v="160" actId="20577"/>
              <pc2:cmMkLst xmlns:pc2="http://schemas.microsoft.com/office/powerpoint/2019/9/main/command">
                <pc:docMk/>
                <pc:sldMk cId="3046839263" sldId="307"/>
                <pc2:cmMk id="{37105E91-482B-4BFB-89B7-A0F081F59B48}"/>
              </pc2:cmMkLst>
            </pc226:cmChg>
          </p:ext>
        </pc:extLst>
      </pc:sldChg>
      <pc:sldChg chg="modSp mod">
        <pc:chgData name="Claire Theobald" userId="e5e96d6a-dffb-4be3-a7c9-5724c0a71d0d" providerId="ADAL" clId="{8198538B-C0E0-4215-931D-B5281D5D4D48}" dt="2025-09-17T10:26:11.198" v="17" actId="1076"/>
        <pc:sldMkLst>
          <pc:docMk/>
          <pc:sldMk cId="114999110" sldId="350"/>
        </pc:sldMkLst>
        <pc:spChg chg="mod">
          <ac:chgData name="Claire Theobald" userId="e5e96d6a-dffb-4be3-a7c9-5724c0a71d0d" providerId="ADAL" clId="{8198538B-C0E0-4215-931D-B5281D5D4D48}" dt="2025-09-17T10:24:47.129" v="10" actId="1076"/>
          <ac:spMkLst>
            <pc:docMk/>
            <pc:sldMk cId="114999110" sldId="350"/>
            <ac:spMk id="2" creationId="{5BE49A8B-91BA-4DE9-9EBD-AAD5CBCA2905}"/>
          </ac:spMkLst>
        </pc:spChg>
        <pc:spChg chg="mod">
          <ac:chgData name="Claire Theobald" userId="e5e96d6a-dffb-4be3-a7c9-5724c0a71d0d" providerId="ADAL" clId="{8198538B-C0E0-4215-931D-B5281D5D4D48}" dt="2025-09-17T10:24:58.935" v="13" actId="1076"/>
          <ac:spMkLst>
            <pc:docMk/>
            <pc:sldMk cId="114999110" sldId="350"/>
            <ac:spMk id="3" creationId="{88A3E2A4-B02C-8220-23AB-D1CE7EE645F8}"/>
          </ac:spMkLst>
        </pc:spChg>
        <pc:spChg chg="mod">
          <ac:chgData name="Claire Theobald" userId="e5e96d6a-dffb-4be3-a7c9-5724c0a71d0d" providerId="ADAL" clId="{8198538B-C0E0-4215-931D-B5281D5D4D48}" dt="2025-09-17T10:26:04.967" v="15" actId="1076"/>
          <ac:spMkLst>
            <pc:docMk/>
            <pc:sldMk cId="114999110" sldId="350"/>
            <ac:spMk id="8" creationId="{4F3A4845-8072-6E39-4BAF-6F7AB26C3CA3}"/>
          </ac:spMkLst>
        </pc:spChg>
        <pc:spChg chg="mod">
          <ac:chgData name="Claire Theobald" userId="e5e96d6a-dffb-4be3-a7c9-5724c0a71d0d" providerId="ADAL" clId="{8198538B-C0E0-4215-931D-B5281D5D4D48}" dt="2025-09-17T10:26:07.636" v="16" actId="1076"/>
          <ac:spMkLst>
            <pc:docMk/>
            <pc:sldMk cId="114999110" sldId="350"/>
            <ac:spMk id="9" creationId="{462E431B-046F-031F-3F71-8F96C3DB735A}"/>
          </ac:spMkLst>
        </pc:spChg>
        <pc:spChg chg="mod">
          <ac:chgData name="Claire Theobald" userId="e5e96d6a-dffb-4be3-a7c9-5724c0a71d0d" providerId="ADAL" clId="{8198538B-C0E0-4215-931D-B5281D5D4D48}" dt="2025-09-17T10:26:11.198" v="17" actId="1076"/>
          <ac:spMkLst>
            <pc:docMk/>
            <pc:sldMk cId="114999110" sldId="350"/>
            <ac:spMk id="10" creationId="{787C9B67-E3FE-3E05-B793-A8D36866FA21}"/>
          </ac:spMkLst>
        </pc:spChg>
      </pc:sldChg>
      <pc:sldChg chg="modSp mod">
        <pc:chgData name="Claire Theobald" userId="e5e96d6a-dffb-4be3-a7c9-5724c0a71d0d" providerId="ADAL" clId="{8198538B-C0E0-4215-931D-B5281D5D4D48}" dt="2025-09-17T10:45:14.363" v="213" actId="14100"/>
        <pc:sldMkLst>
          <pc:docMk/>
          <pc:sldMk cId="189268924" sldId="351"/>
        </pc:sldMkLst>
        <pc:spChg chg="mod">
          <ac:chgData name="Claire Theobald" userId="e5e96d6a-dffb-4be3-a7c9-5724c0a71d0d" providerId="ADAL" clId="{8198538B-C0E0-4215-931D-B5281D5D4D48}" dt="2025-09-17T10:45:14.363" v="213" actId="14100"/>
          <ac:spMkLst>
            <pc:docMk/>
            <pc:sldMk cId="189268924" sldId="351"/>
            <ac:spMk id="9" creationId="{8FCEB30E-C1FC-BC7F-A82C-BB26D1442086}"/>
          </ac:spMkLst>
        </pc:spChg>
        <pc:picChg chg="mod">
          <ac:chgData name="Claire Theobald" userId="e5e96d6a-dffb-4be3-a7c9-5724c0a71d0d" providerId="ADAL" clId="{8198538B-C0E0-4215-931D-B5281D5D4D48}" dt="2025-09-17T10:45:12.850" v="212" actId="14100"/>
          <ac:picMkLst>
            <pc:docMk/>
            <pc:sldMk cId="189268924" sldId="351"/>
            <ac:picMk id="4" creationId="{6E83F87F-1941-2131-B73A-8312ABD43339}"/>
          </ac:picMkLst>
        </pc:picChg>
      </pc:sldChg>
      <pc:sldChg chg="modSp mod">
        <pc:chgData name="Claire Theobald" userId="e5e96d6a-dffb-4be3-a7c9-5724c0a71d0d" providerId="ADAL" clId="{8198538B-C0E0-4215-931D-B5281D5D4D48}" dt="2025-09-17T10:49:58.379" v="239" actId="1036"/>
        <pc:sldMkLst>
          <pc:docMk/>
          <pc:sldMk cId="3194952516" sldId="352"/>
        </pc:sldMkLst>
        <pc:spChg chg="mod">
          <ac:chgData name="Claire Theobald" userId="e5e96d6a-dffb-4be3-a7c9-5724c0a71d0d" providerId="ADAL" clId="{8198538B-C0E0-4215-931D-B5281D5D4D48}" dt="2025-09-17T10:46:15.047" v="219" actId="1076"/>
          <ac:spMkLst>
            <pc:docMk/>
            <pc:sldMk cId="3194952516" sldId="352"/>
            <ac:spMk id="3" creationId="{0FA15C7F-757F-31EC-C6B9-B3593F068DC5}"/>
          </ac:spMkLst>
        </pc:spChg>
        <pc:spChg chg="mod">
          <ac:chgData name="Claire Theobald" userId="e5e96d6a-dffb-4be3-a7c9-5724c0a71d0d" providerId="ADAL" clId="{8198538B-C0E0-4215-931D-B5281D5D4D48}" dt="2025-09-17T10:49:58.379" v="239" actId="1036"/>
          <ac:spMkLst>
            <pc:docMk/>
            <pc:sldMk cId="3194952516" sldId="352"/>
            <ac:spMk id="6" creationId="{847094FB-6A6A-05D8-966B-1E5028A43BEE}"/>
          </ac:spMkLst>
        </pc:spChg>
        <pc:spChg chg="mod">
          <ac:chgData name="Claire Theobald" userId="e5e96d6a-dffb-4be3-a7c9-5724c0a71d0d" providerId="ADAL" clId="{8198538B-C0E0-4215-931D-B5281D5D4D48}" dt="2025-09-17T10:46:18.352" v="220" actId="1076"/>
          <ac:spMkLst>
            <pc:docMk/>
            <pc:sldMk cId="3194952516" sldId="352"/>
            <ac:spMk id="8" creationId="{2D3BC6BD-C1AA-F1FF-B354-B856F621DDF8}"/>
          </ac:spMkLst>
        </pc:spChg>
        <pc:spChg chg="mod">
          <ac:chgData name="Claire Theobald" userId="e5e96d6a-dffb-4be3-a7c9-5724c0a71d0d" providerId="ADAL" clId="{8198538B-C0E0-4215-931D-B5281D5D4D48}" dt="2025-09-17T10:49:58.379" v="239" actId="1036"/>
          <ac:spMkLst>
            <pc:docMk/>
            <pc:sldMk cId="3194952516" sldId="352"/>
            <ac:spMk id="9" creationId="{A9D1AFCA-7148-7779-5642-E9A11D3B9B39}"/>
          </ac:spMkLst>
        </pc:spChg>
        <pc:picChg chg="mod">
          <ac:chgData name="Claire Theobald" userId="e5e96d6a-dffb-4be3-a7c9-5724c0a71d0d" providerId="ADAL" clId="{8198538B-C0E0-4215-931D-B5281D5D4D48}" dt="2025-09-17T10:49:34.572" v="223" actId="1076"/>
          <ac:picMkLst>
            <pc:docMk/>
            <pc:sldMk cId="3194952516" sldId="352"/>
            <ac:picMk id="4" creationId="{751CA57A-1778-5812-CE33-2B389C7AE573}"/>
          </ac:picMkLst>
        </pc:picChg>
        <pc:picChg chg="mod">
          <ac:chgData name="Claire Theobald" userId="e5e96d6a-dffb-4be3-a7c9-5724c0a71d0d" providerId="ADAL" clId="{8198538B-C0E0-4215-931D-B5281D5D4D48}" dt="2025-09-17T10:49:36.895" v="224" actId="1076"/>
          <ac:picMkLst>
            <pc:docMk/>
            <pc:sldMk cId="3194952516" sldId="352"/>
            <ac:picMk id="5" creationId="{0F03DF89-7FD5-C0CB-BA37-11A3B508C8D3}"/>
          </ac:picMkLst>
        </pc:picChg>
      </pc:sldChg>
      <pc:sldChg chg="modSp mod">
        <pc:chgData name="Claire Theobald" userId="e5e96d6a-dffb-4be3-a7c9-5724c0a71d0d" providerId="ADAL" clId="{8198538B-C0E0-4215-931D-B5281D5D4D48}" dt="2025-09-17T10:43:16.045" v="204" actId="14100"/>
        <pc:sldMkLst>
          <pc:docMk/>
          <pc:sldMk cId="527030725" sldId="371"/>
        </pc:sldMkLst>
        <pc:spChg chg="mod">
          <ac:chgData name="Claire Theobald" userId="e5e96d6a-dffb-4be3-a7c9-5724c0a71d0d" providerId="ADAL" clId="{8198538B-C0E0-4215-931D-B5281D5D4D48}" dt="2025-09-17T10:43:16.045" v="204" actId="14100"/>
          <ac:spMkLst>
            <pc:docMk/>
            <pc:sldMk cId="527030725" sldId="371"/>
            <ac:spMk id="3" creationId="{B5620C7C-AA90-FF05-38F8-3E163FAD51A6}"/>
          </ac:spMkLst>
        </pc:spChg>
        <pc:spChg chg="mod">
          <ac:chgData name="Claire Theobald" userId="e5e96d6a-dffb-4be3-a7c9-5724c0a71d0d" providerId="ADAL" clId="{8198538B-C0E0-4215-931D-B5281D5D4D48}" dt="2025-09-17T10:37:55.314" v="154" actId="1076"/>
          <ac:spMkLst>
            <pc:docMk/>
            <pc:sldMk cId="527030725" sldId="371"/>
            <ac:spMk id="4" creationId="{BFCC1D65-3FD6-C523-80A7-77244EAE6D20}"/>
          </ac:spMkLst>
        </pc:spChg>
        <pc:spChg chg="mod">
          <ac:chgData name="Claire Theobald" userId="e5e96d6a-dffb-4be3-a7c9-5724c0a71d0d" providerId="ADAL" clId="{8198538B-C0E0-4215-931D-B5281D5D4D48}" dt="2025-09-17T10:35:27.969" v="126" actId="1076"/>
          <ac:spMkLst>
            <pc:docMk/>
            <pc:sldMk cId="527030725" sldId="371"/>
            <ac:spMk id="6" creationId="{34684389-54A2-1F54-ABBA-64F07CB036E3}"/>
          </ac:spMkLst>
        </pc:spChg>
        <pc:picChg chg="mod modCrop">
          <ac:chgData name="Claire Theobald" userId="e5e96d6a-dffb-4be3-a7c9-5724c0a71d0d" providerId="ADAL" clId="{8198538B-C0E0-4215-931D-B5281D5D4D48}" dt="2025-09-17T10:37:55.314" v="154" actId="1076"/>
          <ac:picMkLst>
            <pc:docMk/>
            <pc:sldMk cId="527030725" sldId="371"/>
            <ac:picMk id="7" creationId="{CDE714CF-A3D5-BAC6-F679-47ED8C94B745}"/>
          </ac:picMkLst>
        </pc:picChg>
      </pc:sldChg>
      <pc:sldChg chg="modSp mod">
        <pc:chgData name="Claire Theobald" userId="e5e96d6a-dffb-4be3-a7c9-5724c0a71d0d" providerId="ADAL" clId="{8198538B-C0E0-4215-931D-B5281D5D4D48}" dt="2025-09-17T10:38:44.665" v="176" actId="1037"/>
        <pc:sldMkLst>
          <pc:docMk/>
          <pc:sldMk cId="3955156211" sldId="372"/>
        </pc:sldMkLst>
        <pc:spChg chg="mod">
          <ac:chgData name="Claire Theobald" userId="e5e96d6a-dffb-4be3-a7c9-5724c0a71d0d" providerId="ADAL" clId="{8198538B-C0E0-4215-931D-B5281D5D4D48}" dt="2025-09-17T10:38:44.665" v="176" actId="1037"/>
          <ac:spMkLst>
            <pc:docMk/>
            <pc:sldMk cId="3955156211" sldId="372"/>
            <ac:spMk id="3" creationId="{DFB5F5C8-7C5F-4CD4-B4BD-9EE6D78484EB}"/>
          </ac:spMkLst>
        </pc:spChg>
        <pc:spChg chg="mod">
          <ac:chgData name="Claire Theobald" userId="e5e96d6a-dffb-4be3-a7c9-5724c0a71d0d" providerId="ADAL" clId="{8198538B-C0E0-4215-931D-B5281D5D4D48}" dt="2025-09-17T10:37:48.722" v="153" actId="1076"/>
          <ac:spMkLst>
            <pc:docMk/>
            <pc:sldMk cId="3955156211" sldId="372"/>
            <ac:spMk id="4" creationId="{12C8FDD1-6531-DBFC-A78A-E979FB4773D8}"/>
          </ac:spMkLst>
        </pc:spChg>
        <pc:spChg chg="mod">
          <ac:chgData name="Claire Theobald" userId="e5e96d6a-dffb-4be3-a7c9-5724c0a71d0d" providerId="ADAL" clId="{8198538B-C0E0-4215-931D-B5281D5D4D48}" dt="2025-09-17T10:37:15.191" v="149" actId="1076"/>
          <ac:spMkLst>
            <pc:docMk/>
            <pc:sldMk cId="3955156211" sldId="372"/>
            <ac:spMk id="6" creationId="{F36CBB83-0AE0-2DA6-35F9-0E2D094A0AC8}"/>
          </ac:spMkLst>
        </pc:spChg>
        <pc:picChg chg="mod modCrop">
          <ac:chgData name="Claire Theobald" userId="e5e96d6a-dffb-4be3-a7c9-5724c0a71d0d" providerId="ADAL" clId="{8198538B-C0E0-4215-931D-B5281D5D4D48}" dt="2025-09-17T10:37:48.722" v="153" actId="1076"/>
          <ac:picMkLst>
            <pc:docMk/>
            <pc:sldMk cId="3955156211" sldId="372"/>
            <ac:picMk id="32" creationId="{A402ED6C-4540-A9FA-0435-806DBD558EC1}"/>
          </ac:picMkLst>
        </pc:picChg>
      </pc:sldChg>
      <pc:sldChg chg="modSp mod">
        <pc:chgData name="Claire Theobald" userId="e5e96d6a-dffb-4be3-a7c9-5724c0a71d0d" providerId="ADAL" clId="{8198538B-C0E0-4215-931D-B5281D5D4D48}" dt="2025-09-17T11:02:20.085" v="304" actId="1036"/>
        <pc:sldMkLst>
          <pc:docMk/>
          <pc:sldMk cId="183616260" sldId="373"/>
        </pc:sldMkLst>
        <pc:spChg chg="mod">
          <ac:chgData name="Claire Theobald" userId="e5e96d6a-dffb-4be3-a7c9-5724c0a71d0d" providerId="ADAL" clId="{8198538B-C0E0-4215-931D-B5281D5D4D48}" dt="2025-09-17T10:59:59.122" v="286" actId="1076"/>
          <ac:spMkLst>
            <pc:docMk/>
            <pc:sldMk cId="183616260" sldId="373"/>
            <ac:spMk id="14" creationId="{32D4CF4C-0B7C-3A49-2EDA-608A1CB5BED1}"/>
          </ac:spMkLst>
        </pc:spChg>
        <pc:spChg chg="mod">
          <ac:chgData name="Claire Theobald" userId="e5e96d6a-dffb-4be3-a7c9-5724c0a71d0d" providerId="ADAL" clId="{8198538B-C0E0-4215-931D-B5281D5D4D48}" dt="2025-09-17T11:01:17.504" v="293" actId="1076"/>
          <ac:spMkLst>
            <pc:docMk/>
            <pc:sldMk cId="183616260" sldId="373"/>
            <ac:spMk id="15" creationId="{D8D37BA3-0D72-DCFD-CBBF-792934925C97}"/>
          </ac:spMkLst>
        </pc:spChg>
        <pc:spChg chg="mod">
          <ac:chgData name="Claire Theobald" userId="e5e96d6a-dffb-4be3-a7c9-5724c0a71d0d" providerId="ADAL" clId="{8198538B-C0E0-4215-931D-B5281D5D4D48}" dt="2025-09-17T11:00:02.503" v="287" actId="1076"/>
          <ac:spMkLst>
            <pc:docMk/>
            <pc:sldMk cId="183616260" sldId="373"/>
            <ac:spMk id="17" creationId="{BEA10A1B-321F-45E1-1573-83F3DC2F67F5}"/>
          </ac:spMkLst>
        </pc:spChg>
        <pc:spChg chg="mod">
          <ac:chgData name="Claire Theobald" userId="e5e96d6a-dffb-4be3-a7c9-5724c0a71d0d" providerId="ADAL" clId="{8198538B-C0E0-4215-931D-B5281D5D4D48}" dt="2025-09-17T11:00:06.248" v="288" actId="1076"/>
          <ac:spMkLst>
            <pc:docMk/>
            <pc:sldMk cId="183616260" sldId="373"/>
            <ac:spMk id="18" creationId="{6C80A7B4-D201-3BD2-65B1-0AF097172941}"/>
          </ac:spMkLst>
        </pc:spChg>
        <pc:spChg chg="mod">
          <ac:chgData name="Claire Theobald" userId="e5e96d6a-dffb-4be3-a7c9-5724c0a71d0d" providerId="ADAL" clId="{8198538B-C0E0-4215-931D-B5281D5D4D48}" dt="2025-09-17T11:01:20.346" v="294" actId="1076"/>
          <ac:spMkLst>
            <pc:docMk/>
            <pc:sldMk cId="183616260" sldId="373"/>
            <ac:spMk id="19" creationId="{E02E069E-4F70-B4D8-9E0E-508BA8D8ABCA}"/>
          </ac:spMkLst>
        </pc:spChg>
        <pc:spChg chg="mod">
          <ac:chgData name="Claire Theobald" userId="e5e96d6a-dffb-4be3-a7c9-5724c0a71d0d" providerId="ADAL" clId="{8198538B-C0E0-4215-931D-B5281D5D4D48}" dt="2025-09-17T11:02:07.404" v="300" actId="1036"/>
          <ac:spMkLst>
            <pc:docMk/>
            <pc:sldMk cId="183616260" sldId="373"/>
            <ac:spMk id="20" creationId="{77F03D31-43E3-1E88-CAEA-21ECB53030EE}"/>
          </ac:spMkLst>
        </pc:spChg>
        <pc:spChg chg="mod">
          <ac:chgData name="Claire Theobald" userId="e5e96d6a-dffb-4be3-a7c9-5724c0a71d0d" providerId="ADAL" clId="{8198538B-C0E0-4215-931D-B5281D5D4D48}" dt="2025-09-17T11:00:52.350" v="292" actId="1076"/>
          <ac:spMkLst>
            <pc:docMk/>
            <pc:sldMk cId="183616260" sldId="373"/>
            <ac:spMk id="25" creationId="{05CFE5FD-77C8-F0E7-EA9F-E122C31FD15E}"/>
          </ac:spMkLst>
        </pc:spChg>
        <pc:picChg chg="mod">
          <ac:chgData name="Claire Theobald" userId="e5e96d6a-dffb-4be3-a7c9-5724c0a71d0d" providerId="ADAL" clId="{8198538B-C0E0-4215-931D-B5281D5D4D48}" dt="2025-09-17T10:59:14.316" v="279" actId="1076"/>
          <ac:picMkLst>
            <pc:docMk/>
            <pc:sldMk cId="183616260" sldId="373"/>
            <ac:picMk id="4" creationId="{794A3E8F-8069-7636-CBCA-B7BC66B23F9F}"/>
          </ac:picMkLst>
        </pc:picChg>
        <pc:picChg chg="mod">
          <ac:chgData name="Claire Theobald" userId="e5e96d6a-dffb-4be3-a7c9-5724c0a71d0d" providerId="ADAL" clId="{8198538B-C0E0-4215-931D-B5281D5D4D48}" dt="2025-09-17T10:59:14.316" v="279" actId="1076"/>
          <ac:picMkLst>
            <pc:docMk/>
            <pc:sldMk cId="183616260" sldId="373"/>
            <ac:picMk id="5" creationId="{E37F6B8D-C205-D61B-90F9-52456630EF2C}"/>
          </ac:picMkLst>
        </pc:picChg>
        <pc:picChg chg="mod">
          <ac:chgData name="Claire Theobald" userId="e5e96d6a-dffb-4be3-a7c9-5724c0a71d0d" providerId="ADAL" clId="{8198538B-C0E0-4215-931D-B5281D5D4D48}" dt="2025-09-17T11:02:16.036" v="301" actId="1076"/>
          <ac:picMkLst>
            <pc:docMk/>
            <pc:sldMk cId="183616260" sldId="373"/>
            <ac:picMk id="6" creationId="{0C959DE0-E640-460C-6FFD-267A086CE74F}"/>
          </ac:picMkLst>
        </pc:picChg>
        <pc:picChg chg="mod">
          <ac:chgData name="Claire Theobald" userId="e5e96d6a-dffb-4be3-a7c9-5724c0a71d0d" providerId="ADAL" clId="{8198538B-C0E0-4215-931D-B5281D5D4D48}" dt="2025-09-17T11:02:20.085" v="304" actId="1036"/>
          <ac:picMkLst>
            <pc:docMk/>
            <pc:sldMk cId="183616260" sldId="373"/>
            <ac:picMk id="8" creationId="{6A20FB21-C857-2D8F-E6A2-ADAD670C1A4E}"/>
          </ac:picMkLst>
        </pc:picChg>
        <pc:picChg chg="mod">
          <ac:chgData name="Claire Theobald" userId="e5e96d6a-dffb-4be3-a7c9-5724c0a71d0d" providerId="ADAL" clId="{8198538B-C0E0-4215-931D-B5281D5D4D48}" dt="2025-09-17T11:00:13.342" v="289" actId="1076"/>
          <ac:picMkLst>
            <pc:docMk/>
            <pc:sldMk cId="183616260" sldId="373"/>
            <ac:picMk id="21" creationId="{47695360-BB87-CBF0-40A4-E8284B693DB8}"/>
          </ac:picMkLst>
        </pc:picChg>
      </pc:sldChg>
      <pc:sldChg chg="modSp mod">
        <pc:chgData name="Claire Theobald" userId="e5e96d6a-dffb-4be3-a7c9-5724c0a71d0d" providerId="ADAL" clId="{8198538B-C0E0-4215-931D-B5281D5D4D48}" dt="2025-09-17T10:43:58.572" v="206" actId="1035"/>
        <pc:sldMkLst>
          <pc:docMk/>
          <pc:sldMk cId="3657125218" sldId="385"/>
        </pc:sldMkLst>
        <pc:spChg chg="mod">
          <ac:chgData name="Claire Theobald" userId="e5e96d6a-dffb-4be3-a7c9-5724c0a71d0d" providerId="ADAL" clId="{8198538B-C0E0-4215-931D-B5281D5D4D48}" dt="2025-09-17T10:43:58.572" v="206" actId="1035"/>
          <ac:spMkLst>
            <pc:docMk/>
            <pc:sldMk cId="3657125218" sldId="385"/>
            <ac:spMk id="3" creationId="{19879F48-320D-F682-FE1C-6EE6A408F288}"/>
          </ac:spMkLst>
        </pc:spChg>
        <pc:spChg chg="mod">
          <ac:chgData name="Claire Theobald" userId="e5e96d6a-dffb-4be3-a7c9-5724c0a71d0d" providerId="ADAL" clId="{8198538B-C0E0-4215-931D-B5281D5D4D48}" dt="2025-09-17T10:38:55.979" v="177" actId="1076"/>
          <ac:spMkLst>
            <pc:docMk/>
            <pc:sldMk cId="3657125218" sldId="385"/>
            <ac:spMk id="6" creationId="{C4D74FCB-0B69-4F1E-8EB1-D1656709342E}"/>
          </ac:spMkLst>
        </pc:spChg>
        <pc:spChg chg="mod">
          <ac:chgData name="Claire Theobald" userId="e5e96d6a-dffb-4be3-a7c9-5724c0a71d0d" providerId="ADAL" clId="{8198538B-C0E0-4215-931D-B5281D5D4D48}" dt="2025-09-17T10:39:00.505" v="179" actId="14100"/>
          <ac:spMkLst>
            <pc:docMk/>
            <pc:sldMk cId="3657125218" sldId="385"/>
            <ac:spMk id="10" creationId="{D37E8D68-0C25-5A11-60F3-442D38A2A607}"/>
          </ac:spMkLst>
        </pc:spChg>
        <pc:picChg chg="mod">
          <ac:chgData name="Claire Theobald" userId="e5e96d6a-dffb-4be3-a7c9-5724c0a71d0d" providerId="ADAL" clId="{8198538B-C0E0-4215-931D-B5281D5D4D48}" dt="2025-09-17T10:39:39.342" v="188" actId="14100"/>
          <ac:picMkLst>
            <pc:docMk/>
            <pc:sldMk cId="3657125218" sldId="385"/>
            <ac:picMk id="9" creationId="{ED046022-6582-0E66-A1FD-42C2338A90C8}"/>
          </ac:picMkLst>
        </pc:picChg>
      </pc:sldChg>
      <pc:sldChg chg="modSp mod">
        <pc:chgData name="Claire Theobald" userId="e5e96d6a-dffb-4be3-a7c9-5724c0a71d0d" providerId="ADAL" clId="{8198538B-C0E0-4215-931D-B5281D5D4D48}" dt="2025-09-17T10:40:38.098" v="203" actId="1035"/>
        <pc:sldMkLst>
          <pc:docMk/>
          <pc:sldMk cId="1518217209" sldId="386"/>
        </pc:sldMkLst>
        <pc:spChg chg="mod">
          <ac:chgData name="Claire Theobald" userId="e5e96d6a-dffb-4be3-a7c9-5724c0a71d0d" providerId="ADAL" clId="{8198538B-C0E0-4215-931D-B5281D5D4D48}" dt="2025-09-17T10:40:38.098" v="203" actId="1035"/>
          <ac:spMkLst>
            <pc:docMk/>
            <pc:sldMk cId="1518217209" sldId="386"/>
            <ac:spMk id="2" creationId="{3321FAAE-131B-75D9-8563-4D2F55463794}"/>
          </ac:spMkLst>
        </pc:spChg>
        <pc:spChg chg="mod">
          <ac:chgData name="Claire Theobald" userId="e5e96d6a-dffb-4be3-a7c9-5724c0a71d0d" providerId="ADAL" clId="{8198538B-C0E0-4215-931D-B5281D5D4D48}" dt="2025-09-17T10:40:07.756" v="192" actId="1076"/>
          <ac:spMkLst>
            <pc:docMk/>
            <pc:sldMk cId="1518217209" sldId="386"/>
            <ac:spMk id="6" creationId="{78094B63-BE76-EAD9-775E-D321D344BC8D}"/>
          </ac:spMkLst>
        </pc:spChg>
        <pc:spChg chg="mod">
          <ac:chgData name="Claire Theobald" userId="e5e96d6a-dffb-4be3-a7c9-5724c0a71d0d" providerId="ADAL" clId="{8198538B-C0E0-4215-931D-B5281D5D4D48}" dt="2025-09-17T10:40:25.801" v="196" actId="14100"/>
          <ac:spMkLst>
            <pc:docMk/>
            <pc:sldMk cId="1518217209" sldId="386"/>
            <ac:spMk id="10" creationId="{547034FD-ABEF-0491-5114-5D9EDEFE0CE4}"/>
          </ac:spMkLst>
        </pc:spChg>
        <pc:picChg chg="mod">
          <ac:chgData name="Claire Theobald" userId="e5e96d6a-dffb-4be3-a7c9-5724c0a71d0d" providerId="ADAL" clId="{8198538B-C0E0-4215-931D-B5281D5D4D48}" dt="2025-09-17T10:40:38.098" v="203" actId="1035"/>
          <ac:picMkLst>
            <pc:docMk/>
            <pc:sldMk cId="1518217209" sldId="386"/>
            <ac:picMk id="9" creationId="{1BC7B6F9-4DB9-AA6D-C58E-6322D1A78833}"/>
          </ac:picMkLst>
        </pc:picChg>
      </pc:sldChg>
    </pc:docChg>
  </pc:docChgLst>
  <pc:docChgLst>
    <pc:chgData name="Orla Condon" userId="62ca7181-df71-4740-a21a-4649c658ad3a" providerId="ADAL" clId="{9CA04E6F-9B24-452A-BDA3-5D96B223031B}"/>
    <pc:docChg chg="undo redo custSel addSld delSld modSld modSection">
      <pc:chgData name="Orla Condon" userId="62ca7181-df71-4740-a21a-4649c658ad3a" providerId="ADAL" clId="{9CA04E6F-9B24-452A-BDA3-5D96B223031B}" dt="2025-09-18T13:52:03.350" v="3561" actId="113"/>
      <pc:docMkLst>
        <pc:docMk/>
      </pc:docMkLst>
      <pc:sldChg chg="modSp mod">
        <pc:chgData name="Orla Condon" userId="62ca7181-df71-4740-a21a-4649c658ad3a" providerId="ADAL" clId="{9CA04E6F-9B24-452A-BDA3-5D96B223031B}" dt="2025-09-17T10:08:08.779" v="1368" actId="255"/>
        <pc:sldMkLst>
          <pc:docMk/>
          <pc:sldMk cId="1740713487" sldId="259"/>
        </pc:sldMkLst>
        <pc:spChg chg="mod">
          <ac:chgData name="Orla Condon" userId="62ca7181-df71-4740-a21a-4649c658ad3a" providerId="ADAL" clId="{9CA04E6F-9B24-452A-BDA3-5D96B223031B}" dt="2025-09-17T10:08:08.779" v="1368" actId="255"/>
          <ac:spMkLst>
            <pc:docMk/>
            <pc:sldMk cId="1740713487" sldId="259"/>
            <ac:spMk id="3" creationId="{00000000-0000-0000-0000-000000000000}"/>
          </ac:spMkLst>
        </pc:spChg>
      </pc:sldChg>
      <pc:sldChg chg="modSp mod">
        <pc:chgData name="Orla Condon" userId="62ca7181-df71-4740-a21a-4649c658ad3a" providerId="ADAL" clId="{9CA04E6F-9B24-452A-BDA3-5D96B223031B}" dt="2025-09-18T13:49:58.796" v="3549" actId="1076"/>
        <pc:sldMkLst>
          <pc:docMk/>
          <pc:sldMk cId="1298930393" sldId="261"/>
        </pc:sldMkLst>
        <pc:spChg chg="mod">
          <ac:chgData name="Orla Condon" userId="62ca7181-df71-4740-a21a-4649c658ad3a" providerId="ADAL" clId="{9CA04E6F-9B24-452A-BDA3-5D96B223031B}" dt="2025-09-18T13:49:58.796" v="3549" actId="1076"/>
          <ac:spMkLst>
            <pc:docMk/>
            <pc:sldMk cId="1298930393" sldId="261"/>
            <ac:spMk id="2" creationId="{00000000-0000-0000-0000-000000000000}"/>
          </ac:spMkLst>
        </pc:spChg>
      </pc:sldChg>
      <pc:sldChg chg="addSp delSp modSp mod">
        <pc:chgData name="Orla Condon" userId="62ca7181-df71-4740-a21a-4649c658ad3a" providerId="ADAL" clId="{9CA04E6F-9B24-452A-BDA3-5D96B223031B}" dt="2025-09-17T10:04:21.584" v="1355" actId="1076"/>
        <pc:sldMkLst>
          <pc:docMk/>
          <pc:sldMk cId="3224061045" sldId="262"/>
        </pc:sldMkLst>
        <pc:spChg chg="mod">
          <ac:chgData name="Orla Condon" userId="62ca7181-df71-4740-a21a-4649c658ad3a" providerId="ADAL" clId="{9CA04E6F-9B24-452A-BDA3-5D96B223031B}" dt="2025-09-17T10:03:20.266" v="1343"/>
          <ac:spMkLst>
            <pc:docMk/>
            <pc:sldMk cId="3224061045" sldId="262"/>
            <ac:spMk id="2" creationId="{07E6A35F-6E1A-AA5B-9733-A643AE7E6ABC}"/>
          </ac:spMkLst>
        </pc:spChg>
        <pc:spChg chg="mod">
          <ac:chgData name="Orla Condon" userId="62ca7181-df71-4740-a21a-4649c658ad3a" providerId="ADAL" clId="{9CA04E6F-9B24-452A-BDA3-5D96B223031B}" dt="2025-09-17T10:03:17.627" v="1342" actId="20577"/>
          <ac:spMkLst>
            <pc:docMk/>
            <pc:sldMk cId="3224061045" sldId="262"/>
            <ac:spMk id="3" creationId="{CF311873-E690-C1F6-403B-C4EF57455B83}"/>
          </ac:spMkLst>
        </pc:spChg>
        <pc:spChg chg="del">
          <ac:chgData name="Orla Condon" userId="62ca7181-df71-4740-a21a-4649c658ad3a" providerId="ADAL" clId="{9CA04E6F-9B24-452A-BDA3-5D96B223031B}" dt="2025-09-17T10:03:41.453" v="1346" actId="478"/>
          <ac:spMkLst>
            <pc:docMk/>
            <pc:sldMk cId="3224061045" sldId="262"/>
            <ac:spMk id="5" creationId="{F08E4761-E660-48F0-638F-33E1448B6419}"/>
          </ac:spMkLst>
        </pc:spChg>
        <pc:spChg chg="add mod">
          <ac:chgData name="Orla Condon" userId="62ca7181-df71-4740-a21a-4649c658ad3a" providerId="ADAL" clId="{9CA04E6F-9B24-452A-BDA3-5D96B223031B}" dt="2025-09-17T10:04:02.773" v="1351" actId="1076"/>
          <ac:spMkLst>
            <pc:docMk/>
            <pc:sldMk cId="3224061045" sldId="262"/>
            <ac:spMk id="6" creationId="{E466CB31-F80F-61E7-E76E-6193955DC6C4}"/>
          </ac:spMkLst>
        </pc:spChg>
        <pc:picChg chg="del">
          <ac:chgData name="Orla Condon" userId="62ca7181-df71-4740-a21a-4649c658ad3a" providerId="ADAL" clId="{9CA04E6F-9B24-452A-BDA3-5D96B223031B}" dt="2025-09-17T10:03:42.648" v="1347" actId="478"/>
          <ac:picMkLst>
            <pc:docMk/>
            <pc:sldMk cId="3224061045" sldId="262"/>
            <ac:picMk id="4" creationId="{1B2BE23C-48E8-AF76-9CED-F458C9B549B5}"/>
          </ac:picMkLst>
        </pc:picChg>
        <pc:picChg chg="add mod">
          <ac:chgData name="Orla Condon" userId="62ca7181-df71-4740-a21a-4649c658ad3a" providerId="ADAL" clId="{9CA04E6F-9B24-452A-BDA3-5D96B223031B}" dt="2025-09-17T10:04:21.584" v="1355" actId="1076"/>
          <ac:picMkLst>
            <pc:docMk/>
            <pc:sldMk cId="3224061045" sldId="262"/>
            <ac:picMk id="7" creationId="{755E53C7-F2A8-A18C-D8AA-974291E53F31}"/>
          </ac:picMkLst>
        </pc:picChg>
      </pc:sldChg>
      <pc:sldChg chg="modSp add mod">
        <pc:chgData name="Orla Condon" userId="62ca7181-df71-4740-a21a-4649c658ad3a" providerId="ADAL" clId="{9CA04E6F-9B24-452A-BDA3-5D96B223031B}" dt="2025-09-17T10:17:47.500" v="1484" actId="20577"/>
        <pc:sldMkLst>
          <pc:docMk/>
          <pc:sldMk cId="3310178163" sldId="263"/>
        </pc:sldMkLst>
        <pc:spChg chg="mod">
          <ac:chgData name="Orla Condon" userId="62ca7181-df71-4740-a21a-4649c658ad3a" providerId="ADAL" clId="{9CA04E6F-9B24-452A-BDA3-5D96B223031B}" dt="2025-09-17T10:16:20.050" v="1483" actId="12"/>
          <ac:spMkLst>
            <pc:docMk/>
            <pc:sldMk cId="3310178163" sldId="263"/>
            <ac:spMk id="7" creationId="{1719D878-308C-917C-D5B9-D972171CF7B9}"/>
          </ac:spMkLst>
        </pc:spChg>
        <pc:spChg chg="mod">
          <ac:chgData name="Orla Condon" userId="62ca7181-df71-4740-a21a-4649c658ad3a" providerId="ADAL" clId="{9CA04E6F-9B24-452A-BDA3-5D96B223031B}" dt="2025-09-17T10:17:47.500" v="1484" actId="20577"/>
          <ac:spMkLst>
            <pc:docMk/>
            <pc:sldMk cId="3310178163" sldId="263"/>
            <ac:spMk id="8" creationId="{F2627085-3BF2-74A8-7BF5-85853FC60166}"/>
          </ac:spMkLst>
        </pc:spChg>
      </pc:sldChg>
      <pc:sldChg chg="addSp delSp modSp mod addAnim delAnim modCm">
        <pc:chgData name="Orla Condon" userId="62ca7181-df71-4740-a21a-4649c658ad3a" providerId="ADAL" clId="{9CA04E6F-9B24-452A-BDA3-5D96B223031B}" dt="2025-09-17T10:57:15.011" v="1725" actId="20577"/>
        <pc:sldMkLst>
          <pc:docMk/>
          <pc:sldMk cId="4019262526" sldId="273"/>
        </pc:sldMkLst>
        <pc:spChg chg="add del mod">
          <ac:chgData name="Orla Condon" userId="62ca7181-df71-4740-a21a-4649c658ad3a" providerId="ADAL" clId="{9CA04E6F-9B24-452A-BDA3-5D96B223031B}" dt="2025-09-17T10:55:18.073" v="1710" actId="478"/>
          <ac:spMkLst>
            <pc:docMk/>
            <pc:sldMk cId="4019262526" sldId="273"/>
            <ac:spMk id="2" creationId="{60F86D3B-27C8-C4A0-3001-F10A653BE2B0}"/>
          </ac:spMkLst>
        </pc:spChg>
        <pc:spChg chg="add mod">
          <ac:chgData name="Orla Condon" userId="62ca7181-df71-4740-a21a-4649c658ad3a" providerId="ADAL" clId="{9CA04E6F-9B24-452A-BDA3-5D96B223031B}" dt="2025-09-17T10:57:15.011" v="1725" actId="20577"/>
          <ac:spMkLst>
            <pc:docMk/>
            <pc:sldMk cId="4019262526" sldId="273"/>
            <ac:spMk id="9" creationId="{5E98C674-B973-2118-ED59-44E3E40BF47E}"/>
          </ac:spMkLst>
        </pc:spChg>
        <pc:spChg chg="mod">
          <ac:chgData name="Orla Condon" userId="62ca7181-df71-4740-a21a-4649c658ad3a" providerId="ADAL" clId="{9CA04E6F-9B24-452A-BDA3-5D96B223031B}" dt="2025-09-17T10:56:15.679" v="1721" actId="113"/>
          <ac:spMkLst>
            <pc:docMk/>
            <pc:sldMk cId="4019262526" sldId="273"/>
            <ac:spMk id="26" creationId="{18DC0C27-877D-7DAD-739D-3F5C44C13B5D}"/>
          </ac:spMkLst>
        </pc:sp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9-17T10:55:11.158" v="1709" actId="478"/>
              <pc2:cmMkLst xmlns:pc2="http://schemas.microsoft.com/office/powerpoint/2019/9/main/command">
                <pc:docMk/>
                <pc:sldMk cId="4019262526" sldId="273"/>
                <pc2:cmMk id="{77B0DB1C-8571-48D7-9104-7EA864BB880B}"/>
              </pc2:cmMkLst>
            </pc226:cmChg>
          </p:ext>
        </pc:extLst>
      </pc:sldChg>
      <pc:sldChg chg="del">
        <pc:chgData name="Orla Condon" userId="62ca7181-df71-4740-a21a-4649c658ad3a" providerId="ADAL" clId="{9CA04E6F-9B24-452A-BDA3-5D96B223031B}" dt="2025-09-17T10:03:56.308" v="1350" actId="47"/>
        <pc:sldMkLst>
          <pc:docMk/>
          <pc:sldMk cId="2311056370" sldId="278"/>
        </pc:sldMkLst>
      </pc:sldChg>
      <pc:sldChg chg="modSp del mod modCm">
        <pc:chgData name="Orla Condon" userId="62ca7181-df71-4740-a21a-4649c658ad3a" providerId="ADAL" clId="{9CA04E6F-9B24-452A-BDA3-5D96B223031B}" dt="2025-09-17T10:18:53.311" v="1485" actId="47"/>
        <pc:sldMkLst>
          <pc:docMk/>
          <pc:sldMk cId="1594454753" sldId="279"/>
        </pc:sldMkLst>
        <pc:spChg chg="mod">
          <ac:chgData name="Orla Condon" userId="62ca7181-df71-4740-a21a-4649c658ad3a" providerId="ADAL" clId="{9CA04E6F-9B24-452A-BDA3-5D96B223031B}" dt="2025-09-17T10:11:07.827" v="1385" actId="113"/>
          <ac:spMkLst>
            <pc:docMk/>
            <pc:sldMk cId="1594454753" sldId="279"/>
            <ac:spMk id="3" creationId="{61C43200-4B13-DBB8-8A28-39BDE504A99E}"/>
          </ac:spMkLst>
        </pc:spChg>
        <pc:spChg chg="mod">
          <ac:chgData name="Orla Condon" userId="62ca7181-df71-4740-a21a-4649c658ad3a" providerId="ADAL" clId="{9CA04E6F-9B24-452A-BDA3-5D96B223031B}" dt="2025-09-17T10:10:49.431" v="1383" actId="1076"/>
          <ac:spMkLst>
            <pc:docMk/>
            <pc:sldMk cId="1594454753" sldId="279"/>
            <ac:spMk id="4" creationId="{93A29773-26EF-8A51-FE36-17D761DFB3F8}"/>
          </ac:spMkLst>
        </pc:spChg>
        <pc:spChg chg="mod">
          <ac:chgData name="Orla Condon" userId="62ca7181-df71-4740-a21a-4649c658ad3a" providerId="ADAL" clId="{9CA04E6F-9B24-452A-BDA3-5D96B223031B}" dt="2025-09-17T10:09:32.026" v="1374" actId="1076"/>
          <ac:spMkLst>
            <pc:docMk/>
            <pc:sldMk cId="1594454753" sldId="279"/>
            <ac:spMk id="6" creationId="{5588F961-07A3-6225-0A4C-669768FD2B2F}"/>
          </ac:spMkLst>
        </pc:sp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8-29T11:27:49.185" v="120" actId="20577"/>
              <pc2:cmMkLst xmlns:pc2="http://schemas.microsoft.com/office/powerpoint/2019/9/main/command">
                <pc:docMk/>
                <pc:sldMk cId="1594454753" sldId="279"/>
                <pc2:cmMk id="{436A347A-77B6-48D0-8451-4D4BDC32396E}"/>
              </pc2:cmMkLst>
            </pc226:cmChg>
            <pc226:cmChg xmlns:pc226="http://schemas.microsoft.com/office/powerpoint/2022/06/main/command" chg="mod">
              <pc226:chgData name="Orla Condon" userId="62ca7181-df71-4740-a21a-4649c658ad3a" providerId="ADAL" clId="{9CA04E6F-9B24-452A-BDA3-5D96B223031B}" dt="2025-08-29T11:27:49.185" v="120" actId="20577"/>
              <pc2:cmMkLst xmlns:pc2="http://schemas.microsoft.com/office/powerpoint/2019/9/main/command">
                <pc:docMk/>
                <pc:sldMk cId="1594454753" sldId="279"/>
                <pc2:cmMk id="{3BF4DFE4-786F-4D40-BCDC-8F84A491A681}"/>
              </pc2:cmMkLst>
            </pc226:cmChg>
          </p:ext>
        </pc:extLst>
      </pc:sldChg>
      <pc:sldChg chg="modSp mod">
        <pc:chgData name="Orla Condon" userId="62ca7181-df71-4740-a21a-4649c658ad3a" providerId="ADAL" clId="{9CA04E6F-9B24-452A-BDA3-5D96B223031B}" dt="2025-09-18T12:48:50.395" v="2287" actId="14100"/>
        <pc:sldMkLst>
          <pc:docMk/>
          <pc:sldMk cId="321896489" sldId="281"/>
        </pc:sldMkLst>
        <pc:spChg chg="mod">
          <ac:chgData name="Orla Condon" userId="62ca7181-df71-4740-a21a-4649c658ad3a" providerId="ADAL" clId="{9CA04E6F-9B24-452A-BDA3-5D96B223031B}" dt="2025-09-18T12:48:36.909" v="2282" actId="1076"/>
          <ac:spMkLst>
            <pc:docMk/>
            <pc:sldMk cId="321896489" sldId="281"/>
            <ac:spMk id="2" creationId="{7B08A472-2AC0-80E8-96DA-5E6C4114A90E}"/>
          </ac:spMkLst>
        </pc:spChg>
        <pc:spChg chg="mod">
          <ac:chgData name="Orla Condon" userId="62ca7181-df71-4740-a21a-4649c658ad3a" providerId="ADAL" clId="{9CA04E6F-9B24-452A-BDA3-5D96B223031B}" dt="2025-09-18T12:48:40.209" v="2283" actId="1076"/>
          <ac:spMkLst>
            <pc:docMk/>
            <pc:sldMk cId="321896489" sldId="281"/>
            <ac:spMk id="3" creationId="{AFFBD7A9-227B-1DAC-D707-8FF9A34D6A7D}"/>
          </ac:spMkLst>
        </pc:spChg>
        <pc:picChg chg="mod">
          <ac:chgData name="Orla Condon" userId="62ca7181-df71-4740-a21a-4649c658ad3a" providerId="ADAL" clId="{9CA04E6F-9B24-452A-BDA3-5D96B223031B}" dt="2025-09-18T12:48:44.972" v="2285" actId="14100"/>
          <ac:picMkLst>
            <pc:docMk/>
            <pc:sldMk cId="321896489" sldId="281"/>
            <ac:picMk id="5" creationId="{AE7707CA-C3D4-8BF1-38DB-D5879556DEA3}"/>
          </ac:picMkLst>
        </pc:picChg>
        <pc:picChg chg="mod">
          <ac:chgData name="Orla Condon" userId="62ca7181-df71-4740-a21a-4649c658ad3a" providerId="ADAL" clId="{9CA04E6F-9B24-452A-BDA3-5D96B223031B}" dt="2025-09-18T12:48:50.395" v="2287" actId="14100"/>
          <ac:picMkLst>
            <pc:docMk/>
            <pc:sldMk cId="321896489" sldId="281"/>
            <ac:picMk id="8" creationId="{3867B5A8-6624-7B99-FF73-058CD3F0DB09}"/>
          </ac:picMkLst>
        </pc:picChg>
      </pc:sldChg>
      <pc:sldChg chg="modSp del mod">
        <pc:chgData name="Orla Condon" userId="62ca7181-df71-4740-a21a-4649c658ad3a" providerId="ADAL" clId="{9CA04E6F-9B24-452A-BDA3-5D96B223031B}" dt="2025-09-18T11:37:13.970" v="1893" actId="47"/>
        <pc:sldMkLst>
          <pc:docMk/>
          <pc:sldMk cId="577040221" sldId="282"/>
        </pc:sldMkLst>
        <pc:spChg chg="mod">
          <ac:chgData name="Orla Condon" userId="62ca7181-df71-4740-a21a-4649c658ad3a" providerId="ADAL" clId="{9CA04E6F-9B24-452A-BDA3-5D96B223031B}" dt="2025-09-17T11:03:47.543" v="1829" actId="20577"/>
          <ac:spMkLst>
            <pc:docMk/>
            <pc:sldMk cId="577040221" sldId="282"/>
            <ac:spMk id="3" creationId="{0BDED291-6346-D127-0A94-83843613BE09}"/>
          </ac:spMkLst>
        </pc:spChg>
      </pc:sldChg>
      <pc:sldChg chg="modSp mod">
        <pc:chgData name="Orla Condon" userId="62ca7181-df71-4740-a21a-4649c658ad3a" providerId="ADAL" clId="{9CA04E6F-9B24-452A-BDA3-5D96B223031B}" dt="2025-09-18T12:53:45.452" v="2396" actId="20577"/>
        <pc:sldMkLst>
          <pc:docMk/>
          <pc:sldMk cId="4231263764" sldId="283"/>
        </pc:sldMkLst>
        <pc:spChg chg="mod">
          <ac:chgData name="Orla Condon" userId="62ca7181-df71-4740-a21a-4649c658ad3a" providerId="ADAL" clId="{9CA04E6F-9B24-452A-BDA3-5D96B223031B}" dt="2025-09-18T12:53:45.452" v="2396" actId="20577"/>
          <ac:spMkLst>
            <pc:docMk/>
            <pc:sldMk cId="4231263764" sldId="283"/>
            <ac:spMk id="3" creationId="{185C453C-AAA4-81D7-E52D-A729E9643F39}"/>
          </ac:spMkLst>
        </pc:spChg>
        <pc:spChg chg="mod">
          <ac:chgData name="Orla Condon" userId="62ca7181-df71-4740-a21a-4649c658ad3a" providerId="ADAL" clId="{9CA04E6F-9B24-452A-BDA3-5D96B223031B}" dt="2025-09-18T12:52:43.068" v="2378" actId="14100"/>
          <ac:spMkLst>
            <pc:docMk/>
            <pc:sldMk cId="4231263764" sldId="283"/>
            <ac:spMk id="9" creationId="{AB8F0DBC-F266-1777-9877-7FE95141C420}"/>
          </ac:spMkLst>
        </pc:spChg>
        <pc:picChg chg="mod modCrop">
          <ac:chgData name="Orla Condon" userId="62ca7181-df71-4740-a21a-4649c658ad3a" providerId="ADAL" clId="{9CA04E6F-9B24-452A-BDA3-5D96B223031B}" dt="2025-09-18T12:53:05.493" v="2385" actId="14100"/>
          <ac:picMkLst>
            <pc:docMk/>
            <pc:sldMk cId="4231263764" sldId="283"/>
            <ac:picMk id="11" creationId="{6D3BFB6C-F84B-FEB1-A9B5-9D8E93D13C72}"/>
          </ac:picMkLst>
        </pc:picChg>
      </pc:sldChg>
      <pc:sldChg chg="addSp delSp modSp del mod">
        <pc:chgData name="Orla Condon" userId="62ca7181-df71-4740-a21a-4649c658ad3a" providerId="ADAL" clId="{9CA04E6F-9B24-452A-BDA3-5D96B223031B}" dt="2025-09-17T10:43:26.488" v="1618" actId="47"/>
        <pc:sldMkLst>
          <pc:docMk/>
          <pc:sldMk cId="2917944768" sldId="285"/>
        </pc:sldMkLst>
        <pc:spChg chg="del">
          <ac:chgData name="Orla Condon" userId="62ca7181-df71-4740-a21a-4649c658ad3a" providerId="ADAL" clId="{9CA04E6F-9B24-452A-BDA3-5D96B223031B}" dt="2025-09-17T10:41:41.989" v="1615" actId="478"/>
          <ac:spMkLst>
            <pc:docMk/>
            <pc:sldMk cId="2917944768" sldId="285"/>
            <ac:spMk id="2" creationId="{43386DA3-3A7A-275D-D2BF-182AD562AB26}"/>
          </ac:spMkLst>
        </pc:spChg>
        <pc:spChg chg="add del mod">
          <ac:chgData name="Orla Condon" userId="62ca7181-df71-4740-a21a-4649c658ad3a" providerId="ADAL" clId="{9CA04E6F-9B24-452A-BDA3-5D96B223031B}" dt="2025-09-17T10:41:49.364" v="1617" actId="478"/>
          <ac:spMkLst>
            <pc:docMk/>
            <pc:sldMk cId="2917944768" sldId="285"/>
            <ac:spMk id="5" creationId="{E1111059-97D3-87A9-8FB9-FC2FF84A21DB}"/>
          </ac:spMkLst>
        </pc:spChg>
        <pc:spChg chg="mod">
          <ac:chgData name="Orla Condon" userId="62ca7181-df71-4740-a21a-4649c658ad3a" providerId="ADAL" clId="{9CA04E6F-9B24-452A-BDA3-5D96B223031B}" dt="2025-09-17T10:41:07.693" v="1612" actId="1076"/>
          <ac:spMkLst>
            <pc:docMk/>
            <pc:sldMk cId="2917944768" sldId="285"/>
            <ac:spMk id="6" creationId="{8DD63F5B-A094-64D6-57D7-E62303757283}"/>
          </ac:spMkLst>
        </pc:spChg>
        <pc:spChg chg="mod">
          <ac:chgData name="Orla Condon" userId="62ca7181-df71-4740-a21a-4649c658ad3a" providerId="ADAL" clId="{9CA04E6F-9B24-452A-BDA3-5D96B223031B}" dt="2025-09-17T10:41:38.149" v="1614" actId="20577"/>
          <ac:spMkLst>
            <pc:docMk/>
            <pc:sldMk cId="2917944768" sldId="285"/>
            <ac:spMk id="9" creationId="{B96E5A2F-3EF4-F9B0-BDEB-C7AE771F4B94}"/>
          </ac:spMkLst>
        </pc:spChg>
      </pc:sldChg>
      <pc:sldChg chg="modSp mod">
        <pc:chgData name="Orla Condon" userId="62ca7181-df71-4740-a21a-4649c658ad3a" providerId="ADAL" clId="{9CA04E6F-9B24-452A-BDA3-5D96B223031B}" dt="2025-09-18T13:23:50.790" v="2988" actId="207"/>
        <pc:sldMkLst>
          <pc:docMk/>
          <pc:sldMk cId="2317550765" sldId="289"/>
        </pc:sldMkLst>
        <pc:spChg chg="mod">
          <ac:chgData name="Orla Condon" userId="62ca7181-df71-4740-a21a-4649c658ad3a" providerId="ADAL" clId="{9CA04E6F-9B24-452A-BDA3-5D96B223031B}" dt="2025-09-18T13:23:50.790" v="2988" actId="207"/>
          <ac:spMkLst>
            <pc:docMk/>
            <pc:sldMk cId="2317550765" sldId="289"/>
            <ac:spMk id="5" creationId="{2C6AD5C7-C395-E0A6-0154-A42238537F52}"/>
          </ac:spMkLst>
        </pc:spChg>
        <pc:spChg chg="mod">
          <ac:chgData name="Orla Condon" userId="62ca7181-df71-4740-a21a-4649c658ad3a" providerId="ADAL" clId="{9CA04E6F-9B24-452A-BDA3-5D96B223031B}" dt="2025-09-18T13:23:50.790" v="2988" actId="207"/>
          <ac:spMkLst>
            <pc:docMk/>
            <pc:sldMk cId="2317550765" sldId="289"/>
            <ac:spMk id="7" creationId="{B9281EBA-7B2D-145D-551B-31141C9658FB}"/>
          </ac:spMkLst>
        </pc:spChg>
        <pc:spChg chg="mod">
          <ac:chgData name="Orla Condon" userId="62ca7181-df71-4740-a21a-4649c658ad3a" providerId="ADAL" clId="{9CA04E6F-9B24-452A-BDA3-5D96B223031B}" dt="2025-09-18T13:23:50.790" v="2988" actId="207"/>
          <ac:spMkLst>
            <pc:docMk/>
            <pc:sldMk cId="2317550765" sldId="289"/>
            <ac:spMk id="8" creationId="{81604D47-3139-5940-CC2D-7683392C50EE}"/>
          </ac:spMkLst>
        </pc:spChg>
        <pc:spChg chg="mod">
          <ac:chgData name="Orla Condon" userId="62ca7181-df71-4740-a21a-4649c658ad3a" providerId="ADAL" clId="{9CA04E6F-9B24-452A-BDA3-5D96B223031B}" dt="2025-09-18T13:23:50.790" v="2988" actId="207"/>
          <ac:spMkLst>
            <pc:docMk/>
            <pc:sldMk cId="2317550765" sldId="289"/>
            <ac:spMk id="9" creationId="{48FBB906-0621-FACF-849B-36E747709E6A}"/>
          </ac:spMkLst>
        </pc:spChg>
        <pc:spChg chg="mod">
          <ac:chgData name="Orla Condon" userId="62ca7181-df71-4740-a21a-4649c658ad3a" providerId="ADAL" clId="{9CA04E6F-9B24-452A-BDA3-5D96B223031B}" dt="2025-09-18T13:23:50.790" v="2988" actId="207"/>
          <ac:spMkLst>
            <pc:docMk/>
            <pc:sldMk cId="2317550765" sldId="289"/>
            <ac:spMk id="12" creationId="{9839F9D6-E6E2-8989-3E30-B1B1CB18D005}"/>
          </ac:spMkLst>
        </pc:spChg>
      </pc:sldChg>
      <pc:sldChg chg="delSp modSp mod delAnim modAnim">
        <pc:chgData name="Orla Condon" userId="62ca7181-df71-4740-a21a-4649c658ad3a" providerId="ADAL" clId="{9CA04E6F-9B24-452A-BDA3-5D96B223031B}" dt="2025-09-17T10:44:34.219" v="1620" actId="255"/>
        <pc:sldMkLst>
          <pc:docMk/>
          <pc:sldMk cId="3406088943" sldId="305"/>
        </pc:sldMkLst>
        <pc:spChg chg="mod">
          <ac:chgData name="Orla Condon" userId="62ca7181-df71-4740-a21a-4649c658ad3a" providerId="ADAL" clId="{9CA04E6F-9B24-452A-BDA3-5D96B223031B}" dt="2025-09-17T10:44:34.219" v="1620" actId="255"/>
          <ac:spMkLst>
            <pc:docMk/>
            <pc:sldMk cId="3406088943" sldId="305"/>
            <ac:spMk id="3" creationId="{57992C2D-754F-2058-281D-196355478202}"/>
          </ac:spMkLst>
        </pc:spChg>
        <pc:spChg chg="del mod">
          <ac:chgData name="Orla Condon" userId="62ca7181-df71-4740-a21a-4649c658ad3a" providerId="ADAL" clId="{9CA04E6F-9B24-452A-BDA3-5D96B223031B}" dt="2025-09-17T10:26:34.102" v="1506"/>
          <ac:spMkLst>
            <pc:docMk/>
            <pc:sldMk cId="3406088943" sldId="305"/>
            <ac:spMk id="5" creationId="{894005B7-12DC-25A7-4ED3-A60757BA0213}"/>
          </ac:spMkLst>
        </pc:spChg>
        <pc:spChg chg="del mod">
          <ac:chgData name="Orla Condon" userId="62ca7181-df71-4740-a21a-4649c658ad3a" providerId="ADAL" clId="{9CA04E6F-9B24-452A-BDA3-5D96B223031B}" dt="2025-09-17T10:26:34.102" v="1508"/>
          <ac:spMkLst>
            <pc:docMk/>
            <pc:sldMk cId="3406088943" sldId="305"/>
            <ac:spMk id="6" creationId="{59724ECC-165B-6273-F9FC-F5F1EDFA18C0}"/>
          </ac:spMkLst>
        </pc:spChg>
        <pc:spChg chg="mod">
          <ac:chgData name="Orla Condon" userId="62ca7181-df71-4740-a21a-4649c658ad3a" providerId="ADAL" clId="{9CA04E6F-9B24-452A-BDA3-5D96B223031B}" dt="2025-09-17T10:44:29.090" v="1619" actId="255"/>
          <ac:spMkLst>
            <pc:docMk/>
            <pc:sldMk cId="3406088943" sldId="305"/>
            <ac:spMk id="7" creationId="{74C34E39-BA97-0752-4168-9C0301DA79C7}"/>
          </ac:spMkLst>
        </pc:spChg>
        <pc:picChg chg="mod">
          <ac:chgData name="Orla Condon" userId="62ca7181-df71-4740-a21a-4649c658ad3a" providerId="ADAL" clId="{9CA04E6F-9B24-452A-BDA3-5D96B223031B}" dt="2025-09-17T10:26:38.462" v="1509" actId="1076"/>
          <ac:picMkLst>
            <pc:docMk/>
            <pc:sldMk cId="3406088943" sldId="305"/>
            <ac:picMk id="4" creationId="{A04DBEDD-D419-9DE6-CDE5-FB7031647C2F}"/>
          </ac:picMkLst>
        </pc:picChg>
        <pc:picChg chg="del">
          <ac:chgData name="Orla Condon" userId="62ca7181-df71-4740-a21a-4649c658ad3a" providerId="ADAL" clId="{9CA04E6F-9B24-452A-BDA3-5D96B223031B}" dt="2025-09-17T10:25:48.626" v="1486" actId="478"/>
          <ac:picMkLst>
            <pc:docMk/>
            <pc:sldMk cId="3406088943" sldId="305"/>
            <ac:picMk id="11" creationId="{609EA7BB-2BCC-2E71-C059-DDC5ABE814FB}"/>
          </ac:picMkLst>
        </pc:picChg>
        <pc:picChg chg="del">
          <ac:chgData name="Orla Condon" userId="62ca7181-df71-4740-a21a-4649c658ad3a" providerId="ADAL" clId="{9CA04E6F-9B24-452A-BDA3-5D96B223031B}" dt="2025-09-17T10:25:50.869" v="1487" actId="478"/>
          <ac:picMkLst>
            <pc:docMk/>
            <pc:sldMk cId="3406088943" sldId="305"/>
            <ac:picMk id="15" creationId="{569059CF-FF68-D262-4B6E-21FA9935ADE4}"/>
          </ac:picMkLst>
        </pc:picChg>
      </pc:sldChg>
      <pc:sldChg chg="modSp">
        <pc:chgData name="Orla Condon" userId="62ca7181-df71-4740-a21a-4649c658ad3a" providerId="ADAL" clId="{9CA04E6F-9B24-452A-BDA3-5D96B223031B}" dt="2025-09-17T10:53:01.941" v="1703" actId="20577"/>
        <pc:sldMkLst>
          <pc:docMk/>
          <pc:sldMk cId="3851317567" sldId="306"/>
        </pc:sldMkLst>
        <pc:spChg chg="mod">
          <ac:chgData name="Orla Condon" userId="62ca7181-df71-4740-a21a-4649c658ad3a" providerId="ADAL" clId="{9CA04E6F-9B24-452A-BDA3-5D96B223031B}" dt="2025-09-17T10:48:09.625" v="1657" actId="255"/>
          <ac:spMkLst>
            <pc:docMk/>
            <pc:sldMk cId="3851317567" sldId="306"/>
            <ac:spMk id="14" creationId="{2F0D08F8-4582-0475-60CD-8D298736DBD9}"/>
          </ac:spMkLst>
        </pc:spChg>
        <pc:spChg chg="mod">
          <ac:chgData name="Orla Condon" userId="62ca7181-df71-4740-a21a-4649c658ad3a" providerId="ADAL" clId="{9CA04E6F-9B24-452A-BDA3-5D96B223031B}" dt="2025-09-17T10:48:16.246" v="1658" actId="255"/>
          <ac:spMkLst>
            <pc:docMk/>
            <pc:sldMk cId="3851317567" sldId="306"/>
            <ac:spMk id="15" creationId="{8CD84FB3-1B8A-EDD1-511E-301327A1F6DD}"/>
          </ac:spMkLst>
        </pc:spChg>
        <pc:spChg chg="mod">
          <ac:chgData name="Orla Condon" userId="62ca7181-df71-4740-a21a-4649c658ad3a" providerId="ADAL" clId="{9CA04E6F-9B24-452A-BDA3-5D96B223031B}" dt="2025-09-17T10:52:11.094" v="1686" actId="20577"/>
          <ac:spMkLst>
            <pc:docMk/>
            <pc:sldMk cId="3851317567" sldId="306"/>
            <ac:spMk id="16" creationId="{283F6A2B-43CC-D36C-15E5-8AE1F9D2B876}"/>
          </ac:spMkLst>
        </pc:spChg>
        <pc:spChg chg="mod">
          <ac:chgData name="Orla Condon" userId="62ca7181-df71-4740-a21a-4649c658ad3a" providerId="ADAL" clId="{9CA04E6F-9B24-452A-BDA3-5D96B223031B}" dt="2025-09-17T10:53:01.941" v="1703" actId="20577"/>
          <ac:spMkLst>
            <pc:docMk/>
            <pc:sldMk cId="3851317567" sldId="306"/>
            <ac:spMk id="17" creationId="{C70BD471-7286-2FA5-7126-B6310D639040}"/>
          </ac:spMkLst>
        </pc:spChg>
      </pc:sldChg>
      <pc:sldChg chg="modSp mod modCm">
        <pc:chgData name="Orla Condon" userId="62ca7181-df71-4740-a21a-4649c658ad3a" providerId="ADAL" clId="{9CA04E6F-9B24-452A-BDA3-5D96B223031B}" dt="2025-09-18T13:52:03.350" v="3561" actId="113"/>
        <pc:sldMkLst>
          <pc:docMk/>
          <pc:sldMk cId="3046839263" sldId="307"/>
        </pc:sldMkLst>
        <pc:spChg chg="mod">
          <ac:chgData name="Orla Condon" userId="62ca7181-df71-4740-a21a-4649c658ad3a" providerId="ADAL" clId="{9CA04E6F-9B24-452A-BDA3-5D96B223031B}" dt="2025-09-18T13:52:03.350" v="3561" actId="113"/>
          <ac:spMkLst>
            <pc:docMk/>
            <pc:sldMk cId="3046839263" sldId="307"/>
            <ac:spMk id="4" creationId="{FC98C86A-618A-05EA-B2E3-47EF07187E85}"/>
          </ac:spMkLst>
        </pc:spChg>
        <pc:spChg chg="mod">
          <ac:chgData name="Orla Condon" userId="62ca7181-df71-4740-a21a-4649c658ad3a" providerId="ADAL" clId="{9CA04E6F-9B24-452A-BDA3-5D96B223031B}" dt="2025-09-17T10:28:25.514" v="1522" actId="1076"/>
          <ac:spMkLst>
            <pc:docMk/>
            <pc:sldMk cId="3046839263" sldId="307"/>
            <ac:spMk id="6" creationId="{F1C5996F-622A-155F-6986-521031E6B767}"/>
          </ac:spMkLst>
        </pc:spChg>
        <pc:spChg chg="mod">
          <ac:chgData name="Orla Condon" userId="62ca7181-df71-4740-a21a-4649c658ad3a" providerId="ADAL" clId="{9CA04E6F-9B24-452A-BDA3-5D96B223031B}" dt="2025-09-17T10:31:35.211" v="1533" actId="1076"/>
          <ac:spMkLst>
            <pc:docMk/>
            <pc:sldMk cId="3046839263" sldId="307"/>
            <ac:spMk id="11" creationId="{1B571152-6836-DFF7-8A03-D3F475EC650A}"/>
          </ac:spMkLst>
        </pc:spChg>
        <pc:spChg chg="mod">
          <ac:chgData name="Orla Condon" userId="62ca7181-df71-4740-a21a-4649c658ad3a" providerId="ADAL" clId="{9CA04E6F-9B24-452A-BDA3-5D96B223031B}" dt="2025-09-17T10:31:39.313" v="1534" actId="1076"/>
          <ac:spMkLst>
            <pc:docMk/>
            <pc:sldMk cId="3046839263" sldId="307"/>
            <ac:spMk id="27" creationId="{51420F7A-2A7C-E107-B507-E2BB0A2B4C5D}"/>
          </ac:spMkLst>
        </pc:spChg>
        <pc:spChg chg="mod">
          <ac:chgData name="Orla Condon" userId="62ca7181-df71-4740-a21a-4649c658ad3a" providerId="ADAL" clId="{9CA04E6F-9B24-452A-BDA3-5D96B223031B}" dt="2025-09-17T10:28:47.552" v="1527" actId="14100"/>
          <ac:spMkLst>
            <pc:docMk/>
            <pc:sldMk cId="3046839263" sldId="307"/>
            <ac:spMk id="28" creationId="{DD1C3CDB-3BC5-0B13-08CD-F14E71CFD08D}"/>
          </ac:spMkLst>
        </pc:spChg>
        <pc:spChg chg="mod">
          <ac:chgData name="Orla Condon" userId="62ca7181-df71-4740-a21a-4649c658ad3a" providerId="ADAL" clId="{9CA04E6F-9B24-452A-BDA3-5D96B223031B}" dt="2025-09-17T10:28:38.502" v="1525" actId="1076"/>
          <ac:spMkLst>
            <pc:docMk/>
            <pc:sldMk cId="3046839263" sldId="307"/>
            <ac:spMk id="30" creationId="{D86454D5-D4C4-3C87-EAFD-FF3583D9EDA4}"/>
          </ac:spMkLst>
        </pc:spChg>
        <pc:picChg chg="mod">
          <ac:chgData name="Orla Condon" userId="62ca7181-df71-4740-a21a-4649c658ad3a" providerId="ADAL" clId="{9CA04E6F-9B24-452A-BDA3-5D96B223031B}" dt="2025-09-17T10:28:57.027" v="1528" actId="1076"/>
          <ac:picMkLst>
            <pc:docMk/>
            <pc:sldMk cId="3046839263" sldId="307"/>
            <ac:picMk id="32" creationId="{AACCC4C7-544C-02FD-22A7-555F79619F94}"/>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8-29T11:30:04.565" v="167" actId="20577"/>
              <pc2:cmMkLst xmlns:pc2="http://schemas.microsoft.com/office/powerpoint/2019/9/main/command">
                <pc:docMk/>
                <pc:sldMk cId="3046839263" sldId="307"/>
                <pc2:cmMk id="{37105E91-482B-4BFB-89B7-A0F081F59B48}"/>
              </pc2:cmMkLst>
            </pc226:cmChg>
          </p:ext>
        </pc:extLst>
      </pc:sldChg>
      <pc:sldChg chg="modSp mod">
        <pc:chgData name="Orla Condon" userId="62ca7181-df71-4740-a21a-4649c658ad3a" providerId="ADAL" clId="{9CA04E6F-9B24-452A-BDA3-5D96B223031B}" dt="2025-09-18T12:49:06.486" v="2288" actId="1076"/>
        <pc:sldMkLst>
          <pc:docMk/>
          <pc:sldMk cId="3273974162" sldId="308"/>
        </pc:sldMkLst>
        <pc:spChg chg="mod">
          <ac:chgData name="Orla Condon" userId="62ca7181-df71-4740-a21a-4649c658ad3a" providerId="ADAL" clId="{9CA04E6F-9B24-452A-BDA3-5D96B223031B}" dt="2025-09-17T15:21:21.820" v="1884" actId="404"/>
          <ac:spMkLst>
            <pc:docMk/>
            <pc:sldMk cId="3273974162" sldId="308"/>
            <ac:spMk id="3" creationId="{F4DFB1D7-47FA-3B37-38FD-823E70FFDC5D}"/>
          </ac:spMkLst>
        </pc:spChg>
        <pc:spChg chg="mod">
          <ac:chgData name="Orla Condon" userId="62ca7181-df71-4740-a21a-4649c658ad3a" providerId="ADAL" clId="{9CA04E6F-9B24-452A-BDA3-5D96B223031B}" dt="2025-09-18T12:49:06.486" v="2288" actId="1076"/>
          <ac:spMkLst>
            <pc:docMk/>
            <pc:sldMk cId="3273974162" sldId="308"/>
            <ac:spMk id="4" creationId="{D2FE63C2-57DE-749A-D592-6CB9802310BA}"/>
          </ac:spMkLst>
        </pc:spChg>
        <pc:grpChg chg="mod">
          <ac:chgData name="Orla Condon" userId="62ca7181-df71-4740-a21a-4649c658ad3a" providerId="ADAL" clId="{9CA04E6F-9B24-452A-BDA3-5D96B223031B}" dt="2025-09-18T11:37:34.390" v="1894" actId="1076"/>
          <ac:grpSpMkLst>
            <pc:docMk/>
            <pc:sldMk cId="3273974162" sldId="308"/>
            <ac:grpSpMk id="2" creationId="{F9DA6AAB-2EAA-4AE9-930F-802D6D9990AC}"/>
          </ac:grpSpMkLst>
        </pc:grpChg>
      </pc:sldChg>
      <pc:sldChg chg="modSp mod">
        <pc:chgData name="Orla Condon" userId="62ca7181-df71-4740-a21a-4649c658ad3a" providerId="ADAL" clId="{9CA04E6F-9B24-452A-BDA3-5D96B223031B}" dt="2025-09-18T12:48:03.474" v="2280" actId="1076"/>
        <pc:sldMkLst>
          <pc:docMk/>
          <pc:sldMk cId="3541136253" sldId="309"/>
        </pc:sldMkLst>
        <pc:spChg chg="mod">
          <ac:chgData name="Orla Condon" userId="62ca7181-df71-4740-a21a-4649c658ad3a" providerId="ADAL" clId="{9CA04E6F-9B24-452A-BDA3-5D96B223031B}" dt="2025-09-18T12:47:53.996" v="2278" actId="1076"/>
          <ac:spMkLst>
            <pc:docMk/>
            <pc:sldMk cId="3541136253" sldId="309"/>
            <ac:spMk id="2" creationId="{DE0117E0-90F4-EB06-7BC3-B2DFD198BBD9}"/>
          </ac:spMkLst>
        </pc:spChg>
        <pc:spChg chg="mod">
          <ac:chgData name="Orla Condon" userId="62ca7181-df71-4740-a21a-4649c658ad3a" providerId="ADAL" clId="{9CA04E6F-9B24-452A-BDA3-5D96B223031B}" dt="2025-09-18T12:47:51.761" v="2277" actId="1076"/>
          <ac:spMkLst>
            <pc:docMk/>
            <pc:sldMk cId="3541136253" sldId="309"/>
            <ac:spMk id="3" creationId="{9A3FF890-BB07-9AFE-7601-CA4E6867CDC6}"/>
          </ac:spMkLst>
        </pc:spChg>
        <pc:picChg chg="mod modCrop">
          <ac:chgData name="Orla Condon" userId="62ca7181-df71-4740-a21a-4649c658ad3a" providerId="ADAL" clId="{9CA04E6F-9B24-452A-BDA3-5D96B223031B}" dt="2025-09-18T12:48:03.474" v="2280" actId="1076"/>
          <ac:picMkLst>
            <pc:docMk/>
            <pc:sldMk cId="3541136253" sldId="309"/>
            <ac:picMk id="5" creationId="{F634E339-196A-143F-D57F-6B1C42ECCD70}"/>
          </ac:picMkLst>
        </pc:picChg>
      </pc:sldChg>
      <pc:sldChg chg="addSp delSp modSp mod delAnim modAnim">
        <pc:chgData name="Orla Condon" userId="62ca7181-df71-4740-a21a-4649c658ad3a" providerId="ADAL" clId="{9CA04E6F-9B24-452A-BDA3-5D96B223031B}" dt="2025-09-18T12:45:56.693" v="2248" actId="1076"/>
        <pc:sldMkLst>
          <pc:docMk/>
          <pc:sldMk cId="2784081801" sldId="310"/>
        </pc:sldMkLst>
        <pc:spChg chg="mod">
          <ac:chgData name="Orla Condon" userId="62ca7181-df71-4740-a21a-4649c658ad3a" providerId="ADAL" clId="{9CA04E6F-9B24-452A-BDA3-5D96B223031B}" dt="2025-09-18T12:45:56.693" v="2248" actId="1076"/>
          <ac:spMkLst>
            <pc:docMk/>
            <pc:sldMk cId="2784081801" sldId="310"/>
            <ac:spMk id="2" creationId="{174EE4B3-84A9-20B1-8133-E482D3A77CEE}"/>
          </ac:spMkLst>
        </pc:spChg>
        <pc:spChg chg="del mod">
          <ac:chgData name="Orla Condon" userId="62ca7181-df71-4740-a21a-4649c658ad3a" providerId="ADAL" clId="{9CA04E6F-9B24-452A-BDA3-5D96B223031B}" dt="2025-09-18T12:44:27.034" v="2228" actId="478"/>
          <ac:spMkLst>
            <pc:docMk/>
            <pc:sldMk cId="2784081801" sldId="310"/>
            <ac:spMk id="3" creationId="{83E35595-3987-5BFA-3026-00214152400F}"/>
          </ac:spMkLst>
        </pc:spChg>
        <pc:spChg chg="add mod">
          <ac:chgData name="Orla Condon" userId="62ca7181-df71-4740-a21a-4649c658ad3a" providerId="ADAL" clId="{9CA04E6F-9B24-452A-BDA3-5D96B223031B}" dt="2025-09-18T12:45:09.991" v="2240"/>
          <ac:spMkLst>
            <pc:docMk/>
            <pc:sldMk cId="2784081801" sldId="310"/>
            <ac:spMk id="7" creationId="{942E232A-A4E2-7652-9523-05EA9B99C237}"/>
          </ac:spMkLst>
        </pc:spChg>
        <pc:spChg chg="add del mod">
          <ac:chgData name="Orla Condon" userId="62ca7181-df71-4740-a21a-4649c658ad3a" providerId="ADAL" clId="{9CA04E6F-9B24-452A-BDA3-5D96B223031B}" dt="2025-09-18T12:44:30.476" v="2229" actId="478"/>
          <ac:spMkLst>
            <pc:docMk/>
            <pc:sldMk cId="2784081801" sldId="310"/>
            <ac:spMk id="9" creationId="{A6A2E38D-BA2C-B162-C16D-F254351E8605}"/>
          </ac:spMkLst>
        </pc:spChg>
        <pc:picChg chg="mod modCrop">
          <ac:chgData name="Orla Condon" userId="62ca7181-df71-4740-a21a-4649c658ad3a" providerId="ADAL" clId="{9CA04E6F-9B24-452A-BDA3-5D96B223031B}" dt="2025-09-18T12:45:42.053" v="2247" actId="1076"/>
          <ac:picMkLst>
            <pc:docMk/>
            <pc:sldMk cId="2784081801" sldId="310"/>
            <ac:picMk id="4" creationId="{D73ED3A1-99F2-58E1-53DD-F49BFCE2C970}"/>
          </ac:picMkLst>
        </pc:picChg>
        <pc:picChg chg="del">
          <ac:chgData name="Orla Condon" userId="62ca7181-df71-4740-a21a-4649c658ad3a" providerId="ADAL" clId="{9CA04E6F-9B24-452A-BDA3-5D96B223031B}" dt="2025-09-18T12:45:15.924" v="2241" actId="478"/>
          <ac:picMkLst>
            <pc:docMk/>
            <pc:sldMk cId="2784081801" sldId="310"/>
            <ac:picMk id="5" creationId="{50A3C333-7124-CF42-3344-D8E827CE8DA9}"/>
          </ac:picMkLst>
        </pc:picChg>
      </pc:sldChg>
      <pc:sldChg chg="modSp mod">
        <pc:chgData name="Orla Condon" userId="62ca7181-df71-4740-a21a-4649c658ad3a" providerId="ADAL" clId="{9CA04E6F-9B24-452A-BDA3-5D96B223031B}" dt="2025-09-18T12:51:32.111" v="2361" actId="1076"/>
        <pc:sldMkLst>
          <pc:docMk/>
          <pc:sldMk cId="773430701" sldId="311"/>
        </pc:sldMkLst>
        <pc:spChg chg="mod">
          <ac:chgData name="Orla Condon" userId="62ca7181-df71-4740-a21a-4649c658ad3a" providerId="ADAL" clId="{9CA04E6F-9B24-452A-BDA3-5D96B223031B}" dt="2025-09-18T12:51:32.111" v="2361" actId="1076"/>
          <ac:spMkLst>
            <pc:docMk/>
            <pc:sldMk cId="773430701" sldId="311"/>
            <ac:spMk id="3" creationId="{1DF6DE1B-45BC-2B23-C4B7-5E8BF54108A4}"/>
          </ac:spMkLst>
        </pc:spChg>
        <pc:spChg chg="mod">
          <ac:chgData name="Orla Condon" userId="62ca7181-df71-4740-a21a-4649c658ad3a" providerId="ADAL" clId="{9CA04E6F-9B24-452A-BDA3-5D96B223031B}" dt="2025-09-18T12:51:30.902" v="2360" actId="1076"/>
          <ac:spMkLst>
            <pc:docMk/>
            <pc:sldMk cId="773430701" sldId="311"/>
            <ac:spMk id="4" creationId="{61689694-8223-621C-8DC7-1E209AC9D8BB}"/>
          </ac:spMkLst>
        </pc:spChg>
        <pc:spChg chg="mod">
          <ac:chgData name="Orla Condon" userId="62ca7181-df71-4740-a21a-4649c658ad3a" providerId="ADAL" clId="{9CA04E6F-9B24-452A-BDA3-5D96B223031B}" dt="2025-09-17T15:21:40.528" v="1886" actId="403"/>
          <ac:spMkLst>
            <pc:docMk/>
            <pc:sldMk cId="773430701" sldId="311"/>
            <ac:spMk id="26" creationId="{28C6A04C-070F-790E-2761-6F7F25ED4C61}"/>
          </ac:spMkLst>
        </pc:spChg>
        <pc:spChg chg="mod">
          <ac:chgData name="Orla Condon" userId="62ca7181-df71-4740-a21a-4649c658ad3a" providerId="ADAL" clId="{9CA04E6F-9B24-452A-BDA3-5D96B223031B}" dt="2025-09-17T15:21:55.189" v="1890" actId="14100"/>
          <ac:spMkLst>
            <pc:docMk/>
            <pc:sldMk cId="773430701" sldId="311"/>
            <ac:spMk id="27" creationId="{9C4C96B3-8FD6-9D64-3C6D-BD9B1CCE8650}"/>
          </ac:spMkLst>
        </pc:spChg>
        <pc:spChg chg="mod">
          <ac:chgData name="Orla Condon" userId="62ca7181-df71-4740-a21a-4649c658ad3a" providerId="ADAL" clId="{9CA04E6F-9B24-452A-BDA3-5D96B223031B}" dt="2025-09-18T12:51:00.658" v="2349" actId="14100"/>
          <ac:spMkLst>
            <pc:docMk/>
            <pc:sldMk cId="773430701" sldId="311"/>
            <ac:spMk id="28" creationId="{A1B99319-7D57-6E87-5C53-B3467A0CBFAA}"/>
          </ac:spMkLst>
        </pc:spChg>
        <pc:picChg chg="mod">
          <ac:chgData name="Orla Condon" userId="62ca7181-df71-4740-a21a-4649c658ad3a" providerId="ADAL" clId="{9CA04E6F-9B24-452A-BDA3-5D96B223031B}" dt="2025-09-18T12:51:24.924" v="2357" actId="1076"/>
          <ac:picMkLst>
            <pc:docMk/>
            <pc:sldMk cId="773430701" sldId="311"/>
            <ac:picMk id="23" creationId="{C17746EE-5C38-4FA1-8C00-5E1A6631AF12}"/>
          </ac:picMkLst>
        </pc:picChg>
        <pc:picChg chg="mod">
          <ac:chgData name="Orla Condon" userId="62ca7181-df71-4740-a21a-4649c658ad3a" providerId="ADAL" clId="{9CA04E6F-9B24-452A-BDA3-5D96B223031B}" dt="2025-09-18T12:51:24.499" v="2356" actId="1076"/>
          <ac:picMkLst>
            <pc:docMk/>
            <pc:sldMk cId="773430701" sldId="311"/>
            <ac:picMk id="24" creationId="{4C4469A4-063A-7437-67A2-188638B911CB}"/>
          </ac:picMkLst>
        </pc:picChg>
        <pc:picChg chg="mod">
          <ac:chgData name="Orla Condon" userId="62ca7181-df71-4740-a21a-4649c658ad3a" providerId="ADAL" clId="{9CA04E6F-9B24-452A-BDA3-5D96B223031B}" dt="2025-09-18T12:51:23.970" v="2355" actId="1076"/>
          <ac:picMkLst>
            <pc:docMk/>
            <pc:sldMk cId="773430701" sldId="311"/>
            <ac:picMk id="30" creationId="{DC9C6C58-E7AE-8C3E-FF1D-67885EFC8744}"/>
          </ac:picMkLst>
        </pc:picChg>
      </pc:sldChg>
      <pc:sldChg chg="modSp mod">
        <pc:chgData name="Orla Condon" userId="62ca7181-df71-4740-a21a-4649c658ad3a" providerId="ADAL" clId="{9CA04E6F-9B24-452A-BDA3-5D96B223031B}" dt="2025-09-18T12:59:18.227" v="2519" actId="20577"/>
        <pc:sldMkLst>
          <pc:docMk/>
          <pc:sldMk cId="2704005755" sldId="313"/>
        </pc:sldMkLst>
        <pc:spChg chg="mod">
          <ac:chgData name="Orla Condon" userId="62ca7181-df71-4740-a21a-4649c658ad3a" providerId="ADAL" clId="{9CA04E6F-9B24-452A-BDA3-5D96B223031B}" dt="2025-09-18T12:59:18.227" v="2519" actId="20577"/>
          <ac:spMkLst>
            <pc:docMk/>
            <pc:sldMk cId="2704005755" sldId="313"/>
            <ac:spMk id="3" creationId="{62F5481A-1120-797E-395D-CFF991FBF3AC}"/>
          </ac:spMkLst>
        </pc:spChg>
        <pc:spChg chg="mod">
          <ac:chgData name="Orla Condon" userId="62ca7181-df71-4740-a21a-4649c658ad3a" providerId="ADAL" clId="{9CA04E6F-9B24-452A-BDA3-5D96B223031B}" dt="2025-09-18T12:58:40.337" v="2513" actId="1076"/>
          <ac:spMkLst>
            <pc:docMk/>
            <pc:sldMk cId="2704005755" sldId="313"/>
            <ac:spMk id="7" creationId="{B86E705B-DA08-AE49-50ED-8FB47CE1D5F9}"/>
          </ac:spMkLst>
        </pc:spChg>
        <pc:spChg chg="mod">
          <ac:chgData name="Orla Condon" userId="62ca7181-df71-4740-a21a-4649c658ad3a" providerId="ADAL" clId="{9CA04E6F-9B24-452A-BDA3-5D96B223031B}" dt="2025-09-18T12:58:22.413" v="2510" actId="1076"/>
          <ac:spMkLst>
            <pc:docMk/>
            <pc:sldMk cId="2704005755" sldId="313"/>
            <ac:spMk id="9" creationId="{06569B8C-BF8C-53B8-2616-A5B9C9B90246}"/>
          </ac:spMkLst>
        </pc:spChg>
        <pc:grpChg chg="mod">
          <ac:chgData name="Orla Condon" userId="62ca7181-df71-4740-a21a-4649c658ad3a" providerId="ADAL" clId="{9CA04E6F-9B24-452A-BDA3-5D96B223031B}" dt="2025-09-18T12:58:53.784" v="2515" actId="14100"/>
          <ac:grpSpMkLst>
            <pc:docMk/>
            <pc:sldMk cId="2704005755" sldId="313"/>
            <ac:grpSpMk id="5" creationId="{40D799D6-256C-F8AD-D5ED-BDC9A9B3E70C}"/>
          </ac:grpSpMkLst>
        </pc:grpChg>
        <pc:picChg chg="mod modCrop">
          <ac:chgData name="Orla Condon" userId="62ca7181-df71-4740-a21a-4649c658ad3a" providerId="ADAL" clId="{9CA04E6F-9B24-452A-BDA3-5D96B223031B}" dt="2025-09-18T12:58:32.259" v="2512" actId="732"/>
          <ac:picMkLst>
            <pc:docMk/>
            <pc:sldMk cId="2704005755" sldId="313"/>
            <ac:picMk id="6" creationId="{990FDCB6-7AD7-9275-4375-4A961E8212B4}"/>
          </ac:picMkLst>
        </pc:picChg>
        <pc:cxnChg chg="mod">
          <ac:chgData name="Orla Condon" userId="62ca7181-df71-4740-a21a-4649c658ad3a" providerId="ADAL" clId="{9CA04E6F-9B24-452A-BDA3-5D96B223031B}" dt="2025-09-18T12:58:25.190" v="2511" actId="1076"/>
          <ac:cxnSpMkLst>
            <pc:docMk/>
            <pc:sldMk cId="2704005755" sldId="313"/>
            <ac:cxnSpMk id="8" creationId="{DCFB0D9F-2B2B-6FD6-06C8-7A3077994447}"/>
          </ac:cxnSpMkLst>
        </pc:cxnChg>
      </pc:sldChg>
      <pc:sldChg chg="addSp delSp modSp mod modAnim">
        <pc:chgData name="Orla Condon" userId="62ca7181-df71-4740-a21a-4649c658ad3a" providerId="ADAL" clId="{9CA04E6F-9B24-452A-BDA3-5D96B223031B}" dt="2025-09-18T13:04:04.674" v="2597" actId="14100"/>
        <pc:sldMkLst>
          <pc:docMk/>
          <pc:sldMk cId="427208681" sldId="314"/>
        </pc:sldMkLst>
        <pc:spChg chg="mod">
          <ac:chgData name="Orla Condon" userId="62ca7181-df71-4740-a21a-4649c658ad3a" providerId="ADAL" clId="{9CA04E6F-9B24-452A-BDA3-5D96B223031B}" dt="2025-09-18T13:03:43.961" v="2591" actId="14100"/>
          <ac:spMkLst>
            <pc:docMk/>
            <pc:sldMk cId="427208681" sldId="314"/>
            <ac:spMk id="4" creationId="{84C5CF14-3773-789D-50FD-37D9D77FCD74}"/>
          </ac:spMkLst>
        </pc:spChg>
        <pc:picChg chg="add mod modCrop">
          <ac:chgData name="Orla Condon" userId="62ca7181-df71-4740-a21a-4649c658ad3a" providerId="ADAL" clId="{9CA04E6F-9B24-452A-BDA3-5D96B223031B}" dt="2025-09-18T13:04:04.674" v="2597" actId="14100"/>
          <ac:picMkLst>
            <pc:docMk/>
            <pc:sldMk cId="427208681" sldId="314"/>
            <ac:picMk id="6" creationId="{FB4D39F0-8F48-7274-28BF-F54257FCC769}"/>
          </ac:picMkLst>
        </pc:picChg>
        <pc:picChg chg="del">
          <ac:chgData name="Orla Condon" userId="62ca7181-df71-4740-a21a-4649c658ad3a" providerId="ADAL" clId="{9CA04E6F-9B24-452A-BDA3-5D96B223031B}" dt="2025-09-18T13:03:08.794" v="2583" actId="478"/>
          <ac:picMkLst>
            <pc:docMk/>
            <pc:sldMk cId="427208681" sldId="314"/>
            <ac:picMk id="13" creationId="{CADB849C-0699-FF4D-87AC-9974A517E4E8}"/>
          </ac:picMkLst>
        </pc:picChg>
      </pc:sldChg>
      <pc:sldChg chg="addSp delSp modSp mod addAnim delAnim modAnim">
        <pc:chgData name="Orla Condon" userId="62ca7181-df71-4740-a21a-4649c658ad3a" providerId="ADAL" clId="{9CA04E6F-9B24-452A-BDA3-5D96B223031B}" dt="2025-09-18T13:08:50.747" v="2641" actId="1076"/>
        <pc:sldMkLst>
          <pc:docMk/>
          <pc:sldMk cId="1868760863" sldId="315"/>
        </pc:sldMkLst>
        <pc:spChg chg="mod">
          <ac:chgData name="Orla Condon" userId="62ca7181-df71-4740-a21a-4649c658ad3a" providerId="ADAL" clId="{9CA04E6F-9B24-452A-BDA3-5D96B223031B}" dt="2025-09-18T13:06:21.114" v="2598" actId="1076"/>
          <ac:spMkLst>
            <pc:docMk/>
            <pc:sldMk cId="1868760863" sldId="315"/>
            <ac:spMk id="2" creationId="{CDE7E59B-55C2-7252-4D99-6CA2FB845034}"/>
          </ac:spMkLst>
        </pc:spChg>
        <pc:spChg chg="mod">
          <ac:chgData name="Orla Condon" userId="62ca7181-df71-4740-a21a-4649c658ad3a" providerId="ADAL" clId="{9CA04E6F-9B24-452A-BDA3-5D96B223031B}" dt="2025-09-18T13:07:07.184" v="2619" actId="14100"/>
          <ac:spMkLst>
            <pc:docMk/>
            <pc:sldMk cId="1868760863" sldId="315"/>
            <ac:spMk id="6" creationId="{ED895C77-25D7-269C-B9F5-F7F657162AA9}"/>
          </ac:spMkLst>
        </pc:spChg>
        <pc:spChg chg="add del mod">
          <ac:chgData name="Orla Condon" userId="62ca7181-df71-4740-a21a-4649c658ad3a" providerId="ADAL" clId="{9CA04E6F-9B24-452A-BDA3-5D96B223031B}" dt="2025-09-18T11:41:32.798" v="1962" actId="478"/>
          <ac:spMkLst>
            <pc:docMk/>
            <pc:sldMk cId="1868760863" sldId="315"/>
            <ac:spMk id="7" creationId="{0F6ED328-8841-C0F2-9FFF-922BDEFBF9F5}"/>
          </ac:spMkLst>
        </pc:spChg>
        <pc:spChg chg="del mod">
          <ac:chgData name="Orla Condon" userId="62ca7181-df71-4740-a21a-4649c658ad3a" providerId="ADAL" clId="{9CA04E6F-9B24-452A-BDA3-5D96B223031B}" dt="2025-09-18T11:41:49.818" v="1966" actId="478"/>
          <ac:spMkLst>
            <pc:docMk/>
            <pc:sldMk cId="1868760863" sldId="315"/>
            <ac:spMk id="8" creationId="{092B972E-FEF6-5DF3-37A3-AD9BC4BF6CB7}"/>
          </ac:spMkLst>
        </pc:spChg>
        <pc:spChg chg="add mod">
          <ac:chgData name="Orla Condon" userId="62ca7181-df71-4740-a21a-4649c658ad3a" providerId="ADAL" clId="{9CA04E6F-9B24-452A-BDA3-5D96B223031B}" dt="2025-09-18T13:08:31.192" v="2638" actId="122"/>
          <ac:spMkLst>
            <pc:docMk/>
            <pc:sldMk cId="1868760863" sldId="315"/>
            <ac:spMk id="9" creationId="{FC5D64F2-68C4-6D1D-EA12-758CCB9AE5D4}"/>
          </ac:spMkLst>
        </pc:spChg>
        <pc:spChg chg="add mod">
          <ac:chgData name="Orla Condon" userId="62ca7181-df71-4740-a21a-4649c658ad3a" providerId="ADAL" clId="{9CA04E6F-9B24-452A-BDA3-5D96B223031B}" dt="2025-09-18T13:08:25.644" v="2637" actId="122"/>
          <ac:spMkLst>
            <pc:docMk/>
            <pc:sldMk cId="1868760863" sldId="315"/>
            <ac:spMk id="11" creationId="{83225E02-1A5E-D962-D5C2-9DF2553C9272}"/>
          </ac:spMkLst>
        </pc:spChg>
        <pc:spChg chg="add mod">
          <ac:chgData name="Orla Condon" userId="62ca7181-df71-4740-a21a-4649c658ad3a" providerId="ADAL" clId="{9CA04E6F-9B24-452A-BDA3-5D96B223031B}" dt="2025-09-18T13:08:39.270" v="2640" actId="1076"/>
          <ac:spMkLst>
            <pc:docMk/>
            <pc:sldMk cId="1868760863" sldId="315"/>
            <ac:spMk id="13" creationId="{A5C838E2-3746-1C62-4EEF-2E86361C572C}"/>
          </ac:spMkLst>
        </pc:spChg>
        <pc:picChg chg="mod">
          <ac:chgData name="Orla Condon" userId="62ca7181-df71-4740-a21a-4649c658ad3a" providerId="ADAL" clId="{9CA04E6F-9B24-452A-BDA3-5D96B223031B}" dt="2025-09-18T13:08:50.747" v="2641" actId="1076"/>
          <ac:picMkLst>
            <pc:docMk/>
            <pc:sldMk cId="1868760863" sldId="315"/>
            <ac:picMk id="5" creationId="{83AD84FF-8680-0BEA-12BE-58113C47E17C}"/>
          </ac:picMkLst>
        </pc:picChg>
      </pc:sldChg>
      <pc:sldChg chg="modSp mod">
        <pc:chgData name="Orla Condon" userId="62ca7181-df71-4740-a21a-4649c658ad3a" providerId="ADAL" clId="{9CA04E6F-9B24-452A-BDA3-5D96B223031B}" dt="2025-09-18T13:09:11.998" v="2647" actId="20577"/>
        <pc:sldMkLst>
          <pc:docMk/>
          <pc:sldMk cId="279540085" sldId="316"/>
        </pc:sldMkLst>
        <pc:spChg chg="mod">
          <ac:chgData name="Orla Condon" userId="62ca7181-df71-4740-a21a-4649c658ad3a" providerId="ADAL" clId="{9CA04E6F-9B24-452A-BDA3-5D96B223031B}" dt="2025-09-18T13:09:11.998" v="2647" actId="20577"/>
          <ac:spMkLst>
            <pc:docMk/>
            <pc:sldMk cId="279540085" sldId="316"/>
            <ac:spMk id="4" creationId="{5CEC40AB-41B4-3C9E-028A-84FE6614DEBE}"/>
          </ac:spMkLst>
        </pc:spChg>
      </pc:sldChg>
      <pc:sldChg chg="delSp modSp mod">
        <pc:chgData name="Orla Condon" userId="62ca7181-df71-4740-a21a-4649c658ad3a" providerId="ADAL" clId="{9CA04E6F-9B24-452A-BDA3-5D96B223031B}" dt="2025-09-18T13:12:17.079" v="2768" actId="1076"/>
        <pc:sldMkLst>
          <pc:docMk/>
          <pc:sldMk cId="1007645937" sldId="336"/>
        </pc:sldMkLst>
        <pc:spChg chg="del mod">
          <ac:chgData name="Orla Condon" userId="62ca7181-df71-4740-a21a-4649c658ad3a" providerId="ADAL" clId="{9CA04E6F-9B24-452A-BDA3-5D96B223031B}" dt="2025-09-18T13:10:42.400" v="2745" actId="478"/>
          <ac:spMkLst>
            <pc:docMk/>
            <pc:sldMk cId="1007645937" sldId="336"/>
            <ac:spMk id="2" creationId="{9F5DF71D-0B0A-7727-66ED-9B618DBAC938}"/>
          </ac:spMkLst>
        </pc:spChg>
        <pc:spChg chg="del">
          <ac:chgData name="Orla Condon" userId="62ca7181-df71-4740-a21a-4649c658ad3a" providerId="ADAL" clId="{9CA04E6F-9B24-452A-BDA3-5D96B223031B}" dt="2025-09-18T13:10:40.430" v="2744" actId="478"/>
          <ac:spMkLst>
            <pc:docMk/>
            <pc:sldMk cId="1007645937" sldId="336"/>
            <ac:spMk id="4" creationId="{FBE49F70-9314-538F-7E47-08994B6D8E83}"/>
          </ac:spMkLst>
        </pc:spChg>
        <pc:spChg chg="del">
          <ac:chgData name="Orla Condon" userId="62ca7181-df71-4740-a21a-4649c658ad3a" providerId="ADAL" clId="{9CA04E6F-9B24-452A-BDA3-5D96B223031B}" dt="2025-09-18T13:10:57.072" v="2749" actId="478"/>
          <ac:spMkLst>
            <pc:docMk/>
            <pc:sldMk cId="1007645937" sldId="336"/>
            <ac:spMk id="5" creationId="{232FAEDD-B1A4-C46C-1C4A-63E3EBE45D42}"/>
          </ac:spMkLst>
        </pc:spChg>
        <pc:spChg chg="mod">
          <ac:chgData name="Orla Condon" userId="62ca7181-df71-4740-a21a-4649c658ad3a" providerId="ADAL" clId="{9CA04E6F-9B24-452A-BDA3-5D96B223031B}" dt="2025-09-18T13:12:08.127" v="2766" actId="1076"/>
          <ac:spMkLst>
            <pc:docMk/>
            <pc:sldMk cId="1007645937" sldId="336"/>
            <ac:spMk id="6" creationId="{7797ED5D-69A1-6F24-C216-767C06FF9589}"/>
          </ac:spMkLst>
        </pc:spChg>
        <pc:spChg chg="del mod">
          <ac:chgData name="Orla Condon" userId="62ca7181-df71-4740-a21a-4649c658ad3a" providerId="ADAL" clId="{9CA04E6F-9B24-452A-BDA3-5D96B223031B}" dt="2025-09-18T13:10:50.560" v="2747" actId="478"/>
          <ac:spMkLst>
            <pc:docMk/>
            <pc:sldMk cId="1007645937" sldId="336"/>
            <ac:spMk id="7" creationId="{60E57683-8FCA-0EC7-6E2B-E1BAB28FECB9}"/>
          </ac:spMkLst>
        </pc:spChg>
        <pc:spChg chg="del">
          <ac:chgData name="Orla Condon" userId="62ca7181-df71-4740-a21a-4649c658ad3a" providerId="ADAL" clId="{9CA04E6F-9B24-452A-BDA3-5D96B223031B}" dt="2025-09-18T13:10:54.190" v="2748" actId="478"/>
          <ac:spMkLst>
            <pc:docMk/>
            <pc:sldMk cId="1007645937" sldId="336"/>
            <ac:spMk id="8" creationId="{E3F6E302-8297-0D8E-64BF-D4E59BB0899C}"/>
          </ac:spMkLst>
        </pc:spChg>
        <pc:spChg chg="mod">
          <ac:chgData name="Orla Condon" userId="62ca7181-df71-4740-a21a-4649c658ad3a" providerId="ADAL" clId="{9CA04E6F-9B24-452A-BDA3-5D96B223031B}" dt="2025-09-18T13:12:12.615" v="2767" actId="1076"/>
          <ac:spMkLst>
            <pc:docMk/>
            <pc:sldMk cId="1007645937" sldId="336"/>
            <ac:spMk id="10" creationId="{44AE9753-5F25-24E6-47C6-427ABE0A24BE}"/>
          </ac:spMkLst>
        </pc:spChg>
        <pc:spChg chg="mod">
          <ac:chgData name="Orla Condon" userId="62ca7181-df71-4740-a21a-4649c658ad3a" providerId="ADAL" clId="{9CA04E6F-9B24-452A-BDA3-5D96B223031B}" dt="2025-09-18T13:10:27.575" v="2742" actId="14100"/>
          <ac:spMkLst>
            <pc:docMk/>
            <pc:sldMk cId="1007645937" sldId="336"/>
            <ac:spMk id="11" creationId="{54B3456E-82B0-5E9C-07CF-8154988C626B}"/>
          </ac:spMkLst>
        </pc:spChg>
        <pc:spChg chg="mod">
          <ac:chgData name="Orla Condon" userId="62ca7181-df71-4740-a21a-4649c658ad3a" providerId="ADAL" clId="{9CA04E6F-9B24-452A-BDA3-5D96B223031B}" dt="2025-09-18T13:12:17.079" v="2768" actId="1076"/>
          <ac:spMkLst>
            <pc:docMk/>
            <pc:sldMk cId="1007645937" sldId="336"/>
            <ac:spMk id="12" creationId="{AF25BACA-67F5-4045-129C-D7AFAB9A2FF6}"/>
          </ac:spMkLst>
        </pc:spChg>
        <pc:spChg chg="mod">
          <ac:chgData name="Orla Condon" userId="62ca7181-df71-4740-a21a-4649c658ad3a" providerId="ADAL" clId="{9CA04E6F-9B24-452A-BDA3-5D96B223031B}" dt="2025-09-18T13:11:48.698" v="2763" actId="1076"/>
          <ac:spMkLst>
            <pc:docMk/>
            <pc:sldMk cId="1007645937" sldId="336"/>
            <ac:spMk id="14" creationId="{5E28ED4A-B4E2-7B9A-8197-0AFC0A8F2642}"/>
          </ac:spMkLst>
        </pc:spChg>
        <pc:spChg chg="mod">
          <ac:chgData name="Orla Condon" userId="62ca7181-df71-4740-a21a-4649c658ad3a" providerId="ADAL" clId="{9CA04E6F-9B24-452A-BDA3-5D96B223031B}" dt="2025-09-18T13:11:55.850" v="2765" actId="1076"/>
          <ac:spMkLst>
            <pc:docMk/>
            <pc:sldMk cId="1007645937" sldId="336"/>
            <ac:spMk id="16" creationId="{00AC276F-977D-E446-7D0A-2C081ED0B2F8}"/>
          </ac:spMkLst>
        </pc:spChg>
        <pc:picChg chg="mod">
          <ac:chgData name="Orla Condon" userId="62ca7181-df71-4740-a21a-4649c658ad3a" providerId="ADAL" clId="{9CA04E6F-9B24-452A-BDA3-5D96B223031B}" dt="2025-09-18T13:11:06.681" v="2751" actId="14100"/>
          <ac:picMkLst>
            <pc:docMk/>
            <pc:sldMk cId="1007645937" sldId="336"/>
            <ac:picMk id="3" creationId="{76141DF7-90A6-AE87-AFB5-49D120E09A7C}"/>
          </ac:picMkLst>
        </pc:picChg>
        <pc:picChg chg="mod">
          <ac:chgData name="Orla Condon" userId="62ca7181-df71-4740-a21a-4649c658ad3a" providerId="ADAL" clId="{9CA04E6F-9B24-452A-BDA3-5D96B223031B}" dt="2025-09-18T13:11:36.406" v="2758" actId="1076"/>
          <ac:picMkLst>
            <pc:docMk/>
            <pc:sldMk cId="1007645937" sldId="336"/>
            <ac:picMk id="9" creationId="{743F2763-43A4-6358-D19F-45CEA6E92C84}"/>
          </ac:picMkLst>
        </pc:picChg>
        <pc:picChg chg="mod">
          <ac:chgData name="Orla Condon" userId="62ca7181-df71-4740-a21a-4649c658ad3a" providerId="ADAL" clId="{9CA04E6F-9B24-452A-BDA3-5D96B223031B}" dt="2025-09-18T13:11:42.293" v="2761" actId="1076"/>
          <ac:picMkLst>
            <pc:docMk/>
            <pc:sldMk cId="1007645937" sldId="336"/>
            <ac:picMk id="13" creationId="{B5836BE2-081C-B013-A76A-9D00DA398888}"/>
          </ac:picMkLst>
        </pc:picChg>
        <pc:picChg chg="mod">
          <ac:chgData name="Orla Condon" userId="62ca7181-df71-4740-a21a-4649c658ad3a" providerId="ADAL" clId="{9CA04E6F-9B24-452A-BDA3-5D96B223031B}" dt="2025-09-18T13:11:51.917" v="2764" actId="14100"/>
          <ac:picMkLst>
            <pc:docMk/>
            <pc:sldMk cId="1007645937" sldId="336"/>
            <ac:picMk id="15" creationId="{F150F625-07A2-E5D8-CD80-8EAEE1E58B5E}"/>
          </ac:picMkLst>
        </pc:picChg>
        <pc:picChg chg="mod">
          <ac:chgData name="Orla Condon" userId="62ca7181-df71-4740-a21a-4649c658ad3a" providerId="ADAL" clId="{9CA04E6F-9B24-452A-BDA3-5D96B223031B}" dt="2025-09-18T13:11:45.063" v="2762" actId="14100"/>
          <ac:picMkLst>
            <pc:docMk/>
            <pc:sldMk cId="1007645937" sldId="336"/>
            <ac:picMk id="17" creationId="{9A80A1E3-E6E0-840C-9B12-C816AC339B98}"/>
          </ac:picMkLst>
        </pc:picChg>
      </pc:sldChg>
      <pc:sldChg chg="addSp modSp mod">
        <pc:chgData name="Orla Condon" userId="62ca7181-df71-4740-a21a-4649c658ad3a" providerId="ADAL" clId="{9CA04E6F-9B24-452A-BDA3-5D96B223031B}" dt="2025-09-18T13:20:29.707" v="2899" actId="1076"/>
        <pc:sldMkLst>
          <pc:docMk/>
          <pc:sldMk cId="1859867784" sldId="337"/>
        </pc:sldMkLst>
        <pc:spChg chg="mod">
          <ac:chgData name="Orla Condon" userId="62ca7181-df71-4740-a21a-4649c658ad3a" providerId="ADAL" clId="{9CA04E6F-9B24-452A-BDA3-5D96B223031B}" dt="2025-09-18T13:20:21.998" v="2898" actId="1036"/>
          <ac:spMkLst>
            <pc:docMk/>
            <pc:sldMk cId="1859867784" sldId="337"/>
            <ac:spMk id="2" creationId="{195C157B-6AD8-D07B-D09E-2358906FC40E}"/>
          </ac:spMkLst>
        </pc:spChg>
        <pc:spChg chg="mod">
          <ac:chgData name="Orla Condon" userId="62ca7181-df71-4740-a21a-4649c658ad3a" providerId="ADAL" clId="{9CA04E6F-9B24-452A-BDA3-5D96B223031B}" dt="2025-09-18T13:19:42.007" v="2873" actId="1076"/>
          <ac:spMkLst>
            <pc:docMk/>
            <pc:sldMk cId="1859867784" sldId="337"/>
            <ac:spMk id="3" creationId="{89615AB0-BED6-4FCE-9C0F-5F6B9D104C2D}"/>
          </ac:spMkLst>
        </pc:spChg>
        <pc:spChg chg="mod">
          <ac:chgData name="Orla Condon" userId="62ca7181-df71-4740-a21a-4649c658ad3a" providerId="ADAL" clId="{9CA04E6F-9B24-452A-BDA3-5D96B223031B}" dt="2025-09-18T13:20:21.998" v="2898" actId="1036"/>
          <ac:spMkLst>
            <pc:docMk/>
            <pc:sldMk cId="1859867784" sldId="337"/>
            <ac:spMk id="4" creationId="{29E71343-81A1-33B6-BDBB-FD3D7AB00F0A}"/>
          </ac:spMkLst>
        </pc:spChg>
        <pc:spChg chg="add mod">
          <ac:chgData name="Orla Condon" userId="62ca7181-df71-4740-a21a-4649c658ad3a" providerId="ADAL" clId="{9CA04E6F-9B24-452A-BDA3-5D96B223031B}" dt="2025-09-18T13:19:38.758" v="2872" actId="571"/>
          <ac:spMkLst>
            <pc:docMk/>
            <pc:sldMk cId="1859867784" sldId="337"/>
            <ac:spMk id="5" creationId="{7D8C09ED-4F40-931E-DF98-558D7DD2EB96}"/>
          </ac:spMkLst>
        </pc:spChg>
        <pc:spChg chg="add mod">
          <ac:chgData name="Orla Condon" userId="62ca7181-df71-4740-a21a-4649c658ad3a" providerId="ADAL" clId="{9CA04E6F-9B24-452A-BDA3-5D96B223031B}" dt="2025-09-18T13:19:38.758" v="2872" actId="571"/>
          <ac:spMkLst>
            <pc:docMk/>
            <pc:sldMk cId="1859867784" sldId="337"/>
            <ac:spMk id="8" creationId="{94024151-3775-392A-340B-EF8C16086591}"/>
          </ac:spMkLst>
        </pc:spChg>
        <pc:spChg chg="add mod">
          <ac:chgData name="Orla Condon" userId="62ca7181-df71-4740-a21a-4649c658ad3a" providerId="ADAL" clId="{9CA04E6F-9B24-452A-BDA3-5D96B223031B}" dt="2025-09-18T13:20:11.790" v="2875" actId="571"/>
          <ac:spMkLst>
            <pc:docMk/>
            <pc:sldMk cId="1859867784" sldId="337"/>
            <ac:spMk id="12" creationId="{D153A5B3-A8E7-D17A-1F41-EDE4E6B6130E}"/>
          </ac:spMkLst>
        </pc:spChg>
        <pc:spChg chg="add mod">
          <ac:chgData name="Orla Condon" userId="62ca7181-df71-4740-a21a-4649c658ad3a" providerId="ADAL" clId="{9CA04E6F-9B24-452A-BDA3-5D96B223031B}" dt="2025-09-18T13:20:11.790" v="2875" actId="571"/>
          <ac:spMkLst>
            <pc:docMk/>
            <pc:sldMk cId="1859867784" sldId="337"/>
            <ac:spMk id="13" creationId="{AD5145B0-DD47-EE52-097E-2495DCA162BA}"/>
          </ac:spMkLst>
        </pc:spChg>
        <pc:grpChg chg="mod">
          <ac:chgData name="Orla Condon" userId="62ca7181-df71-4740-a21a-4649c658ad3a" providerId="ADAL" clId="{9CA04E6F-9B24-452A-BDA3-5D96B223031B}" dt="2025-09-18T13:20:29.707" v="2899" actId="1076"/>
          <ac:grpSpMkLst>
            <pc:docMk/>
            <pc:sldMk cId="1859867784" sldId="337"/>
            <ac:grpSpMk id="7" creationId="{63EAEA88-0CB9-BAFC-4A50-82F24C5566EB}"/>
          </ac:grpSpMkLst>
        </pc:grpChg>
        <pc:picChg chg="mod">
          <ac:chgData name="Orla Condon" userId="62ca7181-df71-4740-a21a-4649c658ad3a" providerId="ADAL" clId="{9CA04E6F-9B24-452A-BDA3-5D96B223031B}" dt="2025-09-18T13:20:29.707" v="2899" actId="1076"/>
          <ac:picMkLst>
            <pc:docMk/>
            <pc:sldMk cId="1859867784" sldId="337"/>
            <ac:picMk id="9" creationId="{E362476C-C1B4-2B04-F943-F705027525A3}"/>
          </ac:picMkLst>
        </pc:picChg>
        <pc:picChg chg="mod">
          <ac:chgData name="Orla Condon" userId="62ca7181-df71-4740-a21a-4649c658ad3a" providerId="ADAL" clId="{9CA04E6F-9B24-452A-BDA3-5D96B223031B}" dt="2025-09-18T13:20:29.707" v="2899" actId="1076"/>
          <ac:picMkLst>
            <pc:docMk/>
            <pc:sldMk cId="1859867784" sldId="337"/>
            <ac:picMk id="10" creationId="{0F4ECFD0-DF11-CCCC-3892-39605FFE97B1}"/>
          </ac:picMkLst>
        </pc:picChg>
        <pc:cxnChg chg="mod">
          <ac:chgData name="Orla Condon" userId="62ca7181-df71-4740-a21a-4649c658ad3a" providerId="ADAL" clId="{9CA04E6F-9B24-452A-BDA3-5D96B223031B}" dt="2025-09-18T13:20:29.707" v="2899" actId="1076"/>
          <ac:cxnSpMkLst>
            <pc:docMk/>
            <pc:sldMk cId="1859867784" sldId="337"/>
            <ac:cxnSpMk id="11" creationId="{E5BC308C-F96B-DC97-0F2C-8D31E5C82A7E}"/>
          </ac:cxnSpMkLst>
        </pc:cxnChg>
      </pc:sldChg>
      <pc:sldChg chg="modSp del mod">
        <pc:chgData name="Orla Condon" userId="62ca7181-df71-4740-a21a-4649c658ad3a" providerId="ADAL" clId="{9CA04E6F-9B24-452A-BDA3-5D96B223031B}" dt="2025-09-18T13:33:56.091" v="3238" actId="47"/>
        <pc:sldMkLst>
          <pc:docMk/>
          <pc:sldMk cId="2886525105" sldId="338"/>
        </pc:sldMkLst>
        <pc:spChg chg="mod">
          <ac:chgData name="Orla Condon" userId="62ca7181-df71-4740-a21a-4649c658ad3a" providerId="ADAL" clId="{9CA04E6F-9B24-452A-BDA3-5D96B223031B}" dt="2025-09-18T13:32:41.154" v="3236" actId="1076"/>
          <ac:spMkLst>
            <pc:docMk/>
            <pc:sldMk cId="2886525105" sldId="338"/>
            <ac:spMk id="2" creationId="{945AA7C8-677C-9B5F-4229-1C6494C299A2}"/>
          </ac:spMkLst>
        </pc:spChg>
        <pc:spChg chg="mod">
          <ac:chgData name="Orla Condon" userId="62ca7181-df71-4740-a21a-4649c658ad3a" providerId="ADAL" clId="{9CA04E6F-9B24-452A-BDA3-5D96B223031B}" dt="2025-09-18T13:33:00.694" v="3237" actId="5793"/>
          <ac:spMkLst>
            <pc:docMk/>
            <pc:sldMk cId="2886525105" sldId="338"/>
            <ac:spMk id="4" creationId="{87179E6B-4E0D-2A57-7EA7-94DA70627269}"/>
          </ac:spMkLst>
        </pc:spChg>
        <pc:picChg chg="mod">
          <ac:chgData name="Orla Condon" userId="62ca7181-df71-4740-a21a-4649c658ad3a" providerId="ADAL" clId="{9CA04E6F-9B24-452A-BDA3-5D96B223031B}" dt="2025-09-18T12:07:45.164" v="2106" actId="1076"/>
          <ac:picMkLst>
            <pc:docMk/>
            <pc:sldMk cId="2886525105" sldId="338"/>
            <ac:picMk id="7" creationId="{7217DF7D-3DD8-8B34-21EC-27F43B6503BC}"/>
          </ac:picMkLst>
        </pc:picChg>
        <pc:picChg chg="mod">
          <ac:chgData name="Orla Condon" userId="62ca7181-df71-4740-a21a-4649c658ad3a" providerId="ADAL" clId="{9CA04E6F-9B24-452A-BDA3-5D96B223031B}" dt="2025-09-18T12:07:56.401" v="2109" actId="1076"/>
          <ac:picMkLst>
            <pc:docMk/>
            <pc:sldMk cId="2886525105" sldId="338"/>
            <ac:picMk id="1026" creationId="{EAD1D5AF-7542-F2CB-4F16-8CF559226F8A}"/>
          </ac:picMkLst>
        </pc:picChg>
      </pc:sldChg>
      <pc:sldChg chg="modSp mod">
        <pc:chgData name="Orla Condon" userId="62ca7181-df71-4740-a21a-4649c658ad3a" providerId="ADAL" clId="{9CA04E6F-9B24-452A-BDA3-5D96B223031B}" dt="2025-09-18T13:25:12.669" v="3020" actId="20577"/>
        <pc:sldMkLst>
          <pc:docMk/>
          <pc:sldMk cId="1213698823" sldId="342"/>
        </pc:sldMkLst>
        <pc:spChg chg="mod">
          <ac:chgData name="Orla Condon" userId="62ca7181-df71-4740-a21a-4649c658ad3a" providerId="ADAL" clId="{9CA04E6F-9B24-452A-BDA3-5D96B223031B}" dt="2025-09-18T13:24:20.316" v="2995" actId="1076"/>
          <ac:spMkLst>
            <pc:docMk/>
            <pc:sldMk cId="1213698823" sldId="342"/>
            <ac:spMk id="2" creationId="{1EBDC40E-223C-86C8-75D5-10D556AAEA9B}"/>
          </ac:spMkLst>
        </pc:spChg>
        <pc:spChg chg="mod">
          <ac:chgData name="Orla Condon" userId="62ca7181-df71-4740-a21a-4649c658ad3a" providerId="ADAL" clId="{9CA04E6F-9B24-452A-BDA3-5D96B223031B}" dt="2025-09-18T13:25:12.669" v="3020" actId="20577"/>
          <ac:spMkLst>
            <pc:docMk/>
            <pc:sldMk cId="1213698823" sldId="342"/>
            <ac:spMk id="4" creationId="{6668AB56-5A3E-1AF0-F2BD-F01D4FD341A6}"/>
          </ac:spMkLst>
        </pc:spChg>
        <pc:picChg chg="mod modCrop">
          <ac:chgData name="Orla Condon" userId="62ca7181-df71-4740-a21a-4649c658ad3a" providerId="ADAL" clId="{9CA04E6F-9B24-452A-BDA3-5D96B223031B}" dt="2025-09-18T13:24:38.409" v="2999" actId="1076"/>
          <ac:picMkLst>
            <pc:docMk/>
            <pc:sldMk cId="1213698823" sldId="342"/>
            <ac:picMk id="10" creationId="{32B6CF3A-EB56-9312-4A72-7F36ED528EE2}"/>
          </ac:picMkLst>
        </pc:picChg>
      </pc:sldChg>
      <pc:sldChg chg="modSp mod">
        <pc:chgData name="Orla Condon" userId="62ca7181-df71-4740-a21a-4649c658ad3a" providerId="ADAL" clId="{9CA04E6F-9B24-452A-BDA3-5D96B223031B}" dt="2025-09-18T13:36:15.697" v="3269" actId="1076"/>
        <pc:sldMkLst>
          <pc:docMk/>
          <pc:sldMk cId="589400167" sldId="344"/>
        </pc:sldMkLst>
        <pc:spChg chg="mod">
          <ac:chgData name="Orla Condon" userId="62ca7181-df71-4740-a21a-4649c658ad3a" providerId="ADAL" clId="{9CA04E6F-9B24-452A-BDA3-5D96B223031B}" dt="2025-09-18T13:36:10.656" v="3268" actId="14100"/>
          <ac:spMkLst>
            <pc:docMk/>
            <pc:sldMk cId="589400167" sldId="344"/>
            <ac:spMk id="4" creationId="{C59AE077-9CF1-307A-A1A1-35358C54F0AE}"/>
          </ac:spMkLst>
        </pc:spChg>
        <pc:spChg chg="mod">
          <ac:chgData name="Orla Condon" userId="62ca7181-df71-4740-a21a-4649c658ad3a" providerId="ADAL" clId="{9CA04E6F-9B24-452A-BDA3-5D96B223031B}" dt="2025-09-18T13:34:56.130" v="3242" actId="1076"/>
          <ac:spMkLst>
            <pc:docMk/>
            <pc:sldMk cId="589400167" sldId="344"/>
            <ac:spMk id="7" creationId="{252B44ED-15FD-77B5-2879-8A4CC9194393}"/>
          </ac:spMkLst>
        </pc:spChg>
        <pc:picChg chg="mod">
          <ac:chgData name="Orla Condon" userId="62ca7181-df71-4740-a21a-4649c658ad3a" providerId="ADAL" clId="{9CA04E6F-9B24-452A-BDA3-5D96B223031B}" dt="2025-09-18T13:36:15.697" v="3269" actId="1076"/>
          <ac:picMkLst>
            <pc:docMk/>
            <pc:sldMk cId="589400167" sldId="344"/>
            <ac:picMk id="2050" creationId="{80EB10FD-9617-CA1F-180B-CD55AA83AFE2}"/>
          </ac:picMkLst>
        </pc:picChg>
      </pc:sldChg>
      <pc:sldChg chg="modSp mod">
        <pc:chgData name="Orla Condon" userId="62ca7181-df71-4740-a21a-4649c658ad3a" providerId="ADAL" clId="{9CA04E6F-9B24-452A-BDA3-5D96B223031B}" dt="2025-09-18T13:36:36.284" v="3274" actId="1076"/>
        <pc:sldMkLst>
          <pc:docMk/>
          <pc:sldMk cId="3670765572" sldId="345"/>
        </pc:sldMkLst>
        <pc:spChg chg="mod">
          <ac:chgData name="Orla Condon" userId="62ca7181-df71-4740-a21a-4649c658ad3a" providerId="ADAL" clId="{9CA04E6F-9B24-452A-BDA3-5D96B223031B}" dt="2025-09-18T13:36:27.824" v="3271" actId="1076"/>
          <ac:spMkLst>
            <pc:docMk/>
            <pc:sldMk cId="3670765572" sldId="345"/>
            <ac:spMk id="2" creationId="{96CED4BD-7937-2B6F-6768-3236B9C8E028}"/>
          </ac:spMkLst>
        </pc:spChg>
        <pc:spChg chg="mod">
          <ac:chgData name="Orla Condon" userId="62ca7181-df71-4740-a21a-4649c658ad3a" providerId="ADAL" clId="{9CA04E6F-9B24-452A-BDA3-5D96B223031B}" dt="2025-09-18T13:36:24.337" v="3270" actId="14100"/>
          <ac:spMkLst>
            <pc:docMk/>
            <pc:sldMk cId="3670765572" sldId="345"/>
            <ac:spMk id="5" creationId="{C42D25DC-9426-7CA6-9137-F4CCE470C22D}"/>
          </ac:spMkLst>
        </pc:spChg>
        <pc:picChg chg="mod">
          <ac:chgData name="Orla Condon" userId="62ca7181-df71-4740-a21a-4649c658ad3a" providerId="ADAL" clId="{9CA04E6F-9B24-452A-BDA3-5D96B223031B}" dt="2025-09-18T13:36:36.284" v="3274" actId="1076"/>
          <ac:picMkLst>
            <pc:docMk/>
            <pc:sldMk cId="3670765572" sldId="345"/>
            <ac:picMk id="10" creationId="{8DF9116F-3D83-5325-E47E-36D7C68D6153}"/>
          </ac:picMkLst>
        </pc:picChg>
      </pc:sldChg>
      <pc:sldChg chg="addSp delSp modSp mod">
        <pc:chgData name="Orla Condon" userId="62ca7181-df71-4740-a21a-4649c658ad3a" providerId="ADAL" clId="{9CA04E6F-9B24-452A-BDA3-5D96B223031B}" dt="2025-09-18T13:40:29.723" v="3323" actId="1076"/>
        <pc:sldMkLst>
          <pc:docMk/>
          <pc:sldMk cId="3117341678" sldId="346"/>
        </pc:sldMkLst>
        <pc:spChg chg="mod">
          <ac:chgData name="Orla Condon" userId="62ca7181-df71-4740-a21a-4649c658ad3a" providerId="ADAL" clId="{9CA04E6F-9B24-452A-BDA3-5D96B223031B}" dt="2025-09-18T13:36:46.731" v="3275" actId="1076"/>
          <ac:spMkLst>
            <pc:docMk/>
            <pc:sldMk cId="3117341678" sldId="346"/>
            <ac:spMk id="2" creationId="{F7CC10B0-BE7F-6A9B-67DF-A2BA78348007}"/>
          </ac:spMkLst>
        </pc:spChg>
        <pc:spChg chg="mod">
          <ac:chgData name="Orla Condon" userId="62ca7181-df71-4740-a21a-4649c658ad3a" providerId="ADAL" clId="{9CA04E6F-9B24-452A-BDA3-5D96B223031B}" dt="2025-09-18T13:40:23.770" v="3320" actId="14100"/>
          <ac:spMkLst>
            <pc:docMk/>
            <pc:sldMk cId="3117341678" sldId="346"/>
            <ac:spMk id="4" creationId="{39D807C7-BD8A-BB73-AD80-1454A5A2938D}"/>
          </ac:spMkLst>
        </pc:spChg>
        <pc:picChg chg="del mod">
          <ac:chgData name="Orla Condon" userId="62ca7181-df71-4740-a21a-4649c658ad3a" providerId="ADAL" clId="{9CA04E6F-9B24-452A-BDA3-5D96B223031B}" dt="2025-09-18T13:39:49.817" v="3309" actId="478"/>
          <ac:picMkLst>
            <pc:docMk/>
            <pc:sldMk cId="3117341678" sldId="346"/>
            <ac:picMk id="5" creationId="{2CFF4EF9-25C6-4301-49E6-73CB2D726F76}"/>
          </ac:picMkLst>
        </pc:picChg>
        <pc:picChg chg="add mod modCrop">
          <ac:chgData name="Orla Condon" userId="62ca7181-df71-4740-a21a-4649c658ad3a" providerId="ADAL" clId="{9CA04E6F-9B24-452A-BDA3-5D96B223031B}" dt="2025-09-18T13:40:29.723" v="3323" actId="1076"/>
          <ac:picMkLst>
            <pc:docMk/>
            <pc:sldMk cId="3117341678" sldId="346"/>
            <ac:picMk id="8" creationId="{1705000F-9F3C-8F37-BC16-C8716D730A0E}"/>
          </ac:picMkLst>
        </pc:picChg>
      </pc:sldChg>
      <pc:sldChg chg="modSp mod">
        <pc:chgData name="Orla Condon" userId="62ca7181-df71-4740-a21a-4649c658ad3a" providerId="ADAL" clId="{9CA04E6F-9B24-452A-BDA3-5D96B223031B}" dt="2025-09-18T13:41:00.874" v="3330" actId="1076"/>
        <pc:sldMkLst>
          <pc:docMk/>
          <pc:sldMk cId="1825857441" sldId="347"/>
        </pc:sldMkLst>
        <pc:spChg chg="mod">
          <ac:chgData name="Orla Condon" userId="62ca7181-df71-4740-a21a-4649c658ad3a" providerId="ADAL" clId="{9CA04E6F-9B24-452A-BDA3-5D96B223031B}" dt="2025-09-18T13:40:48.387" v="3325" actId="1076"/>
          <ac:spMkLst>
            <pc:docMk/>
            <pc:sldMk cId="1825857441" sldId="347"/>
            <ac:spMk id="2" creationId="{14AEA10C-79F9-3B74-0965-2014095BACB0}"/>
          </ac:spMkLst>
        </pc:spChg>
        <pc:spChg chg="mod">
          <ac:chgData name="Orla Condon" userId="62ca7181-df71-4740-a21a-4649c658ad3a" providerId="ADAL" clId="{9CA04E6F-9B24-452A-BDA3-5D96B223031B}" dt="2025-09-18T13:40:51.699" v="3326" actId="14100"/>
          <ac:spMkLst>
            <pc:docMk/>
            <pc:sldMk cId="1825857441" sldId="347"/>
            <ac:spMk id="3" creationId="{51526C5C-0A75-85B6-2F7E-E571E406228F}"/>
          </ac:spMkLst>
        </pc:spChg>
        <pc:picChg chg="mod">
          <ac:chgData name="Orla Condon" userId="62ca7181-df71-4740-a21a-4649c658ad3a" providerId="ADAL" clId="{9CA04E6F-9B24-452A-BDA3-5D96B223031B}" dt="2025-09-18T13:41:00.874" v="3330" actId="1076"/>
          <ac:picMkLst>
            <pc:docMk/>
            <pc:sldMk cId="1825857441" sldId="347"/>
            <ac:picMk id="5" creationId="{46178523-66AE-ECEA-4CA6-0F8C7BB1BE3D}"/>
          </ac:picMkLst>
        </pc:picChg>
      </pc:sldChg>
      <pc:sldChg chg="modSp mod">
        <pc:chgData name="Orla Condon" userId="62ca7181-df71-4740-a21a-4649c658ad3a" providerId="ADAL" clId="{9CA04E6F-9B24-452A-BDA3-5D96B223031B}" dt="2025-09-18T13:21:27.530" v="2974" actId="20577"/>
        <pc:sldMkLst>
          <pc:docMk/>
          <pc:sldMk cId="1282631382" sldId="349"/>
        </pc:sldMkLst>
        <pc:spChg chg="mod">
          <ac:chgData name="Orla Condon" userId="62ca7181-df71-4740-a21a-4649c658ad3a" providerId="ADAL" clId="{9CA04E6F-9B24-452A-BDA3-5D96B223031B}" dt="2025-09-18T13:20:42.856" v="2900" actId="1076"/>
          <ac:spMkLst>
            <pc:docMk/>
            <pc:sldMk cId="1282631382" sldId="349"/>
            <ac:spMk id="2" creationId="{26E53947-C81E-37F7-282F-69672635C874}"/>
          </ac:spMkLst>
        </pc:spChg>
        <pc:spChg chg="mod">
          <ac:chgData name="Orla Condon" userId="62ca7181-df71-4740-a21a-4649c658ad3a" providerId="ADAL" clId="{9CA04E6F-9B24-452A-BDA3-5D96B223031B}" dt="2025-09-18T13:21:27.530" v="2974" actId="20577"/>
          <ac:spMkLst>
            <pc:docMk/>
            <pc:sldMk cId="1282631382" sldId="349"/>
            <ac:spMk id="4" creationId="{D13662A5-505D-B31F-A148-821C14A3C980}"/>
          </ac:spMkLst>
        </pc:spChg>
        <pc:picChg chg="mod">
          <ac:chgData name="Orla Condon" userId="62ca7181-df71-4740-a21a-4649c658ad3a" providerId="ADAL" clId="{9CA04E6F-9B24-452A-BDA3-5D96B223031B}" dt="2025-09-18T11:51:04.947" v="2086" actId="1076"/>
          <ac:picMkLst>
            <pc:docMk/>
            <pc:sldMk cId="1282631382" sldId="349"/>
            <ac:picMk id="5" creationId="{45B27550-8B1F-4D48-221B-2DA71C3F55C7}"/>
          </ac:picMkLst>
        </pc:picChg>
      </pc:sldChg>
      <pc:sldChg chg="addSp delSp modSp mod delAnim modAnim">
        <pc:chgData name="Orla Condon" userId="62ca7181-df71-4740-a21a-4649c658ad3a" providerId="ADAL" clId="{9CA04E6F-9B24-452A-BDA3-5D96B223031B}" dt="2025-09-17T10:47:58.176" v="1656" actId="14100"/>
        <pc:sldMkLst>
          <pc:docMk/>
          <pc:sldMk cId="3194952516" sldId="352"/>
        </pc:sldMkLst>
        <pc:spChg chg="del">
          <ac:chgData name="Orla Condon" userId="62ca7181-df71-4740-a21a-4649c658ad3a" providerId="ADAL" clId="{9CA04E6F-9B24-452A-BDA3-5D96B223031B}" dt="2025-09-17T10:46:23.252" v="1621" actId="21"/>
          <ac:spMkLst>
            <pc:docMk/>
            <pc:sldMk cId="3194952516" sldId="352"/>
            <ac:spMk id="3" creationId="{0FA15C7F-757F-31EC-C6B9-B3593F068DC5}"/>
          </ac:spMkLst>
        </pc:spChg>
        <pc:spChg chg="add del mod">
          <ac:chgData name="Orla Condon" userId="62ca7181-df71-4740-a21a-4649c658ad3a" providerId="ADAL" clId="{9CA04E6F-9B24-452A-BDA3-5D96B223031B}" dt="2025-09-17T10:47:06.583" v="1631" actId="478"/>
          <ac:spMkLst>
            <pc:docMk/>
            <pc:sldMk cId="3194952516" sldId="352"/>
            <ac:spMk id="7" creationId="{8F087276-4210-1360-520E-3A2D8D2A67FA}"/>
          </ac:spMkLst>
        </pc:spChg>
        <pc:spChg chg="del mod">
          <ac:chgData name="Orla Condon" userId="62ca7181-df71-4740-a21a-4649c658ad3a" providerId="ADAL" clId="{9CA04E6F-9B24-452A-BDA3-5D96B223031B}" dt="2025-09-17T10:47:06.583" v="1633"/>
          <ac:spMkLst>
            <pc:docMk/>
            <pc:sldMk cId="3194952516" sldId="352"/>
            <ac:spMk id="8" creationId="{2D3BC6BD-C1AA-F1FF-B354-B856F621DDF8}"/>
          </ac:spMkLst>
        </pc:spChg>
        <pc:spChg chg="mod">
          <ac:chgData name="Orla Condon" userId="62ca7181-df71-4740-a21a-4649c658ad3a" providerId="ADAL" clId="{9CA04E6F-9B24-452A-BDA3-5D96B223031B}" dt="2025-09-17T10:47:58.176" v="1656" actId="14100"/>
          <ac:spMkLst>
            <pc:docMk/>
            <pc:sldMk cId="3194952516" sldId="352"/>
            <ac:spMk id="9" creationId="{A9D1AFCA-7148-7779-5642-E9A11D3B9B39}"/>
          </ac:spMkLst>
        </pc:spChg>
      </pc:sldChg>
      <pc:sldChg chg="addSp delSp modSp mod delAnim">
        <pc:chgData name="Orla Condon" userId="62ca7181-df71-4740-a21a-4649c658ad3a" providerId="ADAL" clId="{9CA04E6F-9B24-452A-BDA3-5D96B223031B}" dt="2025-09-18T13:18:11.595" v="2868" actId="1076"/>
        <pc:sldMkLst>
          <pc:docMk/>
          <pc:sldMk cId="1215128772" sldId="353"/>
        </pc:sldMkLst>
        <pc:spChg chg="mod">
          <ac:chgData name="Orla Condon" userId="62ca7181-df71-4740-a21a-4649c658ad3a" providerId="ADAL" clId="{9CA04E6F-9B24-452A-BDA3-5D96B223031B}" dt="2025-09-18T13:17:08.200" v="2854" actId="1076"/>
          <ac:spMkLst>
            <pc:docMk/>
            <pc:sldMk cId="1215128772" sldId="353"/>
            <ac:spMk id="2" creationId="{FC5F41A7-D26B-2FC2-73DE-B4B7DF64E23E}"/>
          </ac:spMkLst>
        </pc:spChg>
        <pc:spChg chg="del mod">
          <ac:chgData name="Orla Condon" userId="62ca7181-df71-4740-a21a-4649c658ad3a" providerId="ADAL" clId="{9CA04E6F-9B24-452A-BDA3-5D96B223031B}" dt="2025-09-18T11:49:51.522" v="2070" actId="478"/>
          <ac:spMkLst>
            <pc:docMk/>
            <pc:sldMk cId="1215128772" sldId="353"/>
            <ac:spMk id="3" creationId="{B5F1B083-8767-C9FD-7EA4-3DF4D4731E2F}"/>
          </ac:spMkLst>
        </pc:spChg>
        <pc:spChg chg="mod">
          <ac:chgData name="Orla Condon" userId="62ca7181-df71-4740-a21a-4649c658ad3a" providerId="ADAL" clId="{9CA04E6F-9B24-452A-BDA3-5D96B223031B}" dt="2025-09-18T13:17:21.476" v="2856" actId="14100"/>
          <ac:spMkLst>
            <pc:docMk/>
            <pc:sldMk cId="1215128772" sldId="353"/>
            <ac:spMk id="4" creationId="{B285AED2-757E-3B28-2B1F-659717EB7155}"/>
          </ac:spMkLst>
        </pc:spChg>
        <pc:spChg chg="mod">
          <ac:chgData name="Orla Condon" userId="62ca7181-df71-4740-a21a-4649c658ad3a" providerId="ADAL" clId="{9CA04E6F-9B24-452A-BDA3-5D96B223031B}" dt="2025-09-18T13:18:05.278" v="2866" actId="1076"/>
          <ac:spMkLst>
            <pc:docMk/>
            <pc:sldMk cId="1215128772" sldId="353"/>
            <ac:spMk id="5" creationId="{E88656CC-FAC8-2A97-D0B5-0C669766AB37}"/>
          </ac:spMkLst>
        </pc:spChg>
        <pc:spChg chg="del mod">
          <ac:chgData name="Orla Condon" userId="62ca7181-df71-4740-a21a-4649c658ad3a" providerId="ADAL" clId="{9CA04E6F-9B24-452A-BDA3-5D96B223031B}" dt="2025-09-18T11:47:31.229" v="2032" actId="478"/>
          <ac:spMkLst>
            <pc:docMk/>
            <pc:sldMk cId="1215128772" sldId="353"/>
            <ac:spMk id="7" creationId="{B5151691-BF3E-14EC-61E8-A30EA853DDD7}"/>
          </ac:spMkLst>
        </pc:spChg>
        <pc:spChg chg="mod">
          <ac:chgData name="Orla Condon" userId="62ca7181-df71-4740-a21a-4649c658ad3a" providerId="ADAL" clId="{9CA04E6F-9B24-452A-BDA3-5D96B223031B}" dt="2025-09-18T13:18:08.588" v="2867" actId="1076"/>
          <ac:spMkLst>
            <pc:docMk/>
            <pc:sldMk cId="1215128772" sldId="353"/>
            <ac:spMk id="8" creationId="{84C8DEA8-B6D0-4A57-2DAE-8D25B3495227}"/>
          </ac:spMkLst>
        </pc:spChg>
        <pc:spChg chg="mod">
          <ac:chgData name="Orla Condon" userId="62ca7181-df71-4740-a21a-4649c658ad3a" providerId="ADAL" clId="{9CA04E6F-9B24-452A-BDA3-5D96B223031B}" dt="2025-09-18T13:18:11.595" v="2868" actId="1076"/>
          <ac:spMkLst>
            <pc:docMk/>
            <pc:sldMk cId="1215128772" sldId="353"/>
            <ac:spMk id="10" creationId="{10495689-AFDC-0270-1E6B-6E95141BA4D5}"/>
          </ac:spMkLst>
        </pc:spChg>
        <pc:spChg chg="add mod">
          <ac:chgData name="Orla Condon" userId="62ca7181-df71-4740-a21a-4649c658ad3a" providerId="ADAL" clId="{9CA04E6F-9B24-452A-BDA3-5D96B223031B}" dt="2025-09-18T13:17:43.714" v="2860" actId="122"/>
          <ac:spMkLst>
            <pc:docMk/>
            <pc:sldMk cId="1215128772" sldId="353"/>
            <ac:spMk id="11" creationId="{27ABBA28-0F81-9B9C-3C94-ADC509D14CF3}"/>
          </ac:spMkLst>
        </pc:spChg>
        <pc:spChg chg="add del mod">
          <ac:chgData name="Orla Condon" userId="62ca7181-df71-4740-a21a-4649c658ad3a" providerId="ADAL" clId="{9CA04E6F-9B24-452A-BDA3-5D96B223031B}" dt="2025-09-18T11:49:53.742" v="2071" actId="478"/>
          <ac:spMkLst>
            <pc:docMk/>
            <pc:sldMk cId="1215128772" sldId="353"/>
            <ac:spMk id="13" creationId="{B33FE76D-D4E6-6D8D-12DF-783B74035254}"/>
          </ac:spMkLst>
        </pc:spChg>
        <pc:picChg chg="mod">
          <ac:chgData name="Orla Condon" userId="62ca7181-df71-4740-a21a-4649c658ad3a" providerId="ADAL" clId="{9CA04E6F-9B24-452A-BDA3-5D96B223031B}" dt="2025-09-18T13:17:55.687" v="2863" actId="1076"/>
          <ac:picMkLst>
            <pc:docMk/>
            <pc:sldMk cId="1215128772" sldId="353"/>
            <ac:picMk id="14" creationId="{A83D182F-EF65-016F-A0A6-8D930EAAE01C}"/>
          </ac:picMkLst>
        </pc:picChg>
        <pc:picChg chg="mod">
          <ac:chgData name="Orla Condon" userId="62ca7181-df71-4740-a21a-4649c658ad3a" providerId="ADAL" clId="{9CA04E6F-9B24-452A-BDA3-5D96B223031B}" dt="2025-09-18T13:18:00.956" v="2865" actId="1076"/>
          <ac:picMkLst>
            <pc:docMk/>
            <pc:sldMk cId="1215128772" sldId="353"/>
            <ac:picMk id="16" creationId="{4D532422-FDB9-8ADB-8636-6BFA3A2B7602}"/>
          </ac:picMkLst>
        </pc:picChg>
        <pc:picChg chg="mod">
          <ac:chgData name="Orla Condon" userId="62ca7181-df71-4740-a21a-4649c658ad3a" providerId="ADAL" clId="{9CA04E6F-9B24-452A-BDA3-5D96B223031B}" dt="2025-09-18T13:17:53.650" v="2862" actId="1076"/>
          <ac:picMkLst>
            <pc:docMk/>
            <pc:sldMk cId="1215128772" sldId="353"/>
            <ac:picMk id="18" creationId="{DD7DA59A-7E9C-C9E2-0F71-8B53B467DD81}"/>
          </ac:picMkLst>
        </pc:picChg>
      </pc:sldChg>
      <pc:sldChg chg="addSp delSp modSp mod">
        <pc:chgData name="Orla Condon" userId="62ca7181-df71-4740-a21a-4649c658ad3a" providerId="ADAL" clId="{9CA04E6F-9B24-452A-BDA3-5D96B223031B}" dt="2025-09-18T13:50:55.811" v="3558" actId="14100"/>
        <pc:sldMkLst>
          <pc:docMk/>
          <pc:sldMk cId="1198570305" sldId="354"/>
        </pc:sldMkLst>
        <pc:spChg chg="mod">
          <ac:chgData name="Orla Condon" userId="62ca7181-df71-4740-a21a-4649c658ad3a" providerId="ADAL" clId="{9CA04E6F-9B24-452A-BDA3-5D96B223031B}" dt="2025-09-18T13:50:55.811" v="3558" actId="14100"/>
          <ac:spMkLst>
            <pc:docMk/>
            <pc:sldMk cId="1198570305" sldId="354"/>
            <ac:spMk id="4" creationId="{458068C4-D126-89FA-305F-E34FBE8FFEE3}"/>
          </ac:spMkLst>
        </pc:spChg>
        <pc:picChg chg="del mod">
          <ac:chgData name="Orla Condon" userId="62ca7181-df71-4740-a21a-4649c658ad3a" providerId="ADAL" clId="{9CA04E6F-9B24-452A-BDA3-5D96B223031B}" dt="2025-09-18T13:50:05.869" v="3550" actId="478"/>
          <ac:picMkLst>
            <pc:docMk/>
            <pc:sldMk cId="1198570305" sldId="354"/>
            <ac:picMk id="3" creationId="{FA7C1201-A371-4307-C157-05D9CB2A8873}"/>
          </ac:picMkLst>
        </pc:picChg>
        <pc:picChg chg="add mod">
          <ac:chgData name="Orla Condon" userId="62ca7181-df71-4740-a21a-4649c658ad3a" providerId="ADAL" clId="{9CA04E6F-9B24-452A-BDA3-5D96B223031B}" dt="2025-09-18T13:50:51.708" v="3557" actId="1076"/>
          <ac:picMkLst>
            <pc:docMk/>
            <pc:sldMk cId="1198570305" sldId="354"/>
            <ac:picMk id="6" creationId="{ED3928CC-F02B-92EB-D599-D6E942F95C60}"/>
          </ac:picMkLst>
        </pc:picChg>
      </pc:sldChg>
      <pc:sldChg chg="modSp mod">
        <pc:chgData name="Orla Condon" userId="62ca7181-df71-4740-a21a-4649c658ad3a" providerId="ADAL" clId="{9CA04E6F-9B24-452A-BDA3-5D96B223031B}" dt="2025-09-18T13:31:51.999" v="3219" actId="1076"/>
        <pc:sldMkLst>
          <pc:docMk/>
          <pc:sldMk cId="3398326389" sldId="355"/>
        </pc:sldMkLst>
        <pc:spChg chg="mod">
          <ac:chgData name="Orla Condon" userId="62ca7181-df71-4740-a21a-4649c658ad3a" providerId="ADAL" clId="{9CA04E6F-9B24-452A-BDA3-5D96B223031B}" dt="2025-09-18T13:30:55.073" v="3205" actId="1076"/>
          <ac:spMkLst>
            <pc:docMk/>
            <pc:sldMk cId="3398326389" sldId="355"/>
            <ac:spMk id="2" creationId="{67DE5A3F-390D-0671-E95C-EF4778A5D6E9}"/>
          </ac:spMkLst>
        </pc:spChg>
        <pc:spChg chg="mod">
          <ac:chgData name="Orla Condon" userId="62ca7181-df71-4740-a21a-4649c658ad3a" providerId="ADAL" clId="{9CA04E6F-9B24-452A-BDA3-5D96B223031B}" dt="2025-09-18T13:31:34.480" v="3215" actId="20577"/>
          <ac:spMkLst>
            <pc:docMk/>
            <pc:sldMk cId="3398326389" sldId="355"/>
            <ac:spMk id="4" creationId="{4DE46925-3249-E504-CDBF-19145919844E}"/>
          </ac:spMkLst>
        </pc:spChg>
        <pc:grpChg chg="mod">
          <ac:chgData name="Orla Condon" userId="62ca7181-df71-4740-a21a-4649c658ad3a" providerId="ADAL" clId="{9CA04E6F-9B24-452A-BDA3-5D96B223031B}" dt="2025-09-18T13:31:51.999" v="3219" actId="1076"/>
          <ac:grpSpMkLst>
            <pc:docMk/>
            <pc:sldMk cId="3398326389" sldId="355"/>
            <ac:grpSpMk id="5" creationId="{6F27B0B9-B3F6-6032-F727-AF767756803E}"/>
          </ac:grpSpMkLst>
        </pc:grpChg>
      </pc:sldChg>
      <pc:sldChg chg="modSp mod">
        <pc:chgData name="Orla Condon" userId="62ca7181-df71-4740-a21a-4649c658ad3a" providerId="ADAL" clId="{9CA04E6F-9B24-452A-BDA3-5D96B223031B}" dt="2025-09-18T13:28:17.025" v="3120" actId="1076"/>
        <pc:sldMkLst>
          <pc:docMk/>
          <pc:sldMk cId="2857021840" sldId="356"/>
        </pc:sldMkLst>
        <pc:spChg chg="mod">
          <ac:chgData name="Orla Condon" userId="62ca7181-df71-4740-a21a-4649c658ad3a" providerId="ADAL" clId="{9CA04E6F-9B24-452A-BDA3-5D96B223031B}" dt="2025-09-18T13:28:17.025" v="3120" actId="1076"/>
          <ac:spMkLst>
            <pc:docMk/>
            <pc:sldMk cId="2857021840" sldId="356"/>
            <ac:spMk id="2" creationId="{F57AD144-3780-6077-C94D-57D88CFB0EC8}"/>
          </ac:spMkLst>
        </pc:spChg>
        <pc:spChg chg="mod">
          <ac:chgData name="Orla Condon" userId="62ca7181-df71-4740-a21a-4649c658ad3a" providerId="ADAL" clId="{9CA04E6F-9B24-452A-BDA3-5D96B223031B}" dt="2025-09-18T13:27:59.458" v="3116" actId="14100"/>
          <ac:spMkLst>
            <pc:docMk/>
            <pc:sldMk cId="2857021840" sldId="356"/>
            <ac:spMk id="4" creationId="{D954B97B-6102-4F45-0EBF-CB4FD5CD2212}"/>
          </ac:spMkLst>
        </pc:spChg>
        <pc:picChg chg="mod">
          <ac:chgData name="Orla Condon" userId="62ca7181-df71-4740-a21a-4649c658ad3a" providerId="ADAL" clId="{9CA04E6F-9B24-452A-BDA3-5D96B223031B}" dt="2025-09-18T13:28:05.720" v="3119" actId="1076"/>
          <ac:picMkLst>
            <pc:docMk/>
            <pc:sldMk cId="2857021840" sldId="356"/>
            <ac:picMk id="8" creationId="{76AF60B6-50D9-8142-ED92-B73FE6274A30}"/>
          </ac:picMkLst>
        </pc:picChg>
      </pc:sldChg>
      <pc:sldChg chg="modSp mod">
        <pc:chgData name="Orla Condon" userId="62ca7181-df71-4740-a21a-4649c658ad3a" providerId="ADAL" clId="{9CA04E6F-9B24-452A-BDA3-5D96B223031B}" dt="2025-09-18T13:29:06.876" v="3122" actId="1076"/>
        <pc:sldMkLst>
          <pc:docMk/>
          <pc:sldMk cId="3450943277" sldId="357"/>
        </pc:sldMkLst>
        <pc:picChg chg="mod">
          <ac:chgData name="Orla Condon" userId="62ca7181-df71-4740-a21a-4649c658ad3a" providerId="ADAL" clId="{9CA04E6F-9B24-452A-BDA3-5D96B223031B}" dt="2025-09-18T13:29:06.876" v="3122" actId="1076"/>
          <ac:picMkLst>
            <pc:docMk/>
            <pc:sldMk cId="3450943277" sldId="357"/>
            <ac:picMk id="7" creationId="{5296F974-2D14-DC62-CB9B-FE3A3DD85495}"/>
          </ac:picMkLst>
        </pc:picChg>
      </pc:sldChg>
      <pc:sldChg chg="addSp delSp modSp mod">
        <pc:chgData name="Orla Condon" userId="62ca7181-df71-4740-a21a-4649c658ad3a" providerId="ADAL" clId="{9CA04E6F-9B24-452A-BDA3-5D96B223031B}" dt="2025-09-18T13:42:39.405" v="3367" actId="14100"/>
        <pc:sldMkLst>
          <pc:docMk/>
          <pc:sldMk cId="3147328938" sldId="359"/>
        </pc:sldMkLst>
        <pc:spChg chg="mod">
          <ac:chgData name="Orla Condon" userId="62ca7181-df71-4740-a21a-4649c658ad3a" providerId="ADAL" clId="{9CA04E6F-9B24-452A-BDA3-5D96B223031B}" dt="2025-09-18T13:41:29.780" v="3351" actId="1035"/>
          <ac:spMkLst>
            <pc:docMk/>
            <pc:sldMk cId="3147328938" sldId="359"/>
            <ac:spMk id="2" creationId="{1C16C645-D596-331A-F6D9-0F81D6DF696D}"/>
          </ac:spMkLst>
        </pc:spChg>
        <pc:spChg chg="mod">
          <ac:chgData name="Orla Condon" userId="62ca7181-df71-4740-a21a-4649c658ad3a" providerId="ADAL" clId="{9CA04E6F-9B24-452A-BDA3-5D96B223031B}" dt="2025-09-18T13:42:18.349" v="3361" actId="14100"/>
          <ac:spMkLst>
            <pc:docMk/>
            <pc:sldMk cId="3147328938" sldId="359"/>
            <ac:spMk id="3" creationId="{81B7EA95-3D68-174B-D38E-1B823E97272B}"/>
          </ac:spMkLst>
        </pc:spChg>
        <pc:spChg chg="mod">
          <ac:chgData name="Orla Condon" userId="62ca7181-df71-4740-a21a-4649c658ad3a" providerId="ADAL" clId="{9CA04E6F-9B24-452A-BDA3-5D96B223031B}" dt="2025-09-18T13:42:15.318" v="3360" actId="14100"/>
          <ac:spMkLst>
            <pc:docMk/>
            <pc:sldMk cId="3147328938" sldId="359"/>
            <ac:spMk id="4" creationId="{6EC64CCC-23E3-DA4A-C9C1-C70D01302E0D}"/>
          </ac:spMkLst>
        </pc:spChg>
        <pc:picChg chg="add mod">
          <ac:chgData name="Orla Condon" userId="62ca7181-df71-4740-a21a-4649c658ad3a" providerId="ADAL" clId="{9CA04E6F-9B24-452A-BDA3-5D96B223031B}" dt="2025-09-18T13:42:39.405" v="3367" actId="14100"/>
          <ac:picMkLst>
            <pc:docMk/>
            <pc:sldMk cId="3147328938" sldId="359"/>
            <ac:picMk id="7" creationId="{9D1B5099-DD02-86F9-A05C-845E557A26E1}"/>
          </ac:picMkLst>
        </pc:picChg>
        <pc:picChg chg="del">
          <ac:chgData name="Orla Condon" userId="62ca7181-df71-4740-a21a-4649c658ad3a" providerId="ADAL" clId="{9CA04E6F-9B24-452A-BDA3-5D96B223031B}" dt="2025-09-18T13:41:33.454" v="3352" actId="478"/>
          <ac:picMkLst>
            <pc:docMk/>
            <pc:sldMk cId="3147328938" sldId="359"/>
            <ac:picMk id="8" creationId="{8AE56132-FC74-5D37-9504-B3741759BDA3}"/>
          </ac:picMkLst>
        </pc:picChg>
      </pc:sldChg>
      <pc:sldChg chg="modSp mod">
        <pc:chgData name="Orla Condon" userId="62ca7181-df71-4740-a21a-4649c658ad3a" providerId="ADAL" clId="{9CA04E6F-9B24-452A-BDA3-5D96B223031B}" dt="2025-09-18T13:43:27.210" v="3421" actId="14100"/>
        <pc:sldMkLst>
          <pc:docMk/>
          <pc:sldMk cId="4071909815" sldId="360"/>
        </pc:sldMkLst>
        <pc:spChg chg="mod">
          <ac:chgData name="Orla Condon" userId="62ca7181-df71-4740-a21a-4649c658ad3a" providerId="ADAL" clId="{9CA04E6F-9B24-452A-BDA3-5D96B223031B}" dt="2025-09-18T13:42:46.961" v="3368" actId="1076"/>
          <ac:spMkLst>
            <pc:docMk/>
            <pc:sldMk cId="4071909815" sldId="360"/>
            <ac:spMk id="2" creationId="{8841B6BA-00FB-371F-6DA0-5615A38D7EDC}"/>
          </ac:spMkLst>
        </pc:spChg>
        <pc:spChg chg="mod">
          <ac:chgData name="Orla Condon" userId="62ca7181-df71-4740-a21a-4649c658ad3a" providerId="ADAL" clId="{9CA04E6F-9B24-452A-BDA3-5D96B223031B}" dt="2025-09-18T13:43:19.586" v="3417" actId="14100"/>
          <ac:spMkLst>
            <pc:docMk/>
            <pc:sldMk cId="4071909815" sldId="360"/>
            <ac:spMk id="3" creationId="{CD7B116F-7E5D-2A61-77D9-BE6C6C32966B}"/>
          </ac:spMkLst>
        </pc:spChg>
        <pc:picChg chg="mod">
          <ac:chgData name="Orla Condon" userId="62ca7181-df71-4740-a21a-4649c658ad3a" providerId="ADAL" clId="{9CA04E6F-9B24-452A-BDA3-5D96B223031B}" dt="2025-09-18T13:43:27.210" v="3421" actId="14100"/>
          <ac:picMkLst>
            <pc:docMk/>
            <pc:sldMk cId="4071909815" sldId="360"/>
            <ac:picMk id="8" creationId="{A16DA738-C0C8-26EC-16E2-C52D10009319}"/>
          </ac:picMkLst>
        </pc:picChg>
        <pc:picChg chg="mod">
          <ac:chgData name="Orla Condon" userId="62ca7181-df71-4740-a21a-4649c658ad3a" providerId="ADAL" clId="{9CA04E6F-9B24-452A-BDA3-5D96B223031B}" dt="2025-09-18T13:43:23.368" v="3419" actId="14100"/>
          <ac:picMkLst>
            <pc:docMk/>
            <pc:sldMk cId="4071909815" sldId="360"/>
            <ac:picMk id="9" creationId="{7D86B6C7-CBC3-1DDB-3367-5D1C469486F5}"/>
          </ac:picMkLst>
        </pc:picChg>
      </pc:sldChg>
      <pc:sldChg chg="modSp mod">
        <pc:chgData name="Orla Condon" userId="62ca7181-df71-4740-a21a-4649c658ad3a" providerId="ADAL" clId="{9CA04E6F-9B24-452A-BDA3-5D96B223031B}" dt="2025-09-18T13:45:12.634" v="3449" actId="20577"/>
        <pc:sldMkLst>
          <pc:docMk/>
          <pc:sldMk cId="1464497698" sldId="363"/>
        </pc:sldMkLst>
        <pc:spChg chg="mod">
          <ac:chgData name="Orla Condon" userId="62ca7181-df71-4740-a21a-4649c658ad3a" providerId="ADAL" clId="{9CA04E6F-9B24-452A-BDA3-5D96B223031B}" dt="2025-09-18T13:44:10.020" v="3428" actId="1076"/>
          <ac:spMkLst>
            <pc:docMk/>
            <pc:sldMk cId="1464497698" sldId="363"/>
            <ac:spMk id="2" creationId="{00000000-0000-0000-0000-000000000000}"/>
          </ac:spMkLst>
        </pc:spChg>
        <pc:spChg chg="mod">
          <ac:chgData name="Orla Condon" userId="62ca7181-df71-4740-a21a-4649c658ad3a" providerId="ADAL" clId="{9CA04E6F-9B24-452A-BDA3-5D96B223031B}" dt="2025-09-18T13:45:12.634" v="3449" actId="20577"/>
          <ac:spMkLst>
            <pc:docMk/>
            <pc:sldMk cId="1464497698" sldId="363"/>
            <ac:spMk id="3" creationId="{00000000-0000-0000-0000-000000000000}"/>
          </ac:spMkLst>
        </pc:spChg>
        <pc:picChg chg="mod">
          <ac:chgData name="Orla Condon" userId="62ca7181-df71-4740-a21a-4649c658ad3a" providerId="ADAL" clId="{9CA04E6F-9B24-452A-BDA3-5D96B223031B}" dt="2025-09-18T13:44:41.269" v="3434" actId="14100"/>
          <ac:picMkLst>
            <pc:docMk/>
            <pc:sldMk cId="1464497698" sldId="363"/>
            <ac:picMk id="5" creationId="{344113BB-9194-7A0C-76F2-FF726DEA3D5F}"/>
          </ac:picMkLst>
        </pc:picChg>
      </pc:sldChg>
      <pc:sldChg chg="modSp mod">
        <pc:chgData name="Orla Condon" userId="62ca7181-df71-4740-a21a-4649c658ad3a" providerId="ADAL" clId="{9CA04E6F-9B24-452A-BDA3-5D96B223031B}" dt="2025-09-18T13:49:18.425" v="3548" actId="1076"/>
        <pc:sldMkLst>
          <pc:docMk/>
          <pc:sldMk cId="209833145" sldId="365"/>
        </pc:sldMkLst>
        <pc:spChg chg="mod">
          <ac:chgData name="Orla Condon" userId="62ca7181-df71-4740-a21a-4649c658ad3a" providerId="ADAL" clId="{9CA04E6F-9B24-452A-BDA3-5D96B223031B}" dt="2025-09-18T13:49:18.425" v="3548" actId="1076"/>
          <ac:spMkLst>
            <pc:docMk/>
            <pc:sldMk cId="209833145" sldId="365"/>
            <ac:spMk id="2" creationId="{303E651B-0824-B566-F7A9-032916DE903D}"/>
          </ac:spMkLst>
        </pc:spChg>
        <pc:spChg chg="mod">
          <ac:chgData name="Orla Condon" userId="62ca7181-df71-4740-a21a-4649c658ad3a" providerId="ADAL" clId="{9CA04E6F-9B24-452A-BDA3-5D96B223031B}" dt="2025-09-18T13:49:12.736" v="3547" actId="1076"/>
          <ac:spMkLst>
            <pc:docMk/>
            <pc:sldMk cId="209833145" sldId="365"/>
            <ac:spMk id="3" creationId="{AE2E83C7-084C-6337-CD0E-9FCA7528CD33}"/>
          </ac:spMkLst>
        </pc:spChg>
      </pc:sldChg>
      <pc:sldChg chg="modSp mod">
        <pc:chgData name="Orla Condon" userId="62ca7181-df71-4740-a21a-4649c658ad3a" providerId="ADAL" clId="{9CA04E6F-9B24-452A-BDA3-5D96B223031B}" dt="2025-09-18T13:34:08.888" v="3240" actId="1076"/>
        <pc:sldMkLst>
          <pc:docMk/>
          <pc:sldMk cId="2171977653" sldId="367"/>
        </pc:sldMkLst>
        <pc:spChg chg="mod">
          <ac:chgData name="Orla Condon" userId="62ca7181-df71-4740-a21a-4649c658ad3a" providerId="ADAL" clId="{9CA04E6F-9B24-452A-BDA3-5D96B223031B}" dt="2025-09-18T13:34:05.839" v="3239" actId="1076"/>
          <ac:spMkLst>
            <pc:docMk/>
            <pc:sldMk cId="2171977653" sldId="367"/>
            <ac:spMk id="2" creationId="{B25E5050-1CCA-E316-94E2-E2D8207FDDC6}"/>
          </ac:spMkLst>
        </pc:spChg>
        <pc:spChg chg="mod">
          <ac:chgData name="Orla Condon" userId="62ca7181-df71-4740-a21a-4649c658ad3a" providerId="ADAL" clId="{9CA04E6F-9B24-452A-BDA3-5D96B223031B}" dt="2025-09-18T13:34:08.888" v="3240" actId="1076"/>
          <ac:spMkLst>
            <pc:docMk/>
            <pc:sldMk cId="2171977653" sldId="367"/>
            <ac:spMk id="4" creationId="{9ACE9C85-4D10-5B73-00FD-DCBB4A1BD749}"/>
          </ac:spMkLst>
        </pc:spChg>
      </pc:sldChg>
      <pc:sldChg chg="delSp modSp mod">
        <pc:chgData name="Orla Condon" userId="62ca7181-df71-4740-a21a-4649c658ad3a" providerId="ADAL" clId="{9CA04E6F-9B24-452A-BDA3-5D96B223031B}" dt="2025-09-18T13:14:31.076" v="2809" actId="20577"/>
        <pc:sldMkLst>
          <pc:docMk/>
          <pc:sldMk cId="3943284105" sldId="369"/>
        </pc:sldMkLst>
        <pc:spChg chg="mod">
          <ac:chgData name="Orla Condon" userId="62ca7181-df71-4740-a21a-4649c658ad3a" providerId="ADAL" clId="{9CA04E6F-9B24-452A-BDA3-5D96B223031B}" dt="2025-09-18T13:13:11.729" v="2770" actId="1076"/>
          <ac:spMkLst>
            <pc:docMk/>
            <pc:sldMk cId="3943284105" sldId="369"/>
            <ac:spMk id="2" creationId="{0CD464CC-499C-6199-EB0D-CDDE579677A6}"/>
          </ac:spMkLst>
        </pc:spChg>
        <pc:spChg chg="mod">
          <ac:chgData name="Orla Condon" userId="62ca7181-df71-4740-a21a-4649c658ad3a" providerId="ADAL" clId="{9CA04E6F-9B24-452A-BDA3-5D96B223031B}" dt="2025-09-18T13:14:31.076" v="2809" actId="20577"/>
          <ac:spMkLst>
            <pc:docMk/>
            <pc:sldMk cId="3943284105" sldId="369"/>
            <ac:spMk id="4" creationId="{FFB62667-8E66-45FA-A846-E8971F907976}"/>
          </ac:spMkLst>
        </pc:spChg>
        <pc:spChg chg="del">
          <ac:chgData name="Orla Condon" userId="62ca7181-df71-4740-a21a-4649c658ad3a" providerId="ADAL" clId="{9CA04E6F-9B24-452A-BDA3-5D96B223031B}" dt="2025-09-18T13:14:00.450" v="2799" actId="478"/>
          <ac:spMkLst>
            <pc:docMk/>
            <pc:sldMk cId="3943284105" sldId="369"/>
            <ac:spMk id="6" creationId="{65C603AA-3018-C277-D095-8EEA7ABD18B0}"/>
          </ac:spMkLst>
        </pc:spChg>
      </pc:sldChg>
      <pc:sldChg chg="addSp delSp modSp mod modCm">
        <pc:chgData name="Orla Condon" userId="62ca7181-df71-4740-a21a-4649c658ad3a" providerId="ADAL" clId="{9CA04E6F-9B24-452A-BDA3-5D96B223031B}" dt="2025-09-17T10:35:41.586" v="1557" actId="1076"/>
        <pc:sldMkLst>
          <pc:docMk/>
          <pc:sldMk cId="527030725" sldId="371"/>
        </pc:sldMkLst>
        <pc:spChg chg="mod">
          <ac:chgData name="Orla Condon" userId="62ca7181-df71-4740-a21a-4649c658ad3a" providerId="ADAL" clId="{9CA04E6F-9B24-452A-BDA3-5D96B223031B}" dt="2025-09-17T10:35:41.586" v="1557" actId="1076"/>
          <ac:spMkLst>
            <pc:docMk/>
            <pc:sldMk cId="527030725" sldId="371"/>
            <ac:spMk id="3" creationId="{B5620C7C-AA90-FF05-38F8-3E163FAD51A6}"/>
          </ac:spMkLst>
        </pc:spChg>
        <pc:spChg chg="add mod">
          <ac:chgData name="Orla Condon" userId="62ca7181-df71-4740-a21a-4649c658ad3a" providerId="ADAL" clId="{9CA04E6F-9B24-452A-BDA3-5D96B223031B}" dt="2025-09-17T10:32:51.730" v="1538" actId="1076"/>
          <ac:spMkLst>
            <pc:docMk/>
            <pc:sldMk cId="527030725" sldId="371"/>
            <ac:spMk id="4" creationId="{BFCC1D65-3FD6-C523-80A7-77244EAE6D20}"/>
          </ac:spMkLst>
        </pc:spChg>
        <pc:spChg chg="del mod">
          <ac:chgData name="Orla Condon" userId="62ca7181-df71-4740-a21a-4649c658ad3a" providerId="ADAL" clId="{9CA04E6F-9B24-452A-BDA3-5D96B223031B}" dt="2025-09-17T10:32:46.362" v="1536" actId="478"/>
          <ac:spMkLst>
            <pc:docMk/>
            <pc:sldMk cId="527030725" sldId="371"/>
            <ac:spMk id="14" creationId="{67304A2C-1EBC-10CE-FB4F-2AAB26FA90BC}"/>
          </ac:spMkLst>
        </pc:spChg>
        <pc:spChg chg="del">
          <ac:chgData name="Orla Condon" userId="62ca7181-df71-4740-a21a-4649c658ad3a" providerId="ADAL" clId="{9CA04E6F-9B24-452A-BDA3-5D96B223031B}" dt="2025-09-17T10:32:43.839" v="1535" actId="478"/>
          <ac:spMkLst>
            <pc:docMk/>
            <pc:sldMk cId="527030725" sldId="371"/>
            <ac:spMk id="28" creationId="{8D019DF6-80E2-4E67-2BD3-E6F7D3955B5E}"/>
          </ac:spMkLst>
        </pc:spChg>
        <pc:picChg chg="mod">
          <ac:chgData name="Orla Condon" userId="62ca7181-df71-4740-a21a-4649c658ad3a" providerId="ADAL" clId="{9CA04E6F-9B24-452A-BDA3-5D96B223031B}" dt="2025-09-17T10:32:59.404" v="1540" actId="1076"/>
          <ac:picMkLst>
            <pc:docMk/>
            <pc:sldMk cId="527030725" sldId="371"/>
            <ac:picMk id="7" creationId="{CDE714CF-A3D5-BAC6-F679-47ED8C94B745}"/>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8-29T11:32:07.398" v="369" actId="20577"/>
              <pc2:cmMkLst xmlns:pc2="http://schemas.microsoft.com/office/powerpoint/2019/9/main/command">
                <pc:docMk/>
                <pc:sldMk cId="527030725" sldId="371"/>
                <pc2:cmMk id="{9C37CE92-383E-4A63-A5F3-5410B67C54B3}"/>
              </pc2:cmMkLst>
            </pc226:cmChg>
          </p:ext>
        </pc:extLst>
      </pc:sldChg>
      <pc:sldChg chg="addSp delSp modSp mod modCm">
        <pc:chgData name="Orla Condon" userId="62ca7181-df71-4740-a21a-4649c658ad3a" providerId="ADAL" clId="{9CA04E6F-9B24-452A-BDA3-5D96B223031B}" dt="2025-09-17T10:36:38.243" v="1575" actId="1076"/>
        <pc:sldMkLst>
          <pc:docMk/>
          <pc:sldMk cId="3955156211" sldId="372"/>
        </pc:sldMkLst>
        <pc:spChg chg="mod">
          <ac:chgData name="Orla Condon" userId="62ca7181-df71-4740-a21a-4649c658ad3a" providerId="ADAL" clId="{9CA04E6F-9B24-452A-BDA3-5D96B223031B}" dt="2025-09-17T10:36:38.243" v="1575" actId="1076"/>
          <ac:spMkLst>
            <pc:docMk/>
            <pc:sldMk cId="3955156211" sldId="372"/>
            <ac:spMk id="3" creationId="{DFB5F5C8-7C5F-4CD4-B4BD-9EE6D78484EB}"/>
          </ac:spMkLst>
        </pc:spChg>
        <pc:spChg chg="add mod">
          <ac:chgData name="Orla Condon" userId="62ca7181-df71-4740-a21a-4649c658ad3a" providerId="ADAL" clId="{9CA04E6F-9B24-452A-BDA3-5D96B223031B}" dt="2025-09-17T10:36:11.346" v="1562" actId="255"/>
          <ac:spMkLst>
            <pc:docMk/>
            <pc:sldMk cId="3955156211" sldId="372"/>
            <ac:spMk id="4" creationId="{12C8FDD1-6531-DBFC-A78A-E979FB4773D8}"/>
          </ac:spMkLst>
        </pc:spChg>
        <pc:spChg chg="del">
          <ac:chgData name="Orla Condon" userId="62ca7181-df71-4740-a21a-4649c658ad3a" providerId="ADAL" clId="{9CA04E6F-9B24-452A-BDA3-5D96B223031B}" dt="2025-09-17T10:33:19.796" v="1541" actId="478"/>
          <ac:spMkLst>
            <pc:docMk/>
            <pc:sldMk cId="3955156211" sldId="372"/>
            <ac:spMk id="21" creationId="{F8055465-9772-3BB0-7210-A167666D66D3}"/>
          </ac:spMkLst>
        </pc:spChg>
        <pc:spChg chg="del">
          <ac:chgData name="Orla Condon" userId="62ca7181-df71-4740-a21a-4649c658ad3a" providerId="ADAL" clId="{9CA04E6F-9B24-452A-BDA3-5D96B223031B}" dt="2025-09-17T10:33:20.976" v="1542" actId="478"/>
          <ac:spMkLst>
            <pc:docMk/>
            <pc:sldMk cId="3955156211" sldId="372"/>
            <ac:spMk id="29" creationId="{86E78AED-F1DC-43D8-B69C-28E316B82E1C}"/>
          </ac:spMkLst>
        </pc:spChg>
        <pc:picChg chg="mod">
          <ac:chgData name="Orla Condon" userId="62ca7181-df71-4740-a21a-4649c658ad3a" providerId="ADAL" clId="{9CA04E6F-9B24-452A-BDA3-5D96B223031B}" dt="2025-09-17T10:36:13.340" v="1563" actId="1076"/>
          <ac:picMkLst>
            <pc:docMk/>
            <pc:sldMk cId="3955156211" sldId="372"/>
            <ac:picMk id="32" creationId="{A402ED6C-4540-A9FA-0435-806DBD558EC1}"/>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8-29T11:54:03.478" v="641" actId="20577"/>
              <pc2:cmMkLst xmlns:pc2="http://schemas.microsoft.com/office/powerpoint/2019/9/main/command">
                <pc:docMk/>
                <pc:sldMk cId="3955156211" sldId="372"/>
                <pc2:cmMk id="{F6EEB7D5-A8EF-4D7D-B5EE-09E6C98ACF2F}"/>
              </pc2:cmMkLst>
            </pc226:cmChg>
          </p:ext>
        </pc:extLst>
      </pc:sldChg>
      <pc:sldChg chg="modSp mod">
        <pc:chgData name="Orla Condon" userId="62ca7181-df71-4740-a21a-4649c658ad3a" providerId="ADAL" clId="{9CA04E6F-9B24-452A-BDA3-5D96B223031B}" dt="2025-09-17T11:01:51.361" v="1801" actId="113"/>
        <pc:sldMkLst>
          <pc:docMk/>
          <pc:sldMk cId="183616260" sldId="373"/>
        </pc:sldMkLst>
        <pc:spChg chg="mod">
          <ac:chgData name="Orla Condon" userId="62ca7181-df71-4740-a21a-4649c658ad3a" providerId="ADAL" clId="{9CA04E6F-9B24-452A-BDA3-5D96B223031B}" dt="2025-09-17T11:01:34.248" v="1796" actId="113"/>
          <ac:spMkLst>
            <pc:docMk/>
            <pc:sldMk cId="183616260" sldId="373"/>
            <ac:spMk id="14" creationId="{32D4CF4C-0B7C-3A49-2EDA-608A1CB5BED1}"/>
          </ac:spMkLst>
        </pc:spChg>
        <pc:spChg chg="mod">
          <ac:chgData name="Orla Condon" userId="62ca7181-df71-4740-a21a-4649c658ad3a" providerId="ADAL" clId="{9CA04E6F-9B24-452A-BDA3-5D96B223031B}" dt="2025-09-17T11:01:45.694" v="1799" actId="113"/>
          <ac:spMkLst>
            <pc:docMk/>
            <pc:sldMk cId="183616260" sldId="373"/>
            <ac:spMk id="15" creationId="{D8D37BA3-0D72-DCFD-CBBF-792934925C97}"/>
          </ac:spMkLst>
        </pc:spChg>
        <pc:spChg chg="mod">
          <ac:chgData name="Orla Condon" userId="62ca7181-df71-4740-a21a-4649c658ad3a" providerId="ADAL" clId="{9CA04E6F-9B24-452A-BDA3-5D96B223031B}" dt="2025-09-17T11:01:38.311" v="1797" actId="113"/>
          <ac:spMkLst>
            <pc:docMk/>
            <pc:sldMk cId="183616260" sldId="373"/>
            <ac:spMk id="17" creationId="{BEA10A1B-321F-45E1-1573-83F3DC2F67F5}"/>
          </ac:spMkLst>
        </pc:spChg>
        <pc:spChg chg="mod">
          <ac:chgData name="Orla Condon" userId="62ca7181-df71-4740-a21a-4649c658ad3a" providerId="ADAL" clId="{9CA04E6F-9B24-452A-BDA3-5D96B223031B}" dt="2025-09-17T11:01:42.677" v="1798" actId="113"/>
          <ac:spMkLst>
            <pc:docMk/>
            <pc:sldMk cId="183616260" sldId="373"/>
            <ac:spMk id="18" creationId="{6C80A7B4-D201-3BD2-65B1-0AF097172941}"/>
          </ac:spMkLst>
        </pc:spChg>
        <pc:spChg chg="mod">
          <ac:chgData name="Orla Condon" userId="62ca7181-df71-4740-a21a-4649c658ad3a" providerId="ADAL" clId="{9CA04E6F-9B24-452A-BDA3-5D96B223031B}" dt="2025-09-17T11:01:48.378" v="1800" actId="113"/>
          <ac:spMkLst>
            <pc:docMk/>
            <pc:sldMk cId="183616260" sldId="373"/>
            <ac:spMk id="19" creationId="{E02E069E-4F70-B4D8-9E0E-508BA8D8ABCA}"/>
          </ac:spMkLst>
        </pc:spChg>
        <pc:spChg chg="mod">
          <ac:chgData name="Orla Condon" userId="62ca7181-df71-4740-a21a-4649c658ad3a" providerId="ADAL" clId="{9CA04E6F-9B24-452A-BDA3-5D96B223031B}" dt="2025-09-17T11:01:51.361" v="1801" actId="113"/>
          <ac:spMkLst>
            <pc:docMk/>
            <pc:sldMk cId="183616260" sldId="373"/>
            <ac:spMk id="20" creationId="{77F03D31-43E3-1E88-CAEA-21ECB53030EE}"/>
          </ac:spMkLst>
        </pc:spChg>
        <pc:picChg chg="mod">
          <ac:chgData name="Orla Condon" userId="62ca7181-df71-4740-a21a-4649c658ad3a" providerId="ADAL" clId="{9CA04E6F-9B24-452A-BDA3-5D96B223031B}" dt="2025-09-17T10:58:30.876" v="1729" actId="1076"/>
          <ac:picMkLst>
            <pc:docMk/>
            <pc:sldMk cId="183616260" sldId="373"/>
            <ac:picMk id="5" creationId="{E37F6B8D-C205-D61B-90F9-52456630EF2C}"/>
          </ac:picMkLst>
        </pc:picChg>
        <pc:picChg chg="mod">
          <ac:chgData name="Orla Condon" userId="62ca7181-df71-4740-a21a-4649c658ad3a" providerId="ADAL" clId="{9CA04E6F-9B24-452A-BDA3-5D96B223031B}" dt="2025-09-17T10:59:39.743" v="1750" actId="1076"/>
          <ac:picMkLst>
            <pc:docMk/>
            <pc:sldMk cId="183616260" sldId="373"/>
            <ac:picMk id="6" creationId="{0C959DE0-E640-460C-6FFD-267A086CE74F}"/>
          </ac:picMkLst>
        </pc:picChg>
        <pc:picChg chg="mod">
          <ac:chgData name="Orla Condon" userId="62ca7181-df71-4740-a21a-4649c658ad3a" providerId="ADAL" clId="{9CA04E6F-9B24-452A-BDA3-5D96B223031B}" dt="2025-09-17T10:59:49.095" v="1754" actId="1076"/>
          <ac:picMkLst>
            <pc:docMk/>
            <pc:sldMk cId="183616260" sldId="373"/>
            <ac:picMk id="7" creationId="{AC13378A-918F-5175-BC7A-4303CF8FC54F}"/>
          </ac:picMkLst>
        </pc:picChg>
        <pc:picChg chg="mod">
          <ac:chgData name="Orla Condon" userId="62ca7181-df71-4740-a21a-4649c658ad3a" providerId="ADAL" clId="{9CA04E6F-9B24-452A-BDA3-5D96B223031B}" dt="2025-09-17T11:01:27.219" v="1795" actId="14100"/>
          <ac:picMkLst>
            <pc:docMk/>
            <pc:sldMk cId="183616260" sldId="373"/>
            <ac:picMk id="8" creationId="{6A20FB21-C857-2D8F-E6A2-ADAD670C1A4E}"/>
          </ac:picMkLst>
        </pc:picChg>
        <pc:picChg chg="mod">
          <ac:chgData name="Orla Condon" userId="62ca7181-df71-4740-a21a-4649c658ad3a" providerId="ADAL" clId="{9CA04E6F-9B24-452A-BDA3-5D96B223031B}" dt="2025-09-17T10:58:37.878" v="1730" actId="1076"/>
          <ac:picMkLst>
            <pc:docMk/>
            <pc:sldMk cId="183616260" sldId="373"/>
            <ac:picMk id="21" creationId="{47695360-BB87-CBF0-40A4-E8284B693DB8}"/>
          </ac:picMkLst>
        </pc:picChg>
      </pc:sldChg>
      <pc:sldChg chg="addSp delSp modSp mod">
        <pc:chgData name="Orla Condon" userId="62ca7181-df71-4740-a21a-4649c658ad3a" providerId="ADAL" clId="{9CA04E6F-9B24-452A-BDA3-5D96B223031B}" dt="2025-09-18T13:27:15.465" v="3110" actId="1076"/>
        <pc:sldMkLst>
          <pc:docMk/>
          <pc:sldMk cId="3790712420" sldId="374"/>
        </pc:sldMkLst>
        <pc:spChg chg="mod">
          <ac:chgData name="Orla Condon" userId="62ca7181-df71-4740-a21a-4649c658ad3a" providerId="ADAL" clId="{9CA04E6F-9B24-452A-BDA3-5D96B223031B}" dt="2025-09-18T13:25:27.037" v="3021" actId="1076"/>
          <ac:spMkLst>
            <pc:docMk/>
            <pc:sldMk cId="3790712420" sldId="374"/>
            <ac:spMk id="2" creationId="{4EDF539B-70E0-2633-E84F-BF5576AC9158}"/>
          </ac:spMkLst>
        </pc:spChg>
        <pc:spChg chg="del mod">
          <ac:chgData name="Orla Condon" userId="62ca7181-df71-4740-a21a-4649c658ad3a" providerId="ADAL" clId="{9CA04E6F-9B24-452A-BDA3-5D96B223031B}" dt="2025-09-18T11:51:15.391" v="2088" actId="478"/>
          <ac:spMkLst>
            <pc:docMk/>
            <pc:sldMk cId="3790712420" sldId="374"/>
            <ac:spMk id="3" creationId="{658BD24D-297F-F548-C935-52845BD8A812}"/>
          </ac:spMkLst>
        </pc:spChg>
        <pc:spChg chg="mod">
          <ac:chgData name="Orla Condon" userId="62ca7181-df71-4740-a21a-4649c658ad3a" providerId="ADAL" clId="{9CA04E6F-9B24-452A-BDA3-5D96B223031B}" dt="2025-09-18T13:27:09.544" v="3107" actId="14100"/>
          <ac:spMkLst>
            <pc:docMk/>
            <pc:sldMk cId="3790712420" sldId="374"/>
            <ac:spMk id="4" creationId="{4E7BF0EC-3663-122C-A34B-79C5F3A3AB01}"/>
          </ac:spMkLst>
        </pc:spChg>
        <pc:spChg chg="mod">
          <ac:chgData name="Orla Condon" userId="62ca7181-df71-4740-a21a-4649c658ad3a" providerId="ADAL" clId="{9CA04E6F-9B24-452A-BDA3-5D96B223031B}" dt="2025-09-18T13:26:56.275" v="3104" actId="2711"/>
          <ac:spMkLst>
            <pc:docMk/>
            <pc:sldMk cId="3790712420" sldId="374"/>
            <ac:spMk id="7" creationId="{56A6E3B9-6E0C-7AD0-350F-52F53D404FE5}"/>
          </ac:spMkLst>
        </pc:spChg>
        <pc:spChg chg="add del mod">
          <ac:chgData name="Orla Condon" userId="62ca7181-df71-4740-a21a-4649c658ad3a" providerId="ADAL" clId="{9CA04E6F-9B24-452A-BDA3-5D96B223031B}" dt="2025-09-18T11:51:18.164" v="2089" actId="478"/>
          <ac:spMkLst>
            <pc:docMk/>
            <pc:sldMk cId="3790712420" sldId="374"/>
            <ac:spMk id="8" creationId="{4D866CD6-1088-24AE-A30E-CC6E8E9A56C8}"/>
          </ac:spMkLst>
        </pc:spChg>
        <pc:picChg chg="mod">
          <ac:chgData name="Orla Condon" userId="62ca7181-df71-4740-a21a-4649c658ad3a" providerId="ADAL" clId="{9CA04E6F-9B24-452A-BDA3-5D96B223031B}" dt="2025-09-18T13:27:15.465" v="3110" actId="1076"/>
          <ac:picMkLst>
            <pc:docMk/>
            <pc:sldMk cId="3790712420" sldId="374"/>
            <ac:picMk id="9" creationId="{E9034C99-4C70-1AEB-03A2-DE6C26EA3066}"/>
          </ac:picMkLst>
        </pc:picChg>
      </pc:sldChg>
      <pc:sldChg chg="modSp mod modCm">
        <pc:chgData name="Orla Condon" userId="62ca7181-df71-4740-a21a-4649c658ad3a" providerId="ADAL" clId="{9CA04E6F-9B24-452A-BDA3-5D96B223031B}" dt="2025-09-18T13:29:57.717" v="3203" actId="20577"/>
        <pc:sldMkLst>
          <pc:docMk/>
          <pc:sldMk cId="805243909" sldId="375"/>
        </pc:sldMkLst>
        <pc:spChg chg="mod">
          <ac:chgData name="Orla Condon" userId="62ca7181-df71-4740-a21a-4649c658ad3a" providerId="ADAL" clId="{9CA04E6F-9B24-452A-BDA3-5D96B223031B}" dt="2025-09-18T13:29:57.717" v="3203" actId="20577"/>
          <ac:spMkLst>
            <pc:docMk/>
            <pc:sldMk cId="805243909" sldId="375"/>
            <ac:spMk id="4" creationId="{611C7870-1C30-2266-70BD-62ABD372F47E}"/>
          </ac:spMkLst>
        </pc:spChg>
        <pc:graphicFrameChg chg="mod">
          <ac:chgData name="Orla Condon" userId="62ca7181-df71-4740-a21a-4649c658ad3a" providerId="ADAL" clId="{9CA04E6F-9B24-452A-BDA3-5D96B223031B}" dt="2025-09-18T12:05:40.525" v="2103"/>
          <ac:graphicFrameMkLst>
            <pc:docMk/>
            <pc:sldMk cId="805243909" sldId="375"/>
            <ac:graphicFrameMk id="7" creationId="{57D58209-EAE0-2B4F-CE9A-8D6CEC63F2FA}"/>
          </ac:graphicFrameMkLst>
        </pc:graphicFrameChg>
        <pc:picChg chg="mod">
          <ac:chgData name="Orla Condon" userId="62ca7181-df71-4740-a21a-4649c658ad3a" providerId="ADAL" clId="{9CA04E6F-9B24-452A-BDA3-5D96B223031B}" dt="2025-09-18T12:06:48.499" v="2104" actId="1076"/>
          <ac:picMkLst>
            <pc:docMk/>
            <pc:sldMk cId="805243909" sldId="375"/>
            <ac:picMk id="5" creationId="{36EBBFA4-A258-7197-A5EA-388FFE455AE5}"/>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9-18T13:29:57.717" v="3203" actId="20577"/>
              <pc2:cmMkLst xmlns:pc2="http://schemas.microsoft.com/office/powerpoint/2019/9/main/command">
                <pc:docMk/>
                <pc:sldMk cId="805243909" sldId="375"/>
                <pc2:cmMk id="{688CECA9-42D8-44A6-8304-D5AD18D2C429}"/>
              </pc2:cmMkLst>
            </pc226:cmChg>
            <pc226:cmChg xmlns:pc226="http://schemas.microsoft.com/office/powerpoint/2022/06/main/command" chg="mod">
              <pc226:chgData name="Orla Condon" userId="62ca7181-df71-4740-a21a-4649c658ad3a" providerId="ADAL" clId="{9CA04E6F-9B24-452A-BDA3-5D96B223031B}" dt="2025-09-18T13:29:57.717" v="3203" actId="20577"/>
              <pc2:cmMkLst xmlns:pc2="http://schemas.microsoft.com/office/powerpoint/2019/9/main/command">
                <pc:docMk/>
                <pc:sldMk cId="805243909" sldId="375"/>
                <pc2:cmMk id="{E7CB4FBC-0E02-4FB0-91BD-B09A33069031}"/>
              </pc2:cmMkLst>
            </pc226:cmChg>
          </p:ext>
        </pc:extLst>
      </pc:sldChg>
      <pc:sldChg chg="modSp mod">
        <pc:chgData name="Orla Condon" userId="62ca7181-df71-4740-a21a-4649c658ad3a" providerId="ADAL" clId="{9CA04E6F-9B24-452A-BDA3-5D96B223031B}" dt="2025-09-18T13:32:30.565" v="3235" actId="14100"/>
        <pc:sldMkLst>
          <pc:docMk/>
          <pc:sldMk cId="3347444548" sldId="376"/>
        </pc:sldMkLst>
        <pc:spChg chg="mod">
          <ac:chgData name="Orla Condon" userId="62ca7181-df71-4740-a21a-4649c658ad3a" providerId="ADAL" clId="{9CA04E6F-9B24-452A-BDA3-5D96B223031B}" dt="2025-09-18T13:32:23.836" v="3233" actId="1036"/>
          <ac:spMkLst>
            <pc:docMk/>
            <pc:sldMk cId="3347444548" sldId="376"/>
            <ac:spMk id="2" creationId="{2B7CAFE1-B33A-93CB-AD07-A78BA5018B1F}"/>
          </ac:spMkLst>
        </pc:spChg>
        <pc:spChg chg="mod">
          <ac:chgData name="Orla Condon" userId="62ca7181-df71-4740-a21a-4649c658ad3a" providerId="ADAL" clId="{9CA04E6F-9B24-452A-BDA3-5D96B223031B}" dt="2025-09-18T13:32:23.836" v="3233" actId="1036"/>
          <ac:spMkLst>
            <pc:docMk/>
            <pc:sldMk cId="3347444548" sldId="376"/>
            <ac:spMk id="4" creationId="{1297B32B-1CAD-4A96-44DE-05F2BAB90AA2}"/>
          </ac:spMkLst>
        </pc:spChg>
        <pc:picChg chg="mod">
          <ac:chgData name="Orla Condon" userId="62ca7181-df71-4740-a21a-4649c658ad3a" providerId="ADAL" clId="{9CA04E6F-9B24-452A-BDA3-5D96B223031B}" dt="2025-09-18T13:32:30.565" v="3235" actId="14100"/>
          <ac:picMkLst>
            <pc:docMk/>
            <pc:sldMk cId="3347444548" sldId="376"/>
            <ac:picMk id="5" creationId="{63754F0A-44F8-3ECF-BFF8-76FE5F5D4BF2}"/>
          </ac:picMkLst>
        </pc:picChg>
      </pc:sldChg>
      <pc:sldChg chg="delSp modSp mod">
        <pc:chgData name="Orla Condon" userId="62ca7181-df71-4740-a21a-4649c658ad3a" providerId="ADAL" clId="{9CA04E6F-9B24-452A-BDA3-5D96B223031B}" dt="2025-09-18T13:44:03.399" v="3427" actId="1076"/>
        <pc:sldMkLst>
          <pc:docMk/>
          <pc:sldMk cId="1942413719" sldId="377"/>
        </pc:sldMkLst>
        <pc:spChg chg="mod">
          <ac:chgData name="Orla Condon" userId="62ca7181-df71-4740-a21a-4649c658ad3a" providerId="ADAL" clId="{9CA04E6F-9B24-452A-BDA3-5D96B223031B}" dt="2025-09-18T13:43:36.205" v="3422" actId="1076"/>
          <ac:spMkLst>
            <pc:docMk/>
            <pc:sldMk cId="1942413719" sldId="377"/>
            <ac:spMk id="2" creationId="{300E23E8-D42D-FB9E-D5EF-97EE94A96A66}"/>
          </ac:spMkLst>
        </pc:spChg>
        <pc:spChg chg="mod">
          <ac:chgData name="Orla Condon" userId="62ca7181-df71-4740-a21a-4649c658ad3a" providerId="ADAL" clId="{9CA04E6F-9B24-452A-BDA3-5D96B223031B}" dt="2025-09-18T13:43:39.578" v="3423" actId="14100"/>
          <ac:spMkLst>
            <pc:docMk/>
            <pc:sldMk cId="1942413719" sldId="377"/>
            <ac:spMk id="3" creationId="{3C3B7CEF-7218-59C5-93A9-95E7F6B71657}"/>
          </ac:spMkLst>
        </pc:spChg>
        <pc:spChg chg="del">
          <ac:chgData name="Orla Condon" userId="62ca7181-df71-4740-a21a-4649c658ad3a" providerId="ADAL" clId="{9CA04E6F-9B24-452A-BDA3-5D96B223031B}" dt="2025-09-18T13:43:41.909" v="3424" actId="478"/>
          <ac:spMkLst>
            <pc:docMk/>
            <pc:sldMk cId="1942413719" sldId="377"/>
            <ac:spMk id="4" creationId="{0CD855B4-29CA-5148-FFFB-31DFB8162B51}"/>
          </ac:spMkLst>
        </pc:spChg>
        <pc:picChg chg="mod">
          <ac:chgData name="Orla Condon" userId="62ca7181-df71-4740-a21a-4649c658ad3a" providerId="ADAL" clId="{9CA04E6F-9B24-452A-BDA3-5D96B223031B}" dt="2025-09-18T13:44:03.399" v="3427" actId="1076"/>
          <ac:picMkLst>
            <pc:docMk/>
            <pc:sldMk cId="1942413719" sldId="377"/>
            <ac:picMk id="7" creationId="{D177EA26-8254-7573-1FA9-07E900D19A50}"/>
          </ac:picMkLst>
        </pc:picChg>
      </pc:sldChg>
      <pc:sldChg chg="modSp mod">
        <pc:chgData name="Orla Condon" userId="62ca7181-df71-4740-a21a-4649c658ad3a" providerId="ADAL" clId="{9CA04E6F-9B24-452A-BDA3-5D96B223031B}" dt="2025-09-18T13:01:01.215" v="2532" actId="1038"/>
        <pc:sldMkLst>
          <pc:docMk/>
          <pc:sldMk cId="4208417047" sldId="379"/>
        </pc:sldMkLst>
        <pc:spChg chg="mod">
          <ac:chgData name="Orla Condon" userId="62ca7181-df71-4740-a21a-4649c658ad3a" providerId="ADAL" clId="{9CA04E6F-9B24-452A-BDA3-5D96B223031B}" dt="2025-09-18T12:59:50.030" v="2520" actId="1076"/>
          <ac:spMkLst>
            <pc:docMk/>
            <pc:sldMk cId="4208417047" sldId="379"/>
            <ac:spMk id="2" creationId="{2016E05C-4C20-4F24-D286-3731CD107C56}"/>
          </ac:spMkLst>
        </pc:spChg>
        <pc:spChg chg="mod">
          <ac:chgData name="Orla Condon" userId="62ca7181-df71-4740-a21a-4649c658ad3a" providerId="ADAL" clId="{9CA04E6F-9B24-452A-BDA3-5D96B223031B}" dt="2025-09-18T13:00:09.409" v="2524" actId="113"/>
          <ac:spMkLst>
            <pc:docMk/>
            <pc:sldMk cId="4208417047" sldId="379"/>
            <ac:spMk id="6" creationId="{B1F9D7DB-AEDF-C925-6440-39471021F3BC}"/>
          </ac:spMkLst>
        </pc:spChg>
        <pc:spChg chg="mod">
          <ac:chgData name="Orla Condon" userId="62ca7181-df71-4740-a21a-4649c658ad3a" providerId="ADAL" clId="{9CA04E6F-9B24-452A-BDA3-5D96B223031B}" dt="2025-09-18T13:01:01.215" v="2532" actId="1038"/>
          <ac:spMkLst>
            <pc:docMk/>
            <pc:sldMk cId="4208417047" sldId="379"/>
            <ac:spMk id="7" creationId="{EBC89A86-1BF9-4985-2E42-AD5573EADE76}"/>
          </ac:spMkLst>
        </pc:spChg>
        <pc:spChg chg="mod">
          <ac:chgData name="Orla Condon" userId="62ca7181-df71-4740-a21a-4649c658ad3a" providerId="ADAL" clId="{9CA04E6F-9B24-452A-BDA3-5D96B223031B}" dt="2025-09-18T13:00:40.869" v="2529" actId="1076"/>
          <ac:spMkLst>
            <pc:docMk/>
            <pc:sldMk cId="4208417047" sldId="379"/>
            <ac:spMk id="8" creationId="{0B2AD5C2-53A8-8E73-C86A-D19B59D9FF1C}"/>
          </ac:spMkLst>
        </pc:spChg>
        <pc:picChg chg="mod">
          <ac:chgData name="Orla Condon" userId="62ca7181-df71-4740-a21a-4649c658ad3a" providerId="ADAL" clId="{9CA04E6F-9B24-452A-BDA3-5D96B223031B}" dt="2025-09-18T12:59:53.962" v="2521" actId="14100"/>
          <ac:picMkLst>
            <pc:docMk/>
            <pc:sldMk cId="4208417047" sldId="379"/>
            <ac:picMk id="4" creationId="{3BB72E54-4238-B54B-BD2D-DAC6BB578AA6}"/>
          </ac:picMkLst>
        </pc:picChg>
        <pc:picChg chg="mod">
          <ac:chgData name="Orla Condon" userId="62ca7181-df71-4740-a21a-4649c658ad3a" providerId="ADAL" clId="{9CA04E6F-9B24-452A-BDA3-5D96B223031B}" dt="2025-09-18T12:59:57.928" v="2522" actId="14100"/>
          <ac:picMkLst>
            <pc:docMk/>
            <pc:sldMk cId="4208417047" sldId="379"/>
            <ac:picMk id="5" creationId="{75223303-E224-2B87-E0F2-2FC9033FC4AB}"/>
          </ac:picMkLst>
        </pc:picChg>
      </pc:sldChg>
      <pc:sldChg chg="modSp mod">
        <pc:chgData name="Orla Condon" userId="62ca7181-df71-4740-a21a-4649c658ad3a" providerId="ADAL" clId="{9CA04E6F-9B24-452A-BDA3-5D96B223031B}" dt="2025-09-18T13:14:52.249" v="2839" actId="20577"/>
        <pc:sldMkLst>
          <pc:docMk/>
          <pc:sldMk cId="3046999850" sldId="380"/>
        </pc:sldMkLst>
        <pc:spChg chg="mod">
          <ac:chgData name="Orla Condon" userId="62ca7181-df71-4740-a21a-4649c658ad3a" providerId="ADAL" clId="{9CA04E6F-9B24-452A-BDA3-5D96B223031B}" dt="2025-09-18T13:14:52.249" v="2839" actId="20577"/>
          <ac:spMkLst>
            <pc:docMk/>
            <pc:sldMk cId="3046999850" sldId="380"/>
            <ac:spMk id="4" creationId="{480F453B-AD74-7915-47B1-5635FC99BD0A}"/>
          </ac:spMkLst>
        </pc:spChg>
      </pc:sldChg>
      <pc:sldChg chg="modSp mod">
        <pc:chgData name="Orla Condon" userId="62ca7181-df71-4740-a21a-4649c658ad3a" providerId="ADAL" clId="{9CA04E6F-9B24-452A-BDA3-5D96B223031B}" dt="2025-09-18T12:10:53.951" v="2218" actId="33524"/>
        <pc:sldMkLst>
          <pc:docMk/>
          <pc:sldMk cId="1520855917" sldId="382"/>
        </pc:sldMkLst>
        <pc:spChg chg="mod">
          <ac:chgData name="Orla Condon" userId="62ca7181-df71-4740-a21a-4649c658ad3a" providerId="ADAL" clId="{9CA04E6F-9B24-452A-BDA3-5D96B223031B}" dt="2025-09-18T12:10:53.951" v="2218" actId="33524"/>
          <ac:spMkLst>
            <pc:docMk/>
            <pc:sldMk cId="1520855917" sldId="382"/>
            <ac:spMk id="3" creationId="{BB05567B-A894-29D9-2C74-41E599DAEE89}"/>
          </ac:spMkLst>
        </pc:spChg>
      </pc:sldChg>
      <pc:sldChg chg="modSp mod">
        <pc:chgData name="Orla Condon" userId="62ca7181-df71-4740-a21a-4649c658ad3a" providerId="ADAL" clId="{9CA04E6F-9B24-452A-BDA3-5D96B223031B}" dt="2025-09-18T13:46:42.118" v="3470" actId="1076"/>
        <pc:sldMkLst>
          <pc:docMk/>
          <pc:sldMk cId="2543059834" sldId="383"/>
        </pc:sldMkLst>
        <pc:spChg chg="mod">
          <ac:chgData name="Orla Condon" userId="62ca7181-df71-4740-a21a-4649c658ad3a" providerId="ADAL" clId="{9CA04E6F-9B24-452A-BDA3-5D96B223031B}" dt="2025-09-18T13:45:55.794" v="3450" actId="1076"/>
          <ac:spMkLst>
            <pc:docMk/>
            <pc:sldMk cId="2543059834" sldId="383"/>
            <ac:spMk id="2" creationId="{A79329B4-81C1-9EC9-D8E7-7D33ACF06BE7}"/>
          </ac:spMkLst>
        </pc:spChg>
        <pc:spChg chg="mod">
          <ac:chgData name="Orla Condon" userId="62ca7181-df71-4740-a21a-4649c658ad3a" providerId="ADAL" clId="{9CA04E6F-9B24-452A-BDA3-5D96B223031B}" dt="2025-09-18T13:46:39.404" v="3469" actId="1076"/>
          <ac:spMkLst>
            <pc:docMk/>
            <pc:sldMk cId="2543059834" sldId="383"/>
            <ac:spMk id="3" creationId="{F15593A2-F2A7-58BB-66FE-F47B94FFF79C}"/>
          </ac:spMkLst>
        </pc:spChg>
        <pc:picChg chg="mod modCrop">
          <ac:chgData name="Orla Condon" userId="62ca7181-df71-4740-a21a-4649c658ad3a" providerId="ADAL" clId="{9CA04E6F-9B24-452A-BDA3-5D96B223031B}" dt="2025-09-18T13:46:42.118" v="3470" actId="1076"/>
          <ac:picMkLst>
            <pc:docMk/>
            <pc:sldMk cId="2543059834" sldId="383"/>
            <ac:picMk id="4" creationId="{2EDF06FA-CE89-2863-E0F9-778E5FBD794F}"/>
          </ac:picMkLst>
        </pc:picChg>
      </pc:sldChg>
      <pc:sldChg chg="modSp mod">
        <pc:chgData name="Orla Condon" userId="62ca7181-df71-4740-a21a-4649c658ad3a" providerId="ADAL" clId="{9CA04E6F-9B24-452A-BDA3-5D96B223031B}" dt="2025-09-18T13:48:13.171" v="3520" actId="1076"/>
        <pc:sldMkLst>
          <pc:docMk/>
          <pc:sldMk cId="1637389917" sldId="384"/>
        </pc:sldMkLst>
        <pc:spChg chg="mod">
          <ac:chgData name="Orla Condon" userId="62ca7181-df71-4740-a21a-4649c658ad3a" providerId="ADAL" clId="{9CA04E6F-9B24-452A-BDA3-5D96B223031B}" dt="2025-09-18T13:48:00.652" v="3517" actId="1037"/>
          <ac:spMkLst>
            <pc:docMk/>
            <pc:sldMk cId="1637389917" sldId="384"/>
            <ac:spMk id="2" creationId="{7C5A8A18-915C-A4E7-5F68-240B4905F7D2}"/>
          </ac:spMkLst>
        </pc:spChg>
        <pc:spChg chg="mod">
          <ac:chgData name="Orla Condon" userId="62ca7181-df71-4740-a21a-4649c658ad3a" providerId="ADAL" clId="{9CA04E6F-9B24-452A-BDA3-5D96B223031B}" dt="2025-09-18T13:48:00.652" v="3517" actId="1037"/>
          <ac:spMkLst>
            <pc:docMk/>
            <pc:sldMk cId="1637389917" sldId="384"/>
            <ac:spMk id="3" creationId="{8CE7C906-4076-1531-E8BD-5E4A5143E492}"/>
          </ac:spMkLst>
        </pc:spChg>
        <pc:picChg chg="mod modCrop">
          <ac:chgData name="Orla Condon" userId="62ca7181-df71-4740-a21a-4649c658ad3a" providerId="ADAL" clId="{9CA04E6F-9B24-452A-BDA3-5D96B223031B}" dt="2025-09-18T13:48:13.171" v="3520" actId="1076"/>
          <ac:picMkLst>
            <pc:docMk/>
            <pc:sldMk cId="1637389917" sldId="384"/>
            <ac:picMk id="5" creationId="{8E5EACC6-4EE0-666F-F1C0-235E8CFCEA14}"/>
          </ac:picMkLst>
        </pc:picChg>
      </pc:sldChg>
      <pc:sldChg chg="addSp delSp modSp mod modCm">
        <pc:chgData name="Orla Condon" userId="62ca7181-df71-4740-a21a-4649c658ad3a" providerId="ADAL" clId="{9CA04E6F-9B24-452A-BDA3-5D96B223031B}" dt="2025-09-17T10:37:39.330" v="1595" actId="1076"/>
        <pc:sldMkLst>
          <pc:docMk/>
          <pc:sldMk cId="3657125218" sldId="385"/>
        </pc:sldMkLst>
        <pc:spChg chg="del mod">
          <ac:chgData name="Orla Condon" userId="62ca7181-df71-4740-a21a-4649c658ad3a" providerId="ADAL" clId="{9CA04E6F-9B24-452A-BDA3-5D96B223031B}" dt="2025-09-17T10:33:48.265" v="1546" actId="478"/>
          <ac:spMkLst>
            <pc:docMk/>
            <pc:sldMk cId="3657125218" sldId="385"/>
            <ac:spMk id="2" creationId="{B8875AFA-40BC-4DA9-D2F4-AC4C69B92667}"/>
          </ac:spMkLst>
        </pc:spChg>
        <pc:spChg chg="mod">
          <ac:chgData name="Orla Condon" userId="62ca7181-df71-4740-a21a-4649c658ad3a" providerId="ADAL" clId="{9CA04E6F-9B24-452A-BDA3-5D96B223031B}" dt="2025-09-17T10:37:39.330" v="1595" actId="1076"/>
          <ac:spMkLst>
            <pc:docMk/>
            <pc:sldMk cId="3657125218" sldId="385"/>
            <ac:spMk id="3" creationId="{19879F48-320D-F682-FE1C-6EE6A408F288}"/>
          </ac:spMkLst>
        </pc:spChg>
        <pc:spChg chg="del mod">
          <ac:chgData name="Orla Condon" userId="62ca7181-df71-4740-a21a-4649c658ad3a" providerId="ADAL" clId="{9CA04E6F-9B24-452A-BDA3-5D96B223031B}" dt="2025-09-17T10:33:57.446" v="1548" actId="478"/>
          <ac:spMkLst>
            <pc:docMk/>
            <pc:sldMk cId="3657125218" sldId="385"/>
            <ac:spMk id="4" creationId="{E0D90FA6-3E17-0E98-CC7D-A0AC4E5D0826}"/>
          </ac:spMkLst>
        </pc:spChg>
        <pc:spChg chg="del">
          <ac:chgData name="Orla Condon" userId="62ca7181-df71-4740-a21a-4649c658ad3a" providerId="ADAL" clId="{9CA04E6F-9B24-452A-BDA3-5D96B223031B}" dt="2025-09-17T10:33:59.330" v="1549" actId="478"/>
          <ac:spMkLst>
            <pc:docMk/>
            <pc:sldMk cId="3657125218" sldId="385"/>
            <ac:spMk id="7" creationId="{542F9208-9AE2-2098-ADD1-6B02637C479D}"/>
          </ac:spMkLst>
        </pc:spChg>
        <pc:spChg chg="add del mod">
          <ac:chgData name="Orla Condon" userId="62ca7181-df71-4740-a21a-4649c658ad3a" providerId="ADAL" clId="{9CA04E6F-9B24-452A-BDA3-5D96B223031B}" dt="2025-09-17T10:34:01.662" v="1550" actId="478"/>
          <ac:spMkLst>
            <pc:docMk/>
            <pc:sldMk cId="3657125218" sldId="385"/>
            <ac:spMk id="8" creationId="{C3AEC729-00E8-D19A-D879-5D25F4BCD485}"/>
          </ac:spMkLst>
        </pc:spChg>
        <pc:spChg chg="add mod">
          <ac:chgData name="Orla Condon" userId="62ca7181-df71-4740-a21a-4649c658ad3a" providerId="ADAL" clId="{9CA04E6F-9B24-452A-BDA3-5D96B223031B}" dt="2025-09-17T10:37:07.152" v="1579" actId="14100"/>
          <ac:spMkLst>
            <pc:docMk/>
            <pc:sldMk cId="3657125218" sldId="385"/>
            <ac:spMk id="10" creationId="{D37E8D68-0C25-5A11-60F3-442D38A2A607}"/>
          </ac:spMkLst>
        </pc:spChg>
        <pc:picChg chg="mod">
          <ac:chgData name="Orla Condon" userId="62ca7181-df71-4740-a21a-4649c658ad3a" providerId="ADAL" clId="{9CA04E6F-9B24-452A-BDA3-5D96B223031B}" dt="2025-09-17T10:36:58.775" v="1577" actId="1076"/>
          <ac:picMkLst>
            <pc:docMk/>
            <pc:sldMk cId="3657125218" sldId="385"/>
            <ac:picMk id="9" creationId="{ED046022-6582-0E66-A1FD-42C2338A90C8}"/>
          </ac:picMkLst>
        </pc:picChg>
        <pc:extLst>
          <p:ext xmlns:p="http://schemas.openxmlformats.org/presentationml/2006/main" uri="{D6D511B9-2390-475A-947B-AFAB55BFBCF1}">
            <pc226:cmChg xmlns:pc226="http://schemas.microsoft.com/office/powerpoint/2022/06/main/command" chg="mod">
              <pc226:chgData name="Orla Condon" userId="62ca7181-df71-4740-a21a-4649c658ad3a" providerId="ADAL" clId="{9CA04E6F-9B24-452A-BDA3-5D96B223031B}" dt="2025-08-29T12:01:31.672" v="1012" actId="20577"/>
              <pc2:cmMkLst xmlns:pc2="http://schemas.microsoft.com/office/powerpoint/2019/9/main/command">
                <pc:docMk/>
                <pc:sldMk cId="3657125218" sldId="385"/>
                <pc2:cmMk id="{A866D65B-D8BA-411A-AFFE-8F8C54E9D822}"/>
              </pc2:cmMkLst>
            </pc226:cmChg>
          </p:ext>
        </pc:extLst>
      </pc:sldChg>
      <pc:sldChg chg="addSp delSp modSp mod">
        <pc:chgData name="Orla Condon" userId="62ca7181-df71-4740-a21a-4649c658ad3a" providerId="ADAL" clId="{9CA04E6F-9B24-452A-BDA3-5D96B223031B}" dt="2025-09-17T10:38:35.792" v="1609" actId="1076"/>
        <pc:sldMkLst>
          <pc:docMk/>
          <pc:sldMk cId="1518217209" sldId="386"/>
        </pc:sldMkLst>
        <pc:spChg chg="add mod">
          <ac:chgData name="Orla Condon" userId="62ca7181-df71-4740-a21a-4649c658ad3a" providerId="ADAL" clId="{9CA04E6F-9B24-452A-BDA3-5D96B223031B}" dt="2025-09-17T10:37:50.213" v="1597" actId="14100"/>
          <ac:spMkLst>
            <pc:docMk/>
            <pc:sldMk cId="1518217209" sldId="386"/>
            <ac:spMk id="2" creationId="{3321FAAE-131B-75D9-8563-4D2F55463794}"/>
          </ac:spMkLst>
        </pc:spChg>
        <pc:spChg chg="del mod">
          <ac:chgData name="Orla Condon" userId="62ca7181-df71-4740-a21a-4649c658ad3a" providerId="ADAL" clId="{9CA04E6F-9B24-452A-BDA3-5D96B223031B}" dt="2025-09-17T10:34:14.898" v="1554" actId="478"/>
          <ac:spMkLst>
            <pc:docMk/>
            <pc:sldMk cId="1518217209" sldId="386"/>
            <ac:spMk id="5" creationId="{50203179-C6AA-8957-B65F-560A8CAA841C}"/>
          </ac:spMkLst>
        </pc:spChg>
        <pc:spChg chg="del mod">
          <ac:chgData name="Orla Condon" userId="62ca7181-df71-4740-a21a-4649c658ad3a" providerId="ADAL" clId="{9CA04E6F-9B24-452A-BDA3-5D96B223031B}" dt="2025-09-17T10:34:12.352" v="1553" actId="478"/>
          <ac:spMkLst>
            <pc:docMk/>
            <pc:sldMk cId="1518217209" sldId="386"/>
            <ac:spMk id="7" creationId="{60B237F4-628A-A4AA-D31C-F55598A434BB}"/>
          </ac:spMkLst>
        </pc:spChg>
        <pc:spChg chg="add mod">
          <ac:chgData name="Orla Condon" userId="62ca7181-df71-4740-a21a-4649c658ad3a" providerId="ADAL" clId="{9CA04E6F-9B24-452A-BDA3-5D96B223031B}" dt="2025-09-17T10:38:20.660" v="1608" actId="14100"/>
          <ac:spMkLst>
            <pc:docMk/>
            <pc:sldMk cId="1518217209" sldId="386"/>
            <ac:spMk id="10" creationId="{547034FD-ABEF-0491-5114-5D9EDEFE0CE4}"/>
          </ac:spMkLst>
        </pc:spChg>
        <pc:picChg chg="mod">
          <ac:chgData name="Orla Condon" userId="62ca7181-df71-4740-a21a-4649c658ad3a" providerId="ADAL" clId="{9CA04E6F-9B24-452A-BDA3-5D96B223031B}" dt="2025-09-17T10:38:35.792" v="1609" actId="1076"/>
          <ac:picMkLst>
            <pc:docMk/>
            <pc:sldMk cId="1518217209" sldId="386"/>
            <ac:picMk id="9" creationId="{1BC7B6F9-4DB9-AA6D-C58E-6322D1A78833}"/>
          </ac:picMkLst>
        </pc:picChg>
      </pc:sldChg>
      <pc:sldChg chg="modSp add mod">
        <pc:chgData name="Orla Condon" userId="62ca7181-df71-4740-a21a-4649c658ad3a" providerId="ADAL" clId="{9CA04E6F-9B24-452A-BDA3-5D96B223031B}" dt="2025-09-17T10:07:30.134" v="1367" actId="1076"/>
        <pc:sldMkLst>
          <pc:docMk/>
          <pc:sldMk cId="2511110977" sldId="388"/>
        </pc:sldMkLst>
        <pc:spChg chg="mod">
          <ac:chgData name="Orla Condon" userId="62ca7181-df71-4740-a21a-4649c658ad3a" providerId="ADAL" clId="{9CA04E6F-9B24-452A-BDA3-5D96B223031B}" dt="2025-09-17T10:07:25.184" v="1366" actId="1076"/>
          <ac:spMkLst>
            <pc:docMk/>
            <pc:sldMk cId="2511110977" sldId="388"/>
            <ac:spMk id="3" creationId="{47B5104F-F410-867D-9736-3849C8021C26}"/>
          </ac:spMkLst>
        </pc:spChg>
        <pc:spChg chg="mod">
          <ac:chgData name="Orla Condon" userId="62ca7181-df71-4740-a21a-4649c658ad3a" providerId="ADAL" clId="{9CA04E6F-9B24-452A-BDA3-5D96B223031B}" dt="2025-09-17T10:07:30.134" v="1367" actId="1076"/>
          <ac:spMkLst>
            <pc:docMk/>
            <pc:sldMk cId="2511110977" sldId="388"/>
            <ac:spMk id="5" creationId="{0A46FA77-DE37-C6F0-AF32-050347C784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CF400-2BDA-4802-9B0A-9522E3E8990D}" type="datetimeFigureOut">
              <a:rPr lang="en-GB" smtClean="0"/>
              <a:t>18/09/2025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15186-6504-476B-93F9-5190C715AF95}" type="slidenum">
              <a:rPr lang="en-GB" smtClean="0"/>
              <a:t>‹#›</a:t>
            </a:fld>
            <a:endParaRPr lang="en-GB"/>
          </a:p>
        </p:txBody>
      </p:sp>
    </p:spTree>
    <p:extLst>
      <p:ext uri="{BB962C8B-B14F-4D97-AF65-F5344CB8AC3E}">
        <p14:creationId xmlns:p14="http://schemas.microsoft.com/office/powerpoint/2010/main" val="394945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C15186-6504-476B-93F9-5190C715AF95}" type="slidenum">
              <a:rPr lang="en-GB" smtClean="0"/>
              <a:t>18</a:t>
            </a:fld>
            <a:endParaRPr lang="en-GB"/>
          </a:p>
        </p:txBody>
      </p:sp>
    </p:spTree>
    <p:extLst>
      <p:ext uri="{BB962C8B-B14F-4D97-AF65-F5344CB8AC3E}">
        <p14:creationId xmlns:p14="http://schemas.microsoft.com/office/powerpoint/2010/main" val="80037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FE341-A397-956E-100C-93EF9E268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A083B-0E52-376E-2F6C-A232F5C9C9CA}"/>
              </a:ext>
            </a:extLst>
          </p:cNvPr>
          <p:cNvSpPr>
            <a:spLocks noGrp="1" noRot="1" noChangeAspect="1"/>
          </p:cNvSpPr>
          <p:nvPr>
            <p:ph type="sldImg"/>
          </p:nvPr>
        </p:nvSpPr>
        <p:spPr>
          <a:xfrm>
            <a:off x="90488" y="744538"/>
            <a:ext cx="6616700" cy="3722687"/>
          </a:xfrm>
        </p:spPr>
      </p:sp>
      <p:sp>
        <p:nvSpPr>
          <p:cNvPr id="3" name="Notes Placeholder 2">
            <a:extLst>
              <a:ext uri="{FF2B5EF4-FFF2-40B4-BE49-F238E27FC236}">
                <a16:creationId xmlns:a16="http://schemas.microsoft.com/office/drawing/2014/main" id="{0C81E034-F6B8-DE63-69F4-AB7809C1FE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860F0A-AA74-3E05-A410-B73C88C21EF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193F2-84BF-4895-B078-CA0EA208B8C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136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95945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804" y="903446"/>
            <a:ext cx="7678744" cy="565708"/>
          </a:xfrm>
          <a:prstGeom prst="rect">
            <a:avLst/>
          </a:prstGeom>
        </p:spPr>
        <p:txBody>
          <a:bodyPr/>
          <a:lstStyle>
            <a:lvl1pPr>
              <a:defRPr sz="3600" b="1" baseline="0">
                <a:solidFill>
                  <a:schemeClr val="tx1"/>
                </a:solidFill>
                <a:latin typeface="Arial" panose="020B0604020202020204" pitchFamily="34" charset="0"/>
                <a:cs typeface="Arial" panose="020B0604020202020204" pitchFamily="34" charset="0"/>
              </a:defRPr>
            </a:lvl1pPr>
          </a:lstStyle>
          <a:p>
            <a:r>
              <a:rPr lang="en-US"/>
              <a:t>Click to edit title</a:t>
            </a:r>
            <a:endParaRPr lang="en-GB"/>
          </a:p>
        </p:txBody>
      </p:sp>
      <p:sp>
        <p:nvSpPr>
          <p:cNvPr id="6" name="Text Placeholder 5"/>
          <p:cNvSpPr>
            <a:spLocks noGrp="1"/>
          </p:cNvSpPr>
          <p:nvPr>
            <p:ph type="body" sz="quarter" idx="10"/>
          </p:nvPr>
        </p:nvSpPr>
        <p:spPr>
          <a:xfrm>
            <a:off x="730254" y="1867438"/>
            <a:ext cx="10963767" cy="4095481"/>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Click to edit Master text style</a:t>
            </a:r>
          </a:p>
        </p:txBody>
      </p:sp>
    </p:spTree>
    <p:extLst>
      <p:ext uri="{BB962C8B-B14F-4D97-AF65-F5344CB8AC3E}">
        <p14:creationId xmlns:p14="http://schemas.microsoft.com/office/powerpoint/2010/main" val="19633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http://www.foodafactoflife.org.uk/" TargetMode="Externa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2025</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a:t>
            </a:r>
            <a:r>
              <a:rPr lang="en-US" sz="900" b="0" i="0" baseline="0">
                <a:solidFill>
                  <a:schemeClr val="tx1"/>
                </a:solidFill>
                <a:latin typeface="Arial" charset="0"/>
                <a:ea typeface="Arial" charset="0"/>
                <a:cs typeface="Arial" charset="0"/>
              </a:rPr>
              <a:t> 2025</a:t>
            </a: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6"/>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2025</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foodafactoflife.org.uk/whole-school/food-a-fact-of-life-roadmap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bbc.co.uk/news/science-environment-56271385" TargetMode="External"/><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s://www.wastemanaged.co.uk/our-news/food-waste/food-waste-facts-statistics/#:~:text=WRAP%20estimates%20that%2070%25%20of,2%25%20from%20the%20retail%20industry." TargetMode="External"/><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www.gov.uk/government/statistics/national-diet-and-nutrition-survey-2019-to-2023/national-diet-and-nutrition-survey-2019-to-2023-report"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slide" Target="slide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Sustainable healthy food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C2CAC-5854-02E3-AA87-17F50730B16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1C5996F-622A-155F-6986-521031E6B767}"/>
              </a:ext>
            </a:extLst>
          </p:cNvPr>
          <p:cNvSpPr txBox="1"/>
          <p:nvPr/>
        </p:nvSpPr>
        <p:spPr>
          <a:xfrm>
            <a:off x="447858" y="1206352"/>
            <a:ext cx="9317053" cy="615553"/>
          </a:xfrm>
          <a:prstGeom prst="rect">
            <a:avLst/>
          </a:prstGeom>
          <a:noFill/>
        </p:spPr>
        <p:txBody>
          <a:bodyPr wrap="square">
            <a:spAutoFit/>
          </a:bodyPr>
          <a:lstStyle/>
          <a:p>
            <a:r>
              <a:rPr lang="en-GB" sz="3400" b="1">
                <a:solidFill>
                  <a:srgbClr val="BF5150"/>
                </a:solidFill>
                <a:latin typeface="Arial" charset="0"/>
                <a:cs typeface="Arial" charset="0"/>
              </a:rPr>
              <a:t>Climate change and food production </a:t>
            </a:r>
            <a:endParaRPr lang="en-GB"/>
          </a:p>
        </p:txBody>
      </p:sp>
      <p:sp>
        <p:nvSpPr>
          <p:cNvPr id="4" name="TextBox 3">
            <a:extLst>
              <a:ext uri="{FF2B5EF4-FFF2-40B4-BE49-F238E27FC236}">
                <a16:creationId xmlns:a16="http://schemas.microsoft.com/office/drawing/2014/main" id="{FC98C86A-618A-05EA-B2E3-47EF07187E85}"/>
              </a:ext>
            </a:extLst>
          </p:cNvPr>
          <p:cNvSpPr txBox="1"/>
          <p:nvPr/>
        </p:nvSpPr>
        <p:spPr>
          <a:xfrm>
            <a:off x="551286" y="1971348"/>
            <a:ext cx="3418180"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Suggest how these changing weather conditions will affect food production.</a:t>
            </a:r>
          </a:p>
        </p:txBody>
      </p:sp>
      <p:sp>
        <p:nvSpPr>
          <p:cNvPr id="11" name="TextBox 10">
            <a:extLst>
              <a:ext uri="{FF2B5EF4-FFF2-40B4-BE49-F238E27FC236}">
                <a16:creationId xmlns:a16="http://schemas.microsoft.com/office/drawing/2014/main" id="{1B571152-6836-DFF7-8A03-D3F475EC650A}"/>
              </a:ext>
            </a:extLst>
          </p:cNvPr>
          <p:cNvSpPr txBox="1"/>
          <p:nvPr/>
        </p:nvSpPr>
        <p:spPr>
          <a:xfrm>
            <a:off x="7837710" y="2200334"/>
            <a:ext cx="3418181" cy="1631216"/>
          </a:xfrm>
          <a:prstGeom prst="rect">
            <a:avLst/>
          </a:prstGeom>
          <a:noFill/>
          <a:ln w="28575">
            <a:solidFill>
              <a:srgbClr val="BF5150"/>
            </a:solidFill>
          </a:ln>
        </p:spPr>
        <p:txBody>
          <a:bodyPr wrap="square" rtlCol="0">
            <a:spAutoFit/>
          </a:bodyPr>
          <a:lstStyle/>
          <a:p>
            <a:r>
              <a:rPr lang="en-GB" sz="2000" dirty="0">
                <a:latin typeface="Arial" panose="020B0604020202020204" pitchFamily="34" charset="0"/>
                <a:cs typeface="Arial" panose="020B0604020202020204" pitchFamily="34" charset="0"/>
              </a:rPr>
              <a:t>There has been no rain for 30 days. It has been very warm and sunny. How will this affect animals and crops? </a:t>
            </a:r>
          </a:p>
        </p:txBody>
      </p:sp>
      <p:sp>
        <p:nvSpPr>
          <p:cNvPr id="14" name="TextBox 13">
            <a:extLst>
              <a:ext uri="{FF2B5EF4-FFF2-40B4-BE49-F238E27FC236}">
                <a16:creationId xmlns:a16="http://schemas.microsoft.com/office/drawing/2014/main" id="{A22A4BFE-78AB-2DFC-D994-0381A2F241B4}"/>
              </a:ext>
            </a:extLst>
          </p:cNvPr>
          <p:cNvSpPr txBox="1"/>
          <p:nvPr/>
        </p:nvSpPr>
        <p:spPr>
          <a:xfrm>
            <a:off x="4443664" y="2214823"/>
            <a:ext cx="3077281" cy="1631216"/>
          </a:xfrm>
          <a:prstGeom prst="rect">
            <a:avLst/>
          </a:prstGeom>
          <a:noFill/>
          <a:ln w="28575">
            <a:solidFill>
              <a:srgbClr val="BF5150"/>
            </a:solidFill>
          </a:ln>
        </p:spPr>
        <p:txBody>
          <a:bodyPr wrap="square" rtlCol="0">
            <a:spAutoFit/>
          </a:bodyPr>
          <a:lstStyle/>
          <a:p>
            <a:r>
              <a:rPr lang="en-GB" sz="2000" dirty="0">
                <a:latin typeface="Arial" panose="020B0604020202020204" pitchFamily="34" charset="0"/>
                <a:cs typeface="Arial" panose="020B0604020202020204" pitchFamily="34" charset="0"/>
              </a:rPr>
              <a:t>It has rained for 30 days. Fields are flooded with water. How will this affect our animals and crops? </a:t>
            </a:r>
          </a:p>
          <a:p>
            <a:endParaRPr lang="en-GB" sz="20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44F6E71-4085-03AC-93EE-742231E44562}"/>
              </a:ext>
            </a:extLst>
          </p:cNvPr>
          <p:cNvSpPr txBox="1"/>
          <p:nvPr/>
        </p:nvSpPr>
        <p:spPr>
          <a:xfrm>
            <a:off x="4452919" y="4225580"/>
            <a:ext cx="3024906" cy="1631216"/>
          </a:xfrm>
          <a:prstGeom prst="rect">
            <a:avLst/>
          </a:prstGeom>
          <a:noFill/>
          <a:ln w="28575">
            <a:solidFill>
              <a:srgbClr val="BF5150"/>
            </a:solidFill>
          </a:ln>
        </p:spPr>
        <p:txBody>
          <a:bodyPr wrap="square" lIns="91440" tIns="45720" rIns="91440" bIns="45720" rtlCol="0" anchor="t">
            <a:spAutoFit/>
          </a:bodyPr>
          <a:lstStyle/>
          <a:p>
            <a:r>
              <a:rPr lang="en-GB" sz="2000" dirty="0">
                <a:latin typeface="Arial"/>
                <a:cs typeface="Arial"/>
              </a:rPr>
              <a:t>The weather has been so hot that the grass has been burnt. How will this affect the animals who eat grass? </a:t>
            </a:r>
          </a:p>
        </p:txBody>
      </p:sp>
      <p:sp>
        <p:nvSpPr>
          <p:cNvPr id="27" name="TextBox 26">
            <a:extLst>
              <a:ext uri="{FF2B5EF4-FFF2-40B4-BE49-F238E27FC236}">
                <a16:creationId xmlns:a16="http://schemas.microsoft.com/office/drawing/2014/main" id="{51420F7A-2A7C-E107-B507-E2BB0A2B4C5D}"/>
              </a:ext>
            </a:extLst>
          </p:cNvPr>
          <p:cNvSpPr txBox="1"/>
          <p:nvPr/>
        </p:nvSpPr>
        <p:spPr>
          <a:xfrm>
            <a:off x="7837710" y="4270802"/>
            <a:ext cx="3420526" cy="1631216"/>
          </a:xfrm>
          <a:prstGeom prst="rect">
            <a:avLst/>
          </a:prstGeom>
          <a:noFill/>
          <a:ln w="28575">
            <a:solidFill>
              <a:srgbClr val="BF5150"/>
            </a:solidFill>
          </a:ln>
        </p:spPr>
        <p:txBody>
          <a:bodyPr wrap="square" lIns="91440" tIns="45720" rIns="91440" bIns="45720" rtlCol="0" anchor="t">
            <a:spAutoFit/>
          </a:bodyPr>
          <a:lstStyle/>
          <a:p>
            <a:r>
              <a:rPr lang="en-GB" sz="2000" dirty="0">
                <a:latin typeface="Arial"/>
                <a:cs typeface="Arial"/>
              </a:rPr>
              <a:t>The changing weather has caused new challenges to growing crops and rearing animals. How will this affect our food production? </a:t>
            </a:r>
          </a:p>
        </p:txBody>
      </p:sp>
      <p:pic>
        <p:nvPicPr>
          <p:cNvPr id="32" name="Picture 31" descr="A field of wheat with a sunset in the background&#10;&#10;Description automatically generated">
            <a:extLst>
              <a:ext uri="{FF2B5EF4-FFF2-40B4-BE49-F238E27FC236}">
                <a16:creationId xmlns:a16="http://schemas.microsoft.com/office/drawing/2014/main" id="{AACCC4C7-544C-02FD-22A7-555F79619F9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76214" y="3831551"/>
            <a:ext cx="3368324" cy="2025246"/>
          </a:xfrm>
          <a:prstGeom prst="rect">
            <a:avLst/>
          </a:prstGeom>
        </p:spPr>
      </p:pic>
    </p:spTree>
    <p:extLst>
      <p:ext uri="{BB962C8B-B14F-4D97-AF65-F5344CB8AC3E}">
        <p14:creationId xmlns:p14="http://schemas.microsoft.com/office/powerpoint/2010/main" val="304683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3ADA3-8294-2932-0405-1D409FDBA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B90A3-A097-C6F9-4E5E-EBE0A81E03C7}"/>
              </a:ext>
            </a:extLst>
          </p:cNvPr>
          <p:cNvSpPr>
            <a:spLocks noGrp="1"/>
          </p:cNvSpPr>
          <p:nvPr>
            <p:ph type="ctrTitle"/>
          </p:nvPr>
        </p:nvSpPr>
        <p:spPr/>
        <p:txBody>
          <a:bodyPr/>
          <a:lstStyle/>
          <a:p>
            <a:r>
              <a:rPr lang="en-US"/>
              <a:t>Sustainable healthy food </a:t>
            </a:r>
          </a:p>
        </p:txBody>
      </p:sp>
      <p:sp>
        <p:nvSpPr>
          <p:cNvPr id="6" name="TextBox 5">
            <a:extLst>
              <a:ext uri="{FF2B5EF4-FFF2-40B4-BE49-F238E27FC236}">
                <a16:creationId xmlns:a16="http://schemas.microsoft.com/office/drawing/2014/main" id="{34684389-54A2-1F54-ABBA-64F07CB036E3}"/>
              </a:ext>
            </a:extLst>
          </p:cNvPr>
          <p:cNvSpPr txBox="1"/>
          <p:nvPr/>
        </p:nvSpPr>
        <p:spPr>
          <a:xfrm>
            <a:off x="707162" y="1134964"/>
            <a:ext cx="9317053" cy="615553"/>
          </a:xfrm>
          <a:prstGeom prst="rect">
            <a:avLst/>
          </a:prstGeom>
          <a:noFill/>
        </p:spPr>
        <p:txBody>
          <a:bodyPr wrap="square">
            <a:spAutoFit/>
          </a:bodyPr>
          <a:lstStyle/>
          <a:p>
            <a:r>
              <a:rPr lang="en-GB" sz="3400" b="1">
                <a:solidFill>
                  <a:srgbClr val="BF5150"/>
                </a:solidFill>
                <a:latin typeface="Arial" charset="0"/>
                <a:cs typeface="Arial" charset="0"/>
              </a:rPr>
              <a:t>Example answer  </a:t>
            </a:r>
            <a:endParaRPr lang="en-GB"/>
          </a:p>
        </p:txBody>
      </p:sp>
      <p:sp>
        <p:nvSpPr>
          <p:cNvPr id="3" name="TextBox 2">
            <a:extLst>
              <a:ext uri="{FF2B5EF4-FFF2-40B4-BE49-F238E27FC236}">
                <a16:creationId xmlns:a16="http://schemas.microsoft.com/office/drawing/2014/main" id="{B5620C7C-AA90-FF05-38F8-3E163FAD51A6}"/>
              </a:ext>
            </a:extLst>
          </p:cNvPr>
          <p:cNvSpPr txBox="1"/>
          <p:nvPr/>
        </p:nvSpPr>
        <p:spPr>
          <a:xfrm>
            <a:off x="5126861" y="1933457"/>
            <a:ext cx="5922687" cy="3046988"/>
          </a:xfrm>
          <a:prstGeom prst="rect">
            <a:avLst/>
          </a:prstGeom>
          <a:noFill/>
        </p:spPr>
        <p:txBody>
          <a:bodyPr wrap="square" lIns="91440" tIns="45720" rIns="91440" bIns="45720" rtlCol="0" anchor="t">
            <a:spAutoFit/>
          </a:bodyPr>
          <a:lstStyle/>
          <a:p>
            <a:r>
              <a:rPr lang="en-GB" sz="2400" dirty="0">
                <a:latin typeface="Arial"/>
                <a:ea typeface="Calibri"/>
                <a:cs typeface="Arial"/>
              </a:rPr>
              <a:t>Crops cannot grow as too much water can damage them.</a:t>
            </a:r>
          </a:p>
          <a:p>
            <a:endParaRPr lang="en-GB" sz="2400" dirty="0">
              <a:latin typeface="Arial"/>
              <a:ea typeface="Calibri"/>
              <a:cs typeface="Arial"/>
            </a:endParaRPr>
          </a:p>
          <a:p>
            <a:r>
              <a:rPr lang="en-GB" sz="2400" dirty="0">
                <a:latin typeface="Arial"/>
                <a:ea typeface="Calibri"/>
                <a:cs typeface="Arial"/>
              </a:rPr>
              <a:t>Animals cannot graze if the grass is underwater or ruined.</a:t>
            </a:r>
          </a:p>
          <a:p>
            <a:endParaRPr lang="en-GB" sz="2400" dirty="0">
              <a:latin typeface="Arial"/>
              <a:ea typeface="Calibri"/>
              <a:cs typeface="Arial"/>
            </a:endParaRPr>
          </a:p>
          <a:p>
            <a:r>
              <a:rPr lang="en-GB" sz="2400" dirty="0">
                <a:latin typeface="Arial"/>
                <a:ea typeface="Calibri"/>
                <a:cs typeface="Arial"/>
              </a:rPr>
              <a:t>Plant roots need air and if it is too wet, they may not survive.</a:t>
            </a:r>
          </a:p>
        </p:txBody>
      </p:sp>
      <p:pic>
        <p:nvPicPr>
          <p:cNvPr id="7" name="Picture 6" descr="A muddy field with trees and clouds&#10;&#10;AI-generated content may be incorrect.">
            <a:extLst>
              <a:ext uri="{FF2B5EF4-FFF2-40B4-BE49-F238E27FC236}">
                <a16:creationId xmlns:a16="http://schemas.microsoft.com/office/drawing/2014/main" id="{CDE714CF-A3D5-BAC6-F679-47ED8C94B74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6616" y="3832667"/>
            <a:ext cx="4049435" cy="2332609"/>
          </a:xfrm>
          <a:prstGeom prst="rect">
            <a:avLst/>
          </a:prstGeom>
        </p:spPr>
      </p:pic>
      <p:sp>
        <p:nvSpPr>
          <p:cNvPr id="4" name="TextBox 3">
            <a:extLst>
              <a:ext uri="{FF2B5EF4-FFF2-40B4-BE49-F238E27FC236}">
                <a16:creationId xmlns:a16="http://schemas.microsoft.com/office/drawing/2014/main" id="{BFCC1D65-3FD6-C523-80A7-77244EAE6D20}"/>
              </a:ext>
            </a:extLst>
          </p:cNvPr>
          <p:cNvSpPr txBox="1"/>
          <p:nvPr/>
        </p:nvSpPr>
        <p:spPr>
          <a:xfrm>
            <a:off x="826616" y="1979083"/>
            <a:ext cx="3984409" cy="1569660"/>
          </a:xfrm>
          <a:prstGeom prst="rect">
            <a:avLst/>
          </a:prstGeom>
          <a:noFill/>
          <a:ln w="28575">
            <a:solidFill>
              <a:srgbClr val="BF5150"/>
            </a:solidFill>
          </a:ln>
        </p:spPr>
        <p:txBody>
          <a:bodyPr wrap="square" rtlCol="0">
            <a:spAutoFit/>
          </a:bodyPr>
          <a:lstStyle/>
          <a:p>
            <a:r>
              <a:rPr lang="en-GB" sz="2400" dirty="0">
                <a:latin typeface="Arial" panose="020B0604020202020204" pitchFamily="34" charset="0"/>
                <a:cs typeface="Arial" panose="020B0604020202020204" pitchFamily="34" charset="0"/>
              </a:rPr>
              <a:t>It has rained for 30 days. Fields are flooded with water. How will this affect our animals and crops? </a:t>
            </a:r>
          </a:p>
        </p:txBody>
      </p:sp>
    </p:spTree>
    <p:extLst>
      <p:ext uri="{BB962C8B-B14F-4D97-AF65-F5344CB8AC3E}">
        <p14:creationId xmlns:p14="http://schemas.microsoft.com/office/powerpoint/2010/main" val="52703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6652-FD0C-57F1-225C-3EFE0BF2B4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AD60B-E126-9229-678C-961E4536208D}"/>
              </a:ext>
            </a:extLst>
          </p:cNvPr>
          <p:cNvSpPr>
            <a:spLocks noGrp="1"/>
          </p:cNvSpPr>
          <p:nvPr>
            <p:ph type="ctrTitle"/>
          </p:nvPr>
        </p:nvSpPr>
        <p:spPr/>
        <p:txBody>
          <a:bodyPr/>
          <a:lstStyle/>
          <a:p>
            <a:r>
              <a:rPr lang="en-US"/>
              <a:t>Sustainable healthy food </a:t>
            </a:r>
          </a:p>
        </p:txBody>
      </p:sp>
      <p:sp>
        <p:nvSpPr>
          <p:cNvPr id="6" name="TextBox 5">
            <a:extLst>
              <a:ext uri="{FF2B5EF4-FFF2-40B4-BE49-F238E27FC236}">
                <a16:creationId xmlns:a16="http://schemas.microsoft.com/office/drawing/2014/main" id="{F36CBB83-0AE0-2DA6-35F9-0E2D094A0AC8}"/>
              </a:ext>
            </a:extLst>
          </p:cNvPr>
          <p:cNvSpPr txBox="1"/>
          <p:nvPr/>
        </p:nvSpPr>
        <p:spPr>
          <a:xfrm>
            <a:off x="761591" y="1205920"/>
            <a:ext cx="9317053" cy="615553"/>
          </a:xfrm>
          <a:prstGeom prst="rect">
            <a:avLst/>
          </a:prstGeom>
          <a:noFill/>
        </p:spPr>
        <p:txBody>
          <a:bodyPr wrap="square">
            <a:spAutoFit/>
          </a:bodyPr>
          <a:lstStyle/>
          <a:p>
            <a:r>
              <a:rPr lang="en-GB" sz="3400" b="1">
                <a:solidFill>
                  <a:srgbClr val="BF5150"/>
                </a:solidFill>
                <a:latin typeface="Arial" charset="0"/>
                <a:cs typeface="Arial" charset="0"/>
              </a:rPr>
              <a:t>Example answer </a:t>
            </a:r>
            <a:endParaRPr lang="en-GB"/>
          </a:p>
        </p:txBody>
      </p:sp>
      <p:pic>
        <p:nvPicPr>
          <p:cNvPr id="32" name="Picture 31" descr="A field of wheat with a sunset in the background&#10;&#10;Description automatically generated">
            <a:extLst>
              <a:ext uri="{FF2B5EF4-FFF2-40B4-BE49-F238E27FC236}">
                <a16:creationId xmlns:a16="http://schemas.microsoft.com/office/drawing/2014/main" id="{A402ED6C-4540-A9FA-0435-806DBD558EC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4048" y="3822535"/>
            <a:ext cx="4088501" cy="2248092"/>
          </a:xfrm>
          <a:prstGeom prst="rect">
            <a:avLst/>
          </a:prstGeom>
        </p:spPr>
      </p:pic>
      <p:sp>
        <p:nvSpPr>
          <p:cNvPr id="3" name="TextBox 2">
            <a:extLst>
              <a:ext uri="{FF2B5EF4-FFF2-40B4-BE49-F238E27FC236}">
                <a16:creationId xmlns:a16="http://schemas.microsoft.com/office/drawing/2014/main" id="{DFB5F5C8-7C5F-4CD4-B4BD-9EE6D78484EB}"/>
              </a:ext>
            </a:extLst>
          </p:cNvPr>
          <p:cNvSpPr txBox="1"/>
          <p:nvPr/>
        </p:nvSpPr>
        <p:spPr>
          <a:xfrm>
            <a:off x="5432760" y="1987695"/>
            <a:ext cx="5540588" cy="2677656"/>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Burnt grass turns brown and dry, so animals like cows and sheep can’t eat it and lose their food source.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Farmers may need to buy food for the animals, so they don’t go hungry and keep them healthy. </a:t>
            </a:r>
          </a:p>
        </p:txBody>
      </p:sp>
      <p:sp>
        <p:nvSpPr>
          <p:cNvPr id="4" name="TextBox 3">
            <a:extLst>
              <a:ext uri="{FF2B5EF4-FFF2-40B4-BE49-F238E27FC236}">
                <a16:creationId xmlns:a16="http://schemas.microsoft.com/office/drawing/2014/main" id="{12C8FDD1-6531-DBFC-A78A-E979FB4773D8}"/>
              </a:ext>
            </a:extLst>
          </p:cNvPr>
          <p:cNvSpPr txBox="1"/>
          <p:nvPr/>
        </p:nvSpPr>
        <p:spPr>
          <a:xfrm>
            <a:off x="869675" y="1987695"/>
            <a:ext cx="4102874" cy="1569660"/>
          </a:xfrm>
          <a:prstGeom prst="rect">
            <a:avLst/>
          </a:prstGeom>
          <a:noFill/>
          <a:ln w="28575">
            <a:solidFill>
              <a:srgbClr val="BF5150"/>
            </a:solidFill>
          </a:ln>
        </p:spPr>
        <p:txBody>
          <a:bodyPr wrap="square" lIns="91440" tIns="45720" rIns="91440" bIns="45720" rtlCol="0" anchor="t">
            <a:spAutoFit/>
          </a:bodyPr>
          <a:lstStyle/>
          <a:p>
            <a:r>
              <a:rPr lang="en-GB" sz="2400" dirty="0">
                <a:latin typeface="Arial"/>
                <a:cs typeface="Arial"/>
              </a:rPr>
              <a:t>The weather has been so hot that the grass has been burnt. How will this affect the animals who eat grass? </a:t>
            </a:r>
          </a:p>
        </p:txBody>
      </p:sp>
    </p:spTree>
    <p:extLst>
      <p:ext uri="{BB962C8B-B14F-4D97-AF65-F5344CB8AC3E}">
        <p14:creationId xmlns:p14="http://schemas.microsoft.com/office/powerpoint/2010/main" val="395515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EB8E7-BDEE-9934-9E5E-8E2BA231D79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D74FCB-0B69-4F1E-8EB1-D1656709342E}"/>
              </a:ext>
            </a:extLst>
          </p:cNvPr>
          <p:cNvSpPr txBox="1"/>
          <p:nvPr/>
        </p:nvSpPr>
        <p:spPr>
          <a:xfrm>
            <a:off x="696276" y="1155297"/>
            <a:ext cx="9317053" cy="615553"/>
          </a:xfrm>
          <a:prstGeom prst="rect">
            <a:avLst/>
          </a:prstGeom>
          <a:noFill/>
        </p:spPr>
        <p:txBody>
          <a:bodyPr wrap="square">
            <a:spAutoFit/>
          </a:bodyPr>
          <a:lstStyle/>
          <a:p>
            <a:r>
              <a:rPr lang="en-GB" sz="3400" b="1">
                <a:solidFill>
                  <a:srgbClr val="BF5150"/>
                </a:solidFill>
                <a:latin typeface="Arial" charset="0"/>
                <a:cs typeface="Arial" charset="0"/>
              </a:rPr>
              <a:t>Example answer </a:t>
            </a:r>
            <a:endParaRPr lang="en-GB"/>
          </a:p>
        </p:txBody>
      </p:sp>
      <p:sp>
        <p:nvSpPr>
          <p:cNvPr id="3" name="TextBox 2">
            <a:extLst>
              <a:ext uri="{FF2B5EF4-FFF2-40B4-BE49-F238E27FC236}">
                <a16:creationId xmlns:a16="http://schemas.microsoft.com/office/drawing/2014/main" id="{19879F48-320D-F682-FE1C-6EE6A408F288}"/>
              </a:ext>
            </a:extLst>
          </p:cNvPr>
          <p:cNvSpPr txBox="1"/>
          <p:nvPr/>
        </p:nvSpPr>
        <p:spPr>
          <a:xfrm>
            <a:off x="5170124" y="1864394"/>
            <a:ext cx="6234642" cy="4339650"/>
          </a:xfrm>
          <a:prstGeom prst="rect">
            <a:avLst/>
          </a:prstGeom>
          <a:noFill/>
        </p:spPr>
        <p:txBody>
          <a:bodyPr wrap="square" lIns="91440" tIns="45720" rIns="91440" bIns="45720" rtlCol="0" anchor="t">
            <a:spAutoFit/>
          </a:bodyPr>
          <a:lstStyle/>
          <a:p>
            <a:r>
              <a:rPr lang="en-GB" sz="2300">
                <a:latin typeface="Arial"/>
                <a:cs typeface="Arial"/>
              </a:rPr>
              <a:t>Crops need water to grow. If it is too dry, they may stop growing and die.</a:t>
            </a:r>
          </a:p>
          <a:p>
            <a:r>
              <a:rPr lang="en-GB" sz="2300">
                <a:latin typeface="Arial"/>
                <a:cs typeface="Arial"/>
              </a:rPr>
              <a:t> </a:t>
            </a:r>
          </a:p>
          <a:p>
            <a:r>
              <a:rPr lang="en-GB" sz="2300">
                <a:latin typeface="Arial"/>
                <a:cs typeface="Arial"/>
              </a:rPr>
              <a:t>Less food might be available for people and animals. </a:t>
            </a:r>
          </a:p>
          <a:p>
            <a:endParaRPr lang="en-GB" sz="2300">
              <a:latin typeface="Arial"/>
              <a:cs typeface="Arial"/>
            </a:endParaRPr>
          </a:p>
          <a:p>
            <a:r>
              <a:rPr lang="en-GB" sz="2300">
                <a:latin typeface="Arial"/>
                <a:cs typeface="Arial"/>
              </a:rPr>
              <a:t>Animals need water to drink, just like we do. If ponds or rivers dry up, it is harder for them to stay cool and healthy.</a:t>
            </a:r>
          </a:p>
          <a:p>
            <a:endParaRPr lang="en-GB" sz="2300">
              <a:latin typeface="Arial"/>
              <a:cs typeface="Arial"/>
            </a:endParaRPr>
          </a:p>
          <a:p>
            <a:r>
              <a:rPr lang="en-GB" sz="2300">
                <a:latin typeface="Arial"/>
                <a:cs typeface="Arial"/>
              </a:rPr>
              <a:t>Grass can dry out and turn brown, animals who eat grass may struggle to find food. </a:t>
            </a:r>
          </a:p>
        </p:txBody>
      </p:sp>
      <p:pic>
        <p:nvPicPr>
          <p:cNvPr id="9" name="Picture 8" descr="A cracked ground with plants growing out of it&#10;&#10;AI-generated content may be incorrect.">
            <a:extLst>
              <a:ext uri="{FF2B5EF4-FFF2-40B4-BE49-F238E27FC236}">
                <a16:creationId xmlns:a16="http://schemas.microsoft.com/office/drawing/2014/main" id="{ED046022-6582-0E66-A1FD-42C2338A90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233" y="3571141"/>
            <a:ext cx="4229155" cy="2884088"/>
          </a:xfrm>
          <a:prstGeom prst="rect">
            <a:avLst/>
          </a:prstGeom>
        </p:spPr>
      </p:pic>
      <p:sp>
        <p:nvSpPr>
          <p:cNvPr id="10" name="TextBox 9">
            <a:extLst>
              <a:ext uri="{FF2B5EF4-FFF2-40B4-BE49-F238E27FC236}">
                <a16:creationId xmlns:a16="http://schemas.microsoft.com/office/drawing/2014/main" id="{D37E8D68-0C25-5A11-60F3-442D38A2A607}"/>
              </a:ext>
            </a:extLst>
          </p:cNvPr>
          <p:cNvSpPr txBox="1"/>
          <p:nvPr/>
        </p:nvSpPr>
        <p:spPr>
          <a:xfrm>
            <a:off x="787234" y="1886166"/>
            <a:ext cx="4209309" cy="1569660"/>
          </a:xfrm>
          <a:prstGeom prst="rect">
            <a:avLst/>
          </a:prstGeom>
          <a:noFill/>
          <a:ln w="28575">
            <a:solidFill>
              <a:srgbClr val="BF5150"/>
            </a:solidFill>
          </a:ln>
        </p:spPr>
        <p:txBody>
          <a:bodyPr wrap="square" rtlCol="0">
            <a:spAutoFit/>
          </a:bodyPr>
          <a:lstStyle/>
          <a:p>
            <a:r>
              <a:rPr lang="en-GB" sz="2400" dirty="0">
                <a:latin typeface="Arial" panose="020B0604020202020204" pitchFamily="34" charset="0"/>
                <a:cs typeface="Arial" panose="020B0604020202020204" pitchFamily="34" charset="0"/>
              </a:rPr>
              <a:t>There has been no rain for 30 days. It has been very warm and sunny. How will this affect animals and crops? </a:t>
            </a:r>
          </a:p>
        </p:txBody>
      </p:sp>
    </p:spTree>
    <p:extLst>
      <p:ext uri="{BB962C8B-B14F-4D97-AF65-F5344CB8AC3E}">
        <p14:creationId xmlns:p14="http://schemas.microsoft.com/office/powerpoint/2010/main" val="365712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C98DD-5359-9DC3-10C2-5D5C3B145EB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8094B63-BE76-EAD9-775E-D321D344BC8D}"/>
              </a:ext>
            </a:extLst>
          </p:cNvPr>
          <p:cNvSpPr txBox="1"/>
          <p:nvPr/>
        </p:nvSpPr>
        <p:spPr>
          <a:xfrm>
            <a:off x="696276" y="1151100"/>
            <a:ext cx="9317053" cy="615553"/>
          </a:xfrm>
          <a:prstGeom prst="rect">
            <a:avLst/>
          </a:prstGeom>
          <a:noFill/>
        </p:spPr>
        <p:txBody>
          <a:bodyPr wrap="square">
            <a:spAutoFit/>
          </a:bodyPr>
          <a:lstStyle/>
          <a:p>
            <a:r>
              <a:rPr lang="en-GB" sz="3400" b="1">
                <a:solidFill>
                  <a:srgbClr val="BF5150"/>
                </a:solidFill>
                <a:latin typeface="Arial" charset="0"/>
                <a:cs typeface="Arial" charset="0"/>
              </a:rPr>
              <a:t>Example answer </a:t>
            </a:r>
            <a:endParaRPr lang="en-GB"/>
          </a:p>
        </p:txBody>
      </p:sp>
      <p:pic>
        <p:nvPicPr>
          <p:cNvPr id="9" name="Picture 8" descr="A close up of green and orange leaves&#10;&#10;AI-generated content may be incorrect.">
            <a:extLst>
              <a:ext uri="{FF2B5EF4-FFF2-40B4-BE49-F238E27FC236}">
                <a16:creationId xmlns:a16="http://schemas.microsoft.com/office/drawing/2014/main" id="{1BC7B6F9-4DB9-AA6D-C58E-6322D1A788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8047" y="3570293"/>
            <a:ext cx="5306628" cy="2982267"/>
          </a:xfrm>
          <a:prstGeom prst="rect">
            <a:avLst/>
          </a:prstGeom>
        </p:spPr>
      </p:pic>
      <p:sp>
        <p:nvSpPr>
          <p:cNvPr id="10" name="TextBox 9">
            <a:extLst>
              <a:ext uri="{FF2B5EF4-FFF2-40B4-BE49-F238E27FC236}">
                <a16:creationId xmlns:a16="http://schemas.microsoft.com/office/drawing/2014/main" id="{547034FD-ABEF-0491-5114-5D9EDEFE0CE4}"/>
              </a:ext>
            </a:extLst>
          </p:cNvPr>
          <p:cNvSpPr txBox="1"/>
          <p:nvPr/>
        </p:nvSpPr>
        <p:spPr>
          <a:xfrm>
            <a:off x="6369662" y="1973243"/>
            <a:ext cx="5495767"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Crops may get diseases or stop growing properly.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Animals that get sick can’t give us as much food.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challenges make it harder for farmers to produce enough food for everyone.</a:t>
            </a:r>
            <a:endParaRPr lang="en-GB"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321FAAE-131B-75D9-8563-4D2F55463794}"/>
              </a:ext>
            </a:extLst>
          </p:cNvPr>
          <p:cNvSpPr txBox="1"/>
          <p:nvPr/>
        </p:nvSpPr>
        <p:spPr>
          <a:xfrm>
            <a:off x="787310" y="1867314"/>
            <a:ext cx="5307366" cy="1569660"/>
          </a:xfrm>
          <a:prstGeom prst="rect">
            <a:avLst/>
          </a:prstGeom>
          <a:noFill/>
          <a:ln w="28575">
            <a:solidFill>
              <a:srgbClr val="BF5150"/>
            </a:solidFill>
          </a:ln>
        </p:spPr>
        <p:txBody>
          <a:bodyPr wrap="square" lIns="91440" tIns="45720" rIns="91440" bIns="45720" rtlCol="0" anchor="t">
            <a:spAutoFit/>
          </a:bodyPr>
          <a:lstStyle/>
          <a:p>
            <a:r>
              <a:rPr lang="en-GB" sz="2400" dirty="0">
                <a:latin typeface="Arial"/>
                <a:cs typeface="Arial"/>
              </a:rPr>
              <a:t>The changing weather has caused new challenges to growing crops and rearing animals. How will this affect our food production? </a:t>
            </a:r>
          </a:p>
        </p:txBody>
      </p:sp>
    </p:spTree>
    <p:extLst>
      <p:ext uri="{BB962C8B-B14F-4D97-AF65-F5344CB8AC3E}">
        <p14:creationId xmlns:p14="http://schemas.microsoft.com/office/powerpoint/2010/main" val="151821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9E08-91CA-52FB-D27E-BC1A34F67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6AFDF-E33C-ECDC-2E84-8ACA99813CBB}"/>
              </a:ext>
            </a:extLst>
          </p:cNvPr>
          <p:cNvSpPr>
            <a:spLocks noGrp="1"/>
          </p:cNvSpPr>
          <p:nvPr>
            <p:ph type="ctrTitle"/>
          </p:nvPr>
        </p:nvSpPr>
        <p:spPr/>
        <p:txBody>
          <a:bodyPr/>
          <a:lstStyle/>
          <a:p>
            <a:r>
              <a:rPr lang="en-US"/>
              <a:t>Sustainable healthy food </a:t>
            </a:r>
          </a:p>
        </p:txBody>
      </p:sp>
      <p:sp>
        <p:nvSpPr>
          <p:cNvPr id="6" name="TextBox 5">
            <a:extLst>
              <a:ext uri="{FF2B5EF4-FFF2-40B4-BE49-F238E27FC236}">
                <a16:creationId xmlns:a16="http://schemas.microsoft.com/office/drawing/2014/main" id="{C86D9291-0798-8403-2C94-0D0B33B40F06}"/>
              </a:ext>
            </a:extLst>
          </p:cNvPr>
          <p:cNvSpPr txBox="1"/>
          <p:nvPr/>
        </p:nvSpPr>
        <p:spPr>
          <a:xfrm>
            <a:off x="707162" y="1357690"/>
            <a:ext cx="9317053" cy="615553"/>
          </a:xfrm>
          <a:prstGeom prst="rect">
            <a:avLst/>
          </a:prstGeom>
          <a:noFill/>
        </p:spPr>
        <p:txBody>
          <a:bodyPr wrap="square">
            <a:spAutoFit/>
          </a:bodyPr>
          <a:lstStyle/>
          <a:p>
            <a:r>
              <a:rPr lang="en-GB" sz="3400" b="1">
                <a:solidFill>
                  <a:srgbClr val="BF5150"/>
                </a:solidFill>
                <a:latin typeface="Arial" charset="0"/>
                <a:cs typeface="Arial" charset="0"/>
              </a:rPr>
              <a:t>The greenhouse effect  </a:t>
            </a:r>
            <a:endParaRPr lang="en-GB"/>
          </a:p>
        </p:txBody>
      </p:sp>
      <p:sp>
        <p:nvSpPr>
          <p:cNvPr id="9" name="TextBox 8">
            <a:extLst>
              <a:ext uri="{FF2B5EF4-FFF2-40B4-BE49-F238E27FC236}">
                <a16:creationId xmlns:a16="http://schemas.microsoft.com/office/drawing/2014/main" id="{8FCEB30E-C1FC-BC7F-A82C-BB26D1442086}"/>
              </a:ext>
            </a:extLst>
          </p:cNvPr>
          <p:cNvSpPr txBox="1"/>
          <p:nvPr/>
        </p:nvSpPr>
        <p:spPr>
          <a:xfrm>
            <a:off x="707162" y="2157301"/>
            <a:ext cx="6227038" cy="452431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Greenhouse gases are found in the air around Earth. They catch some of the Sun’s heat and keep our planet warm. </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Without the greenhouse effect the Earth would be too cold for people, animals and plants to live. </a:t>
            </a:r>
          </a:p>
          <a:p>
            <a:endParaRPr lang="en-GB" sz="2400">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Humans are making too many greenhouse gases, and this makes the Earth hotter than it should be.</a:t>
            </a:r>
          </a:p>
          <a:p>
            <a:endParaRPr lang="en-GB" sz="2400">
              <a:latin typeface="Arial" panose="020B0604020202020204" pitchFamily="34" charset="0"/>
              <a:cs typeface="Arial" panose="020B0604020202020204" pitchFamily="34" charset="0"/>
            </a:endParaRPr>
          </a:p>
        </p:txBody>
      </p:sp>
      <p:pic>
        <p:nvPicPr>
          <p:cNvPr id="4" name="Picture 3" descr="Cars on the road with steam coming out of the back&#10;&#10;AI-generated content may be incorrect.">
            <a:extLst>
              <a:ext uri="{FF2B5EF4-FFF2-40B4-BE49-F238E27FC236}">
                <a16:creationId xmlns:a16="http://schemas.microsoft.com/office/drawing/2014/main" id="{6E83F87F-1941-2131-B73A-8312ABD43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130143" y="2201783"/>
            <a:ext cx="4270937" cy="2726535"/>
          </a:xfrm>
          <a:prstGeom prst="rect">
            <a:avLst/>
          </a:prstGeom>
        </p:spPr>
      </p:pic>
    </p:spTree>
    <p:extLst>
      <p:ext uri="{BB962C8B-B14F-4D97-AF65-F5344CB8AC3E}">
        <p14:creationId xmlns:p14="http://schemas.microsoft.com/office/powerpoint/2010/main" val="18926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DFC1-9359-37F6-F9F4-757933439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73C01-19DC-B93A-5C3A-F57E3F8ED3EB}"/>
              </a:ext>
            </a:extLst>
          </p:cNvPr>
          <p:cNvSpPr>
            <a:spLocks noGrp="1"/>
          </p:cNvSpPr>
          <p:nvPr>
            <p:ph type="ctrTitle"/>
          </p:nvPr>
        </p:nvSpPr>
        <p:spPr/>
        <p:txBody>
          <a:bodyPr/>
          <a:lstStyle/>
          <a:p>
            <a:r>
              <a:rPr lang="en-US"/>
              <a:t>Sustainable healthy food </a:t>
            </a:r>
          </a:p>
        </p:txBody>
      </p:sp>
      <p:sp>
        <p:nvSpPr>
          <p:cNvPr id="6" name="TextBox 5">
            <a:extLst>
              <a:ext uri="{FF2B5EF4-FFF2-40B4-BE49-F238E27FC236}">
                <a16:creationId xmlns:a16="http://schemas.microsoft.com/office/drawing/2014/main" id="{847094FB-6A6A-05D8-966B-1E5028A43BEE}"/>
              </a:ext>
            </a:extLst>
          </p:cNvPr>
          <p:cNvSpPr txBox="1"/>
          <p:nvPr/>
        </p:nvSpPr>
        <p:spPr>
          <a:xfrm>
            <a:off x="500333" y="1263521"/>
            <a:ext cx="9317053" cy="615553"/>
          </a:xfrm>
          <a:prstGeom prst="rect">
            <a:avLst/>
          </a:prstGeom>
          <a:noFill/>
        </p:spPr>
        <p:txBody>
          <a:bodyPr wrap="square">
            <a:spAutoFit/>
          </a:bodyPr>
          <a:lstStyle/>
          <a:p>
            <a:r>
              <a:rPr lang="en-GB" sz="3400" b="1">
                <a:solidFill>
                  <a:srgbClr val="BF5150"/>
                </a:solidFill>
                <a:latin typeface="Arial" charset="0"/>
                <a:cs typeface="Arial" charset="0"/>
              </a:rPr>
              <a:t>The greenhouse effect  </a:t>
            </a:r>
            <a:endParaRPr lang="en-GB"/>
          </a:p>
        </p:txBody>
      </p:sp>
      <p:sp>
        <p:nvSpPr>
          <p:cNvPr id="9" name="TextBox 8">
            <a:extLst>
              <a:ext uri="{FF2B5EF4-FFF2-40B4-BE49-F238E27FC236}">
                <a16:creationId xmlns:a16="http://schemas.microsoft.com/office/drawing/2014/main" id="{A9D1AFCA-7148-7779-5642-E9A11D3B9B39}"/>
              </a:ext>
            </a:extLst>
          </p:cNvPr>
          <p:cNvSpPr txBox="1"/>
          <p:nvPr/>
        </p:nvSpPr>
        <p:spPr>
          <a:xfrm>
            <a:off x="587419" y="1993520"/>
            <a:ext cx="5239223" cy="378565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Increasing the levels of greenhouse gases in our atmosphere can cause harm and puts the Earth at risk of getting too hot.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This happens in several ways, including: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burning fossil fuels like coal, oil, gas;</a:t>
            </a:r>
            <a:endParaRPr lang="en-GB" sz="2400" dirty="0"/>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deforestation (cutting down trees). </a:t>
            </a:r>
          </a:p>
        </p:txBody>
      </p:sp>
      <p:pic>
        <p:nvPicPr>
          <p:cNvPr id="4" name="Picture 3" descr="A picture containing sky, outdoor, smoke, factory&#10;&#10;Description automatically generated">
            <a:extLst>
              <a:ext uri="{FF2B5EF4-FFF2-40B4-BE49-F238E27FC236}">
                <a16:creationId xmlns:a16="http://schemas.microsoft.com/office/drawing/2014/main" id="{751CA57A-1778-5812-CE33-2B389C7AE5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49637" y="1722909"/>
            <a:ext cx="3736815" cy="1959434"/>
          </a:xfrm>
          <a:prstGeom prst="rect">
            <a:avLst/>
          </a:prstGeom>
        </p:spPr>
      </p:pic>
      <p:pic>
        <p:nvPicPr>
          <p:cNvPr id="5" name="Picture 4" descr="A picture containing outdoor, grass, nature&#10;&#10;Description automatically generated">
            <a:extLst>
              <a:ext uri="{FF2B5EF4-FFF2-40B4-BE49-F238E27FC236}">
                <a16:creationId xmlns:a16="http://schemas.microsoft.com/office/drawing/2014/main" id="{0F03DF89-7FD5-C0CB-BA37-11A3B508C8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9942" y="3898025"/>
            <a:ext cx="3746510" cy="1959434"/>
          </a:xfrm>
          <a:prstGeom prst="rect">
            <a:avLst/>
          </a:prstGeom>
        </p:spPr>
      </p:pic>
    </p:spTree>
    <p:extLst>
      <p:ext uri="{BB962C8B-B14F-4D97-AF65-F5344CB8AC3E}">
        <p14:creationId xmlns:p14="http://schemas.microsoft.com/office/powerpoint/2010/main" val="319495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27FAC-068E-63FD-2FCD-12E8E4229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E7478-0E5C-9CF8-3A38-C726680FC2D3}"/>
              </a:ext>
            </a:extLst>
          </p:cNvPr>
          <p:cNvSpPr>
            <a:spLocks noGrp="1"/>
          </p:cNvSpPr>
          <p:nvPr>
            <p:ph type="ctrTitle"/>
          </p:nvPr>
        </p:nvSpPr>
        <p:spPr/>
        <p:txBody>
          <a:bodyPr/>
          <a:lstStyle/>
          <a:p>
            <a:r>
              <a:rPr lang="en-US"/>
              <a:t>Sustainable healthy food </a:t>
            </a:r>
          </a:p>
        </p:txBody>
      </p:sp>
      <p:sp>
        <p:nvSpPr>
          <p:cNvPr id="6" name="TextBox 5">
            <a:extLst>
              <a:ext uri="{FF2B5EF4-FFF2-40B4-BE49-F238E27FC236}">
                <a16:creationId xmlns:a16="http://schemas.microsoft.com/office/drawing/2014/main" id="{A8FA42DB-AE17-2CD9-FE6E-6DFC99390AFF}"/>
              </a:ext>
            </a:extLst>
          </p:cNvPr>
          <p:cNvSpPr txBox="1"/>
          <p:nvPr/>
        </p:nvSpPr>
        <p:spPr>
          <a:xfrm>
            <a:off x="478315" y="1205518"/>
            <a:ext cx="9317053" cy="615553"/>
          </a:xfrm>
          <a:prstGeom prst="rect">
            <a:avLst/>
          </a:prstGeom>
          <a:noFill/>
        </p:spPr>
        <p:txBody>
          <a:bodyPr wrap="square">
            <a:spAutoFit/>
          </a:bodyPr>
          <a:lstStyle/>
          <a:p>
            <a:r>
              <a:rPr lang="en-GB" sz="3400" b="1">
                <a:solidFill>
                  <a:srgbClr val="BF5150"/>
                </a:solidFill>
                <a:latin typeface="Arial" charset="0"/>
                <a:cs typeface="Arial" charset="0"/>
              </a:rPr>
              <a:t>How can we help fight climate change?  </a:t>
            </a:r>
            <a:endParaRPr lang="en-GB"/>
          </a:p>
        </p:txBody>
      </p:sp>
      <p:pic>
        <p:nvPicPr>
          <p:cNvPr id="7" name="Picture 6" descr="A group of windmills on a grassy hill with Albany Wind Farm in the background&#10;&#10;Description automatically generated">
            <a:extLst>
              <a:ext uri="{FF2B5EF4-FFF2-40B4-BE49-F238E27FC236}">
                <a16:creationId xmlns:a16="http://schemas.microsoft.com/office/drawing/2014/main" id="{53377784-EA40-D80B-C65F-B7D83D025F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1335" y="2111687"/>
            <a:ext cx="2428188" cy="1748227"/>
          </a:xfrm>
          <a:prstGeom prst="rect">
            <a:avLst/>
          </a:prstGeom>
        </p:spPr>
      </p:pic>
      <p:pic>
        <p:nvPicPr>
          <p:cNvPr id="11" name="Picture 10" descr="Smoke coming out of a factory&#10;&#10;AI-generated content may be incorrect.">
            <a:extLst>
              <a:ext uri="{FF2B5EF4-FFF2-40B4-BE49-F238E27FC236}">
                <a16:creationId xmlns:a16="http://schemas.microsoft.com/office/drawing/2014/main" id="{3168D6E1-D296-FE19-FEA8-2BC5A4E0AC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101" y="2089609"/>
            <a:ext cx="2529556" cy="1748227"/>
          </a:xfrm>
          <a:prstGeom prst="rect">
            <a:avLst/>
          </a:prstGeom>
        </p:spPr>
      </p:pic>
      <p:pic>
        <p:nvPicPr>
          <p:cNvPr id="12" name="Picture 11">
            <a:extLst>
              <a:ext uri="{FF2B5EF4-FFF2-40B4-BE49-F238E27FC236}">
                <a16:creationId xmlns:a16="http://schemas.microsoft.com/office/drawing/2014/main" id="{F20648E5-CDD3-41A4-8E80-6D4E709B3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8521" y="2111687"/>
            <a:ext cx="2334082" cy="1809121"/>
          </a:xfrm>
          <a:prstGeom prst="rect">
            <a:avLst/>
          </a:prstGeom>
        </p:spPr>
      </p:pic>
      <p:pic>
        <p:nvPicPr>
          <p:cNvPr id="13" name="Picture 12" descr="Water pouring out of a pipe&#10;&#10;Description automatically generated">
            <a:extLst>
              <a:ext uri="{FF2B5EF4-FFF2-40B4-BE49-F238E27FC236}">
                <a16:creationId xmlns:a16="http://schemas.microsoft.com/office/drawing/2014/main" id="{A6C37BB9-F773-4958-C93D-7FEE25EF4C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2479" y="2111687"/>
            <a:ext cx="2573434" cy="1764966"/>
          </a:xfrm>
          <a:prstGeom prst="rect">
            <a:avLst/>
          </a:prstGeom>
        </p:spPr>
      </p:pic>
      <p:sp>
        <p:nvSpPr>
          <p:cNvPr id="14" name="TextBox 13">
            <a:extLst>
              <a:ext uri="{FF2B5EF4-FFF2-40B4-BE49-F238E27FC236}">
                <a16:creationId xmlns:a16="http://schemas.microsoft.com/office/drawing/2014/main" id="{2F0D08F8-4582-0475-60CD-8D298736DBD9}"/>
              </a:ext>
            </a:extLst>
          </p:cNvPr>
          <p:cNvSpPr txBox="1"/>
          <p:nvPr/>
        </p:nvSpPr>
        <p:spPr>
          <a:xfrm>
            <a:off x="478315" y="4068552"/>
            <a:ext cx="2721734"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Reduce the amount of greenhouse gases released into the atmosphere. </a:t>
            </a:r>
          </a:p>
        </p:txBody>
      </p:sp>
      <p:sp>
        <p:nvSpPr>
          <p:cNvPr id="15" name="TextBox 14">
            <a:extLst>
              <a:ext uri="{FF2B5EF4-FFF2-40B4-BE49-F238E27FC236}">
                <a16:creationId xmlns:a16="http://schemas.microsoft.com/office/drawing/2014/main" id="{8CD84FB3-1B8A-EDD1-511E-301327A1F6DD}"/>
              </a:ext>
            </a:extLst>
          </p:cNvPr>
          <p:cNvSpPr txBox="1"/>
          <p:nvPr/>
        </p:nvSpPr>
        <p:spPr>
          <a:xfrm>
            <a:off x="3429563" y="3998358"/>
            <a:ext cx="2342714"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Use renewable energy</a:t>
            </a:r>
            <a:r>
              <a:rPr lang="en-GB" sz="240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such as solar or wind instead of fossil fuels such as coal, oil or gas. </a:t>
            </a:r>
          </a:p>
        </p:txBody>
      </p:sp>
      <p:sp>
        <p:nvSpPr>
          <p:cNvPr id="16" name="TextBox 15">
            <a:extLst>
              <a:ext uri="{FF2B5EF4-FFF2-40B4-BE49-F238E27FC236}">
                <a16:creationId xmlns:a16="http://schemas.microsoft.com/office/drawing/2014/main" id="{283F6A2B-43CC-D36C-15E5-8AE1F9D2B876}"/>
              </a:ext>
            </a:extLst>
          </p:cNvPr>
          <p:cNvSpPr txBox="1"/>
          <p:nvPr/>
        </p:nvSpPr>
        <p:spPr>
          <a:xfrm>
            <a:off x="6312479" y="4065847"/>
            <a:ext cx="2516521"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Store and manage water better in periods of drought or flooding.</a:t>
            </a:r>
          </a:p>
        </p:txBody>
      </p:sp>
      <p:sp>
        <p:nvSpPr>
          <p:cNvPr id="17" name="TextBox 16">
            <a:extLst>
              <a:ext uri="{FF2B5EF4-FFF2-40B4-BE49-F238E27FC236}">
                <a16:creationId xmlns:a16="http://schemas.microsoft.com/office/drawing/2014/main" id="{C70BD471-7286-2FA5-7126-B6310D639040}"/>
              </a:ext>
            </a:extLst>
          </p:cNvPr>
          <p:cNvSpPr txBox="1"/>
          <p:nvPr/>
        </p:nvSpPr>
        <p:spPr>
          <a:xfrm>
            <a:off x="9219889" y="4082822"/>
            <a:ext cx="2342714"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Breed and grow crops that can survive extreme weather. </a:t>
            </a:r>
          </a:p>
        </p:txBody>
      </p:sp>
    </p:spTree>
    <p:extLst>
      <p:ext uri="{BB962C8B-B14F-4D97-AF65-F5344CB8AC3E}">
        <p14:creationId xmlns:p14="http://schemas.microsoft.com/office/powerpoint/2010/main" val="38513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F237-150E-E635-8BCD-DB8BF972DA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56328CF-7147-6173-AE29-E9D34C5C47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896" y="2005503"/>
            <a:ext cx="1928684" cy="1625832"/>
          </a:xfrm>
          <a:prstGeom prst="rect">
            <a:avLst/>
          </a:prstGeom>
          <a:ln w="28575">
            <a:noFill/>
          </a:ln>
          <a:effectLst/>
        </p:spPr>
      </p:pic>
      <p:pic>
        <p:nvPicPr>
          <p:cNvPr id="5" name="Picture 4">
            <a:extLst>
              <a:ext uri="{FF2B5EF4-FFF2-40B4-BE49-F238E27FC236}">
                <a16:creationId xmlns:a16="http://schemas.microsoft.com/office/drawing/2014/main" id="{AD9A7127-5AFB-302C-D287-7ECAE28CE4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7149" y="2005503"/>
            <a:ext cx="1928684" cy="1625832"/>
          </a:xfrm>
          <a:prstGeom prst="rect">
            <a:avLst/>
          </a:prstGeom>
          <a:ln w="28575">
            <a:noFill/>
          </a:ln>
        </p:spPr>
      </p:pic>
      <p:pic>
        <p:nvPicPr>
          <p:cNvPr id="6" name="Picture 5">
            <a:extLst>
              <a:ext uri="{FF2B5EF4-FFF2-40B4-BE49-F238E27FC236}">
                <a16:creationId xmlns:a16="http://schemas.microsoft.com/office/drawing/2014/main" id="{34DC7751-6608-06EC-FD0B-5B8A05B72E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77149" y="4366122"/>
            <a:ext cx="1928684" cy="1625832"/>
          </a:xfrm>
          <a:prstGeom prst="rect">
            <a:avLst/>
          </a:prstGeom>
          <a:ln w="28575">
            <a:noFill/>
          </a:ln>
        </p:spPr>
      </p:pic>
      <p:pic>
        <p:nvPicPr>
          <p:cNvPr id="7" name="Picture 6">
            <a:extLst>
              <a:ext uri="{FF2B5EF4-FFF2-40B4-BE49-F238E27FC236}">
                <a16:creationId xmlns:a16="http://schemas.microsoft.com/office/drawing/2014/main" id="{678B8C55-9145-A537-CC27-91845BE927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7520" y="4366122"/>
            <a:ext cx="2001285" cy="1687034"/>
          </a:xfrm>
          <a:prstGeom prst="rect">
            <a:avLst/>
          </a:prstGeom>
          <a:ln w="28575">
            <a:noFill/>
          </a:ln>
        </p:spPr>
      </p:pic>
      <p:pic>
        <p:nvPicPr>
          <p:cNvPr id="8" name="Picture 7">
            <a:extLst>
              <a:ext uri="{FF2B5EF4-FFF2-40B4-BE49-F238E27FC236}">
                <a16:creationId xmlns:a16="http://schemas.microsoft.com/office/drawing/2014/main" id="{A79B0E46-3392-1B92-851D-51527CF323A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5531" y="4366121"/>
            <a:ext cx="1928684" cy="1625833"/>
          </a:xfrm>
          <a:prstGeom prst="rect">
            <a:avLst/>
          </a:prstGeom>
          <a:ln w="28575">
            <a:noFill/>
          </a:ln>
        </p:spPr>
      </p:pic>
      <p:sp>
        <p:nvSpPr>
          <p:cNvPr id="14" name="TextBox 13">
            <a:extLst>
              <a:ext uri="{FF2B5EF4-FFF2-40B4-BE49-F238E27FC236}">
                <a16:creationId xmlns:a16="http://schemas.microsoft.com/office/drawing/2014/main" id="{0535AD52-EC32-F0AC-7EB8-211AF5F8FF08}"/>
              </a:ext>
            </a:extLst>
          </p:cNvPr>
          <p:cNvSpPr txBox="1"/>
          <p:nvPr/>
        </p:nvSpPr>
        <p:spPr>
          <a:xfrm>
            <a:off x="239593" y="3664030"/>
            <a:ext cx="2611900"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Land</a:t>
            </a:r>
          </a:p>
        </p:txBody>
      </p:sp>
      <p:sp>
        <p:nvSpPr>
          <p:cNvPr id="15" name="TextBox 14">
            <a:extLst>
              <a:ext uri="{FF2B5EF4-FFF2-40B4-BE49-F238E27FC236}">
                <a16:creationId xmlns:a16="http://schemas.microsoft.com/office/drawing/2014/main" id="{7A5FFB54-0B1C-D60A-F1B5-4096F67ADF5A}"/>
              </a:ext>
            </a:extLst>
          </p:cNvPr>
          <p:cNvSpPr txBox="1"/>
          <p:nvPr/>
        </p:nvSpPr>
        <p:spPr>
          <a:xfrm>
            <a:off x="361512" y="5991954"/>
            <a:ext cx="2368032"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Water</a:t>
            </a:r>
          </a:p>
        </p:txBody>
      </p:sp>
      <p:sp>
        <p:nvSpPr>
          <p:cNvPr id="17" name="TextBox 16">
            <a:extLst>
              <a:ext uri="{FF2B5EF4-FFF2-40B4-BE49-F238E27FC236}">
                <a16:creationId xmlns:a16="http://schemas.microsoft.com/office/drawing/2014/main" id="{DB52BF32-6CE7-BCCF-D7FC-20BACC4FE74D}"/>
              </a:ext>
            </a:extLst>
          </p:cNvPr>
          <p:cNvSpPr txBox="1"/>
          <p:nvPr/>
        </p:nvSpPr>
        <p:spPr>
          <a:xfrm>
            <a:off x="3754232" y="3690854"/>
            <a:ext cx="2048271" cy="461665"/>
          </a:xfrm>
          <a:prstGeom prst="rect">
            <a:avLst/>
          </a:prstGeom>
          <a:noFill/>
        </p:spPr>
        <p:txBody>
          <a:bodyPr wrap="square" rtlCol="0">
            <a:spAutoFit/>
          </a:bodyPr>
          <a:lstStyle/>
          <a:p>
            <a:pPr algn="l"/>
            <a:r>
              <a:rPr lang="en-GB" sz="2400">
                <a:latin typeface="Arial" panose="020B0604020202020204" pitchFamily="34" charset="0"/>
                <a:cs typeface="Arial" panose="020B0604020202020204" pitchFamily="34" charset="0"/>
              </a:rPr>
              <a:t>Fuel</a:t>
            </a:r>
          </a:p>
        </p:txBody>
      </p:sp>
      <p:sp>
        <p:nvSpPr>
          <p:cNvPr id="18" name="TextBox 17">
            <a:extLst>
              <a:ext uri="{FF2B5EF4-FFF2-40B4-BE49-F238E27FC236}">
                <a16:creationId xmlns:a16="http://schemas.microsoft.com/office/drawing/2014/main" id="{C93BBAD4-9C2A-5A35-1FC6-3FA6E191F060}"/>
              </a:ext>
            </a:extLst>
          </p:cNvPr>
          <p:cNvSpPr txBox="1"/>
          <p:nvPr/>
        </p:nvSpPr>
        <p:spPr>
          <a:xfrm>
            <a:off x="4694281" y="3706438"/>
            <a:ext cx="3709380"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Transport</a:t>
            </a:r>
          </a:p>
        </p:txBody>
      </p:sp>
      <p:sp>
        <p:nvSpPr>
          <p:cNvPr id="19" name="TextBox 18">
            <a:extLst>
              <a:ext uri="{FF2B5EF4-FFF2-40B4-BE49-F238E27FC236}">
                <a16:creationId xmlns:a16="http://schemas.microsoft.com/office/drawing/2014/main" id="{0437B72D-9D03-B684-EEB7-D726D28A63F5}"/>
              </a:ext>
            </a:extLst>
          </p:cNvPr>
          <p:cNvSpPr txBox="1"/>
          <p:nvPr/>
        </p:nvSpPr>
        <p:spPr>
          <a:xfrm>
            <a:off x="2982316" y="5997611"/>
            <a:ext cx="2294748" cy="461665"/>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Oven</a:t>
            </a:r>
          </a:p>
        </p:txBody>
      </p:sp>
      <p:sp>
        <p:nvSpPr>
          <p:cNvPr id="20" name="TextBox 19">
            <a:extLst>
              <a:ext uri="{FF2B5EF4-FFF2-40B4-BE49-F238E27FC236}">
                <a16:creationId xmlns:a16="http://schemas.microsoft.com/office/drawing/2014/main" id="{9CB9AAE3-E35B-E39B-F5BC-9137A85D04E9}"/>
              </a:ext>
            </a:extLst>
          </p:cNvPr>
          <p:cNvSpPr txBox="1"/>
          <p:nvPr/>
        </p:nvSpPr>
        <p:spPr>
          <a:xfrm>
            <a:off x="5897113" y="6056938"/>
            <a:ext cx="1761692" cy="461665"/>
          </a:xfrm>
          <a:prstGeom prst="rect">
            <a:avLst/>
          </a:prstGeom>
          <a:noFill/>
        </p:spPr>
        <p:txBody>
          <a:bodyPr wrap="square" rtlCol="0">
            <a:spAutoFit/>
          </a:bodyPr>
          <a:lstStyle/>
          <a:p>
            <a:pPr algn="l"/>
            <a:r>
              <a:rPr lang="en-GB" sz="2400">
                <a:latin typeface="Arial" panose="020B0604020202020204" pitchFamily="34" charset="0"/>
                <a:cs typeface="Arial" panose="020B0604020202020204" pitchFamily="34" charset="0"/>
              </a:rPr>
              <a:t>Packaging</a:t>
            </a:r>
          </a:p>
        </p:txBody>
      </p:sp>
      <p:pic>
        <p:nvPicPr>
          <p:cNvPr id="21" name="Picture 20">
            <a:extLst>
              <a:ext uri="{FF2B5EF4-FFF2-40B4-BE49-F238E27FC236}">
                <a16:creationId xmlns:a16="http://schemas.microsoft.com/office/drawing/2014/main" id="{2937BBA8-C848-DA3B-4698-B2D517FA7A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2587" y="2040724"/>
            <a:ext cx="1928686" cy="1648435"/>
          </a:xfrm>
          <a:prstGeom prst="rect">
            <a:avLst/>
          </a:prstGeom>
          <a:ln w="28575">
            <a:noFill/>
          </a:ln>
        </p:spPr>
      </p:pic>
      <p:sp>
        <p:nvSpPr>
          <p:cNvPr id="25" name="Title 1">
            <a:extLst>
              <a:ext uri="{FF2B5EF4-FFF2-40B4-BE49-F238E27FC236}">
                <a16:creationId xmlns:a16="http://schemas.microsoft.com/office/drawing/2014/main" id="{528250AB-39AC-449A-B1EE-763064635580}"/>
              </a:ext>
            </a:extLst>
          </p:cNvPr>
          <p:cNvSpPr>
            <a:spLocks noGrp="1"/>
          </p:cNvSpPr>
          <p:nvPr>
            <p:ph type="ctrTitle"/>
          </p:nvPr>
        </p:nvSpPr>
        <p:spPr>
          <a:xfrm>
            <a:off x="612682" y="1285503"/>
            <a:ext cx="9720000" cy="720000"/>
          </a:xfrm>
        </p:spPr>
        <p:txBody>
          <a:bodyPr/>
          <a:lstStyle/>
          <a:p>
            <a:r>
              <a:rPr lang="en-GB" sz="3600"/>
              <a:t>A lot goes into producing our food </a:t>
            </a:r>
            <a:br>
              <a:rPr lang="en-GB" sz="3600"/>
            </a:br>
            <a:endParaRPr lang="en-US"/>
          </a:p>
        </p:txBody>
      </p:sp>
      <p:sp>
        <p:nvSpPr>
          <p:cNvPr id="26" name="TextBox 25">
            <a:extLst>
              <a:ext uri="{FF2B5EF4-FFF2-40B4-BE49-F238E27FC236}">
                <a16:creationId xmlns:a16="http://schemas.microsoft.com/office/drawing/2014/main" id="{18DC0C27-877D-7DAD-739D-3F5C44C13B5D}"/>
              </a:ext>
            </a:extLst>
          </p:cNvPr>
          <p:cNvSpPr txBox="1"/>
          <p:nvPr/>
        </p:nvSpPr>
        <p:spPr>
          <a:xfrm>
            <a:off x="8258291" y="2101385"/>
            <a:ext cx="3389423"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Here are some of the ways land, water and energy are used to make a loaf of bread.</a:t>
            </a:r>
          </a:p>
        </p:txBody>
      </p:sp>
      <p:sp>
        <p:nvSpPr>
          <p:cNvPr id="9" name="TextBox 8">
            <a:extLst>
              <a:ext uri="{FF2B5EF4-FFF2-40B4-BE49-F238E27FC236}">
                <a16:creationId xmlns:a16="http://schemas.microsoft.com/office/drawing/2014/main" id="{5E98C674-B973-2118-ED59-44E3E40BF47E}"/>
              </a:ext>
            </a:extLst>
          </p:cNvPr>
          <p:cNvSpPr txBox="1"/>
          <p:nvPr/>
        </p:nvSpPr>
        <p:spPr>
          <a:xfrm>
            <a:off x="8258292" y="4052962"/>
            <a:ext cx="3302337" cy="1200329"/>
          </a:xfrm>
          <a:prstGeom prst="rect">
            <a:avLst/>
          </a:prstGeom>
          <a:noFill/>
          <a:ln w="28575">
            <a:solidFill>
              <a:srgbClr val="C00000"/>
            </a:solidFill>
          </a:ln>
        </p:spPr>
        <p:txBody>
          <a:bodyPr wrap="square">
            <a:spAutoFit/>
          </a:bodyPr>
          <a:lstStyle/>
          <a:p>
            <a:pPr algn="ctr"/>
            <a:r>
              <a:rPr lang="en-GB" sz="2400" dirty="0">
                <a:solidFill>
                  <a:schemeClr val="tx1"/>
                </a:solidFill>
                <a:latin typeface="Arial" panose="020B0604020202020204" pitchFamily="34" charset="0"/>
                <a:cs typeface="Arial" panose="020B0604020202020204" pitchFamily="34" charset="0"/>
              </a:rPr>
              <a:t>Explain why each of these is needed so we can have bread to eat. </a:t>
            </a:r>
          </a:p>
        </p:txBody>
      </p:sp>
    </p:spTree>
    <p:extLst>
      <p:ext uri="{BB962C8B-B14F-4D97-AF65-F5344CB8AC3E}">
        <p14:creationId xmlns:p14="http://schemas.microsoft.com/office/powerpoint/2010/main" val="40192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235C-0B9D-E475-DF50-FB1FED80A76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4A3E8F-8069-7636-CBCA-B7BC66B23F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458" y="1998655"/>
            <a:ext cx="1505230" cy="1268871"/>
          </a:xfrm>
          <a:prstGeom prst="rect">
            <a:avLst/>
          </a:prstGeom>
          <a:ln w="28575">
            <a:noFill/>
          </a:ln>
          <a:effectLst/>
        </p:spPr>
      </p:pic>
      <p:pic>
        <p:nvPicPr>
          <p:cNvPr id="5" name="Picture 4">
            <a:extLst>
              <a:ext uri="{FF2B5EF4-FFF2-40B4-BE49-F238E27FC236}">
                <a16:creationId xmlns:a16="http://schemas.microsoft.com/office/drawing/2014/main" id="{E37F6B8D-C205-D61B-90F9-52456630EF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619" y="3446916"/>
            <a:ext cx="1492069" cy="1257777"/>
          </a:xfrm>
          <a:prstGeom prst="rect">
            <a:avLst/>
          </a:prstGeom>
          <a:ln w="28575">
            <a:noFill/>
          </a:ln>
        </p:spPr>
      </p:pic>
      <p:pic>
        <p:nvPicPr>
          <p:cNvPr id="6" name="Picture 5">
            <a:extLst>
              <a:ext uri="{FF2B5EF4-FFF2-40B4-BE49-F238E27FC236}">
                <a16:creationId xmlns:a16="http://schemas.microsoft.com/office/drawing/2014/main" id="{0C959DE0-E640-460C-6FFD-267A086CE7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3817" y="3408488"/>
            <a:ext cx="1460820" cy="1296205"/>
          </a:xfrm>
          <a:prstGeom prst="rect">
            <a:avLst/>
          </a:prstGeom>
          <a:ln w="28575">
            <a:noFill/>
          </a:ln>
        </p:spPr>
      </p:pic>
      <p:pic>
        <p:nvPicPr>
          <p:cNvPr id="7" name="Picture 6">
            <a:extLst>
              <a:ext uri="{FF2B5EF4-FFF2-40B4-BE49-F238E27FC236}">
                <a16:creationId xmlns:a16="http://schemas.microsoft.com/office/drawing/2014/main" id="{AC13378A-918F-5175-BC7A-4303CF8FC5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3025" y="4939091"/>
            <a:ext cx="1471612" cy="1303414"/>
          </a:xfrm>
          <a:prstGeom prst="rect">
            <a:avLst/>
          </a:prstGeom>
          <a:ln w="28575">
            <a:noFill/>
          </a:ln>
        </p:spPr>
      </p:pic>
      <p:pic>
        <p:nvPicPr>
          <p:cNvPr id="8" name="Picture 7">
            <a:extLst>
              <a:ext uri="{FF2B5EF4-FFF2-40B4-BE49-F238E27FC236}">
                <a16:creationId xmlns:a16="http://schemas.microsoft.com/office/drawing/2014/main" id="{6A20FB21-C857-2D8F-E6A2-ADAD670C1A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83025" y="2031313"/>
            <a:ext cx="1460820" cy="1143237"/>
          </a:xfrm>
          <a:prstGeom prst="rect">
            <a:avLst/>
          </a:prstGeom>
          <a:ln w="28575">
            <a:noFill/>
          </a:ln>
        </p:spPr>
      </p:pic>
      <p:sp>
        <p:nvSpPr>
          <p:cNvPr id="14" name="TextBox 13">
            <a:extLst>
              <a:ext uri="{FF2B5EF4-FFF2-40B4-BE49-F238E27FC236}">
                <a16:creationId xmlns:a16="http://schemas.microsoft.com/office/drawing/2014/main" id="{32D4CF4C-0B7C-3A49-2EDA-608A1CB5BED1}"/>
              </a:ext>
            </a:extLst>
          </p:cNvPr>
          <p:cNvSpPr txBox="1"/>
          <p:nvPr/>
        </p:nvSpPr>
        <p:spPr>
          <a:xfrm>
            <a:off x="2395809" y="2416631"/>
            <a:ext cx="4283195" cy="461665"/>
          </a:xfrm>
          <a:prstGeom prst="rect">
            <a:avLst/>
          </a:prstGeom>
          <a:noFill/>
        </p:spPr>
        <p:txBody>
          <a:bodyPr wrap="square" lIns="91440" tIns="45720" rIns="91440" bIns="45720" rtlCol="0" anchor="t">
            <a:spAutoFit/>
          </a:bodyPr>
          <a:lstStyle/>
          <a:p>
            <a:r>
              <a:rPr lang="en-GB" sz="2400" b="1" dirty="0">
                <a:latin typeface="Arial"/>
                <a:cs typeface="Arial"/>
              </a:rPr>
              <a:t>Land: </a:t>
            </a:r>
            <a:r>
              <a:rPr lang="en-GB" sz="2400" dirty="0">
                <a:latin typeface="Arial"/>
                <a:cs typeface="Arial"/>
              </a:rPr>
              <a:t>to grow the wheat  </a:t>
            </a:r>
          </a:p>
        </p:txBody>
      </p:sp>
      <p:sp>
        <p:nvSpPr>
          <p:cNvPr id="15" name="TextBox 14">
            <a:extLst>
              <a:ext uri="{FF2B5EF4-FFF2-40B4-BE49-F238E27FC236}">
                <a16:creationId xmlns:a16="http://schemas.microsoft.com/office/drawing/2014/main" id="{D8D37BA3-0D72-DCFD-CBBF-792934925C97}"/>
              </a:ext>
            </a:extLst>
          </p:cNvPr>
          <p:cNvSpPr txBox="1"/>
          <p:nvPr/>
        </p:nvSpPr>
        <p:spPr>
          <a:xfrm>
            <a:off x="7952506" y="2302099"/>
            <a:ext cx="3887216" cy="461665"/>
          </a:xfrm>
          <a:prstGeom prst="rect">
            <a:avLst/>
          </a:prstGeom>
          <a:noFill/>
        </p:spPr>
        <p:txBody>
          <a:bodyPr wrap="square" lIns="91440" tIns="45720" rIns="91440" bIns="45720" rtlCol="0" anchor="t">
            <a:spAutoFit/>
          </a:bodyPr>
          <a:lstStyle/>
          <a:p>
            <a:r>
              <a:rPr lang="en-GB" sz="2400" b="1" dirty="0">
                <a:latin typeface="Arial"/>
                <a:cs typeface="Arial"/>
              </a:rPr>
              <a:t>Water: </a:t>
            </a:r>
            <a:r>
              <a:rPr lang="en-GB" sz="2400" dirty="0">
                <a:latin typeface="Arial"/>
                <a:cs typeface="Arial"/>
              </a:rPr>
              <a:t>to mix the dough </a:t>
            </a:r>
            <a:endParaRPr lang="en-GB" sz="2400" dirty="0"/>
          </a:p>
        </p:txBody>
      </p:sp>
      <p:sp>
        <p:nvSpPr>
          <p:cNvPr id="17" name="TextBox 16">
            <a:extLst>
              <a:ext uri="{FF2B5EF4-FFF2-40B4-BE49-F238E27FC236}">
                <a16:creationId xmlns:a16="http://schemas.microsoft.com/office/drawing/2014/main" id="{BEA10A1B-321F-45E1-1573-83F3DC2F67F5}"/>
              </a:ext>
            </a:extLst>
          </p:cNvPr>
          <p:cNvSpPr txBox="1"/>
          <p:nvPr/>
        </p:nvSpPr>
        <p:spPr>
          <a:xfrm>
            <a:off x="2395809" y="3798426"/>
            <a:ext cx="3401656" cy="461665"/>
          </a:xfrm>
          <a:prstGeom prst="rect">
            <a:avLst/>
          </a:prstGeom>
          <a:noFill/>
        </p:spPr>
        <p:txBody>
          <a:bodyPr wrap="square" lIns="91440" tIns="45720" rIns="91440" bIns="45720" rtlCol="0" anchor="t">
            <a:spAutoFit/>
          </a:bodyPr>
          <a:lstStyle/>
          <a:p>
            <a:pPr algn="ctr"/>
            <a:r>
              <a:rPr lang="en-GB" sz="2400" b="1" dirty="0">
                <a:latin typeface="Arial"/>
                <a:cs typeface="Arial"/>
              </a:rPr>
              <a:t>Fuel: </a:t>
            </a:r>
            <a:r>
              <a:rPr lang="en-GB" sz="2400" dirty="0">
                <a:latin typeface="Arial"/>
                <a:cs typeface="Arial"/>
              </a:rPr>
              <a:t>to power the lorry</a:t>
            </a:r>
            <a:endParaRPr lang="en-US" sz="2400" dirty="0"/>
          </a:p>
        </p:txBody>
      </p:sp>
      <p:sp>
        <p:nvSpPr>
          <p:cNvPr id="18" name="TextBox 17">
            <a:extLst>
              <a:ext uri="{FF2B5EF4-FFF2-40B4-BE49-F238E27FC236}">
                <a16:creationId xmlns:a16="http://schemas.microsoft.com/office/drawing/2014/main" id="{6C80A7B4-D201-3BD2-65B1-0AF097172941}"/>
              </a:ext>
            </a:extLst>
          </p:cNvPr>
          <p:cNvSpPr txBox="1"/>
          <p:nvPr/>
        </p:nvSpPr>
        <p:spPr>
          <a:xfrm>
            <a:off x="2395809" y="5001382"/>
            <a:ext cx="3401656" cy="830997"/>
          </a:xfrm>
          <a:prstGeom prst="rect">
            <a:avLst/>
          </a:prstGeom>
          <a:noFill/>
        </p:spPr>
        <p:txBody>
          <a:bodyPr wrap="square" lIns="91440" tIns="45720" rIns="91440" bIns="45720" rtlCol="0" anchor="t">
            <a:spAutoFit/>
          </a:bodyPr>
          <a:lstStyle/>
          <a:p>
            <a:r>
              <a:rPr lang="en-GB" sz="2400" b="1" dirty="0">
                <a:latin typeface="Arial"/>
                <a:cs typeface="Arial"/>
              </a:rPr>
              <a:t>Transport: </a:t>
            </a:r>
            <a:r>
              <a:rPr lang="en-GB" sz="2400" dirty="0">
                <a:latin typeface="Arial"/>
                <a:cs typeface="Arial"/>
              </a:rPr>
              <a:t>to take wheat grains to the mill</a:t>
            </a:r>
          </a:p>
        </p:txBody>
      </p:sp>
      <p:sp>
        <p:nvSpPr>
          <p:cNvPr id="19" name="TextBox 18">
            <a:extLst>
              <a:ext uri="{FF2B5EF4-FFF2-40B4-BE49-F238E27FC236}">
                <a16:creationId xmlns:a16="http://schemas.microsoft.com/office/drawing/2014/main" id="{E02E069E-4F70-B4D8-9E0E-508BA8D8ABCA}"/>
              </a:ext>
            </a:extLst>
          </p:cNvPr>
          <p:cNvSpPr txBox="1"/>
          <p:nvPr/>
        </p:nvSpPr>
        <p:spPr>
          <a:xfrm>
            <a:off x="7952506" y="3613759"/>
            <a:ext cx="3328375" cy="830997"/>
          </a:xfrm>
          <a:prstGeom prst="rect">
            <a:avLst/>
          </a:prstGeom>
          <a:noFill/>
        </p:spPr>
        <p:txBody>
          <a:bodyPr wrap="square" lIns="91440" tIns="45720" rIns="91440" bIns="45720" rtlCol="0" anchor="t">
            <a:spAutoFit/>
          </a:bodyPr>
          <a:lstStyle/>
          <a:p>
            <a:r>
              <a:rPr lang="en-GB" sz="2400" b="1" dirty="0">
                <a:latin typeface="Arial"/>
                <a:cs typeface="Arial"/>
              </a:rPr>
              <a:t>Energy: </a:t>
            </a:r>
            <a:r>
              <a:rPr lang="en-GB" sz="2400" dirty="0">
                <a:latin typeface="Arial"/>
                <a:cs typeface="Arial"/>
              </a:rPr>
              <a:t>to bake the bread in the oven </a:t>
            </a:r>
          </a:p>
        </p:txBody>
      </p:sp>
      <p:sp>
        <p:nvSpPr>
          <p:cNvPr id="20" name="TextBox 19">
            <a:extLst>
              <a:ext uri="{FF2B5EF4-FFF2-40B4-BE49-F238E27FC236}">
                <a16:creationId xmlns:a16="http://schemas.microsoft.com/office/drawing/2014/main" id="{77F03D31-43E3-1E88-CAEA-21ECB53030EE}"/>
              </a:ext>
            </a:extLst>
          </p:cNvPr>
          <p:cNvSpPr txBox="1"/>
          <p:nvPr/>
        </p:nvSpPr>
        <p:spPr>
          <a:xfrm>
            <a:off x="7952506" y="5044926"/>
            <a:ext cx="3449447" cy="830997"/>
          </a:xfrm>
          <a:prstGeom prst="rect">
            <a:avLst/>
          </a:prstGeom>
          <a:noFill/>
        </p:spPr>
        <p:txBody>
          <a:bodyPr wrap="square" lIns="91440" tIns="45720" rIns="91440" bIns="45720" rtlCol="0" anchor="t">
            <a:spAutoFit/>
          </a:bodyPr>
          <a:lstStyle/>
          <a:p>
            <a:r>
              <a:rPr lang="en-GB" sz="2400" b="1" dirty="0">
                <a:latin typeface="Arial"/>
                <a:cs typeface="Arial"/>
              </a:rPr>
              <a:t>Packaging: </a:t>
            </a:r>
            <a:r>
              <a:rPr lang="en-GB" sz="2400" dirty="0">
                <a:latin typeface="Arial"/>
                <a:cs typeface="Arial"/>
              </a:rPr>
              <a:t>to keep the bread fresh </a:t>
            </a:r>
            <a:endParaRPr lang="en-US" sz="2400" dirty="0">
              <a:latin typeface="Arial"/>
              <a:cs typeface="Arial"/>
            </a:endParaRPr>
          </a:p>
        </p:txBody>
      </p:sp>
      <p:pic>
        <p:nvPicPr>
          <p:cNvPr id="21" name="Picture 20">
            <a:extLst>
              <a:ext uri="{FF2B5EF4-FFF2-40B4-BE49-F238E27FC236}">
                <a16:creationId xmlns:a16="http://schemas.microsoft.com/office/drawing/2014/main" id="{47695360-BB87-CBF0-40A4-E8284B693D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3458" y="4961909"/>
            <a:ext cx="1471612" cy="1257777"/>
          </a:xfrm>
          <a:prstGeom prst="rect">
            <a:avLst/>
          </a:prstGeom>
          <a:ln w="28575">
            <a:noFill/>
          </a:ln>
        </p:spPr>
      </p:pic>
      <p:sp>
        <p:nvSpPr>
          <p:cNvPr id="25" name="Title 1">
            <a:extLst>
              <a:ext uri="{FF2B5EF4-FFF2-40B4-BE49-F238E27FC236}">
                <a16:creationId xmlns:a16="http://schemas.microsoft.com/office/drawing/2014/main" id="{05CFE5FD-77C8-F0E7-EA9F-E122C31FD15E}"/>
              </a:ext>
            </a:extLst>
          </p:cNvPr>
          <p:cNvSpPr>
            <a:spLocks noGrp="1"/>
          </p:cNvSpPr>
          <p:nvPr>
            <p:ph type="ctrTitle"/>
          </p:nvPr>
        </p:nvSpPr>
        <p:spPr>
          <a:xfrm>
            <a:off x="543700" y="1193770"/>
            <a:ext cx="9720000" cy="720000"/>
          </a:xfrm>
        </p:spPr>
        <p:txBody>
          <a:bodyPr/>
          <a:lstStyle/>
          <a:p>
            <a:r>
              <a:rPr lang="en-GB" sz="3600"/>
              <a:t>Examples</a:t>
            </a:r>
            <a:br>
              <a:rPr lang="en-GB" sz="3600"/>
            </a:br>
            <a:endParaRPr lang="en-US"/>
          </a:p>
        </p:txBody>
      </p:sp>
    </p:spTree>
    <p:extLst>
      <p:ext uri="{BB962C8B-B14F-4D97-AF65-F5344CB8AC3E}">
        <p14:creationId xmlns:p14="http://schemas.microsoft.com/office/powerpoint/2010/main" val="1836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1000"/>
                                        <p:tgtEl>
                                          <p:spTgt spid="20"/>
                                        </p:tgtEl>
                                      </p:cBhvr>
                                    </p:animEffect>
                                    <p:anim calcmode="lin" valueType="num">
                                      <p:cBhvr>
                                        <p:cTn id="73" dur="1000" fill="hold"/>
                                        <p:tgtEl>
                                          <p:spTgt spid="20"/>
                                        </p:tgtEl>
                                        <p:attrNameLst>
                                          <p:attrName>ppt_x</p:attrName>
                                        </p:attrNameLst>
                                      </p:cBhvr>
                                      <p:tavLst>
                                        <p:tav tm="0">
                                          <p:val>
                                            <p:strVal val="#ppt_x"/>
                                          </p:val>
                                        </p:tav>
                                        <p:tav tm="100000">
                                          <p:val>
                                            <p:strVal val="#ppt_x"/>
                                          </p:val>
                                        </p:tav>
                                      </p:tavLst>
                                    </p:anim>
                                    <p:anim calcmode="lin" valueType="num">
                                      <p:cBhvr>
                                        <p:cTn id="7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AD2DE-ED44-C1E2-C98A-949912FE8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A35F-6E1A-AA5B-9733-A643AE7E6ABC}"/>
              </a:ext>
            </a:extLst>
          </p:cNvPr>
          <p:cNvSpPr>
            <a:spLocks noGrp="1"/>
          </p:cNvSpPr>
          <p:nvPr>
            <p:ph type="ctrTitle"/>
          </p:nvPr>
        </p:nvSpPr>
        <p:spPr>
          <a:xfrm>
            <a:off x="630155" y="1420371"/>
            <a:ext cx="9720000" cy="728785"/>
          </a:xfrm>
        </p:spPr>
        <p:txBody>
          <a:bodyPr/>
          <a:lstStyle/>
          <a:p>
            <a:r>
              <a:rPr lang="en-US" dirty="0"/>
              <a:t>Introduction</a:t>
            </a:r>
            <a:br>
              <a:rPr lang="en-GB" dirty="0"/>
            </a:br>
            <a:br>
              <a:rPr lang="en-GB" sz="1400" dirty="0"/>
            </a:br>
            <a:endParaRPr lang="en-US" dirty="0"/>
          </a:p>
        </p:txBody>
      </p:sp>
      <p:sp>
        <p:nvSpPr>
          <p:cNvPr id="3" name="Subtitle 2">
            <a:extLst>
              <a:ext uri="{FF2B5EF4-FFF2-40B4-BE49-F238E27FC236}">
                <a16:creationId xmlns:a16="http://schemas.microsoft.com/office/drawing/2014/main" id="{CF311873-E690-C1F6-403B-C4EF57455B83}"/>
              </a:ext>
            </a:extLst>
          </p:cNvPr>
          <p:cNvSpPr txBox="1">
            <a:spLocks/>
          </p:cNvSpPr>
          <p:nvPr/>
        </p:nvSpPr>
        <p:spPr>
          <a:xfrm>
            <a:off x="727841" y="2201342"/>
            <a:ext cx="4305469" cy="323628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endParaRPr lang="en-US" sz="2000" dirty="0"/>
          </a:p>
        </p:txBody>
      </p:sp>
      <p:sp>
        <p:nvSpPr>
          <p:cNvPr id="6" name="Subtitle 2">
            <a:extLst>
              <a:ext uri="{FF2B5EF4-FFF2-40B4-BE49-F238E27FC236}">
                <a16:creationId xmlns:a16="http://schemas.microsoft.com/office/drawing/2014/main" id="{E466CB31-F80F-61E7-E76E-6193955DC6C4}"/>
              </a:ext>
            </a:extLst>
          </p:cNvPr>
          <p:cNvSpPr>
            <a:spLocks noGrp="1"/>
          </p:cNvSpPr>
          <p:nvPr>
            <p:ph type="subTitle" idx="1"/>
          </p:nvPr>
        </p:nvSpPr>
        <p:spPr>
          <a:xfrm>
            <a:off x="630155" y="2349093"/>
            <a:ext cx="5108309" cy="3236287"/>
          </a:xfrm>
        </p:spPr>
        <p:txBody>
          <a:bodyPr/>
          <a:lstStyle/>
          <a:p>
            <a:pPr marL="0" indent="0">
              <a:lnSpc>
                <a:spcPct val="100000"/>
              </a:lnSpc>
              <a:buNone/>
            </a:pPr>
            <a:r>
              <a:rPr lang="en-US" sz="2000" dirty="0"/>
              <a:t>This presentation is an introduction to sustainable, healthy food.</a:t>
            </a:r>
          </a:p>
          <a:p>
            <a:pPr marL="0" indent="0">
              <a:lnSpc>
                <a:spcPct val="100000"/>
              </a:lnSpc>
              <a:buNone/>
            </a:pPr>
            <a:r>
              <a:rPr lang="en-US" sz="2000" dirty="0"/>
              <a:t>The diagram on the right shows the factors that make up a sustainable diet. </a:t>
            </a:r>
          </a:p>
          <a:p>
            <a:pPr marL="0" indent="0">
              <a:lnSpc>
                <a:spcPct val="100000"/>
              </a:lnSpc>
              <a:buNone/>
            </a:pPr>
            <a:r>
              <a:rPr lang="en-US" sz="2000" dirty="0"/>
              <a:t>This presentation is aimed at children aged 7-11, and it will explore some of the factors affecting the sustainability of food. </a:t>
            </a:r>
          </a:p>
        </p:txBody>
      </p:sp>
      <p:pic>
        <p:nvPicPr>
          <p:cNvPr id="7" name="Picture 6">
            <a:extLst>
              <a:ext uri="{FF2B5EF4-FFF2-40B4-BE49-F238E27FC236}">
                <a16:creationId xmlns:a16="http://schemas.microsoft.com/office/drawing/2014/main" id="{755E53C7-F2A8-A18C-D8AA-974291E53F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8515" y="1734338"/>
            <a:ext cx="4626429" cy="4486939"/>
          </a:xfrm>
          <a:prstGeom prst="rect">
            <a:avLst/>
          </a:prstGeom>
        </p:spPr>
      </p:pic>
    </p:spTree>
    <p:extLst>
      <p:ext uri="{BB962C8B-B14F-4D97-AF65-F5344CB8AC3E}">
        <p14:creationId xmlns:p14="http://schemas.microsoft.com/office/powerpoint/2010/main" val="322406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9457A-E002-D773-3D38-26D739C85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E4B3-84A9-20B1-8133-E482D3A77CEE}"/>
              </a:ext>
            </a:extLst>
          </p:cNvPr>
          <p:cNvSpPr>
            <a:spLocks noGrp="1"/>
          </p:cNvSpPr>
          <p:nvPr>
            <p:ph type="ctrTitle"/>
          </p:nvPr>
        </p:nvSpPr>
        <p:spPr>
          <a:xfrm>
            <a:off x="899337" y="1402438"/>
            <a:ext cx="9720000" cy="720000"/>
          </a:xfrm>
        </p:spPr>
        <p:txBody>
          <a:bodyPr/>
          <a:lstStyle/>
          <a:p>
            <a:r>
              <a:rPr lang="en-US" dirty="0"/>
              <a:t>Water usage  </a:t>
            </a:r>
          </a:p>
        </p:txBody>
      </p:sp>
      <p:pic>
        <p:nvPicPr>
          <p:cNvPr id="4" name="Picture 3" descr="A picture containing nature, outdoor, water, snow&#10;&#10;Description automatically generated">
            <a:extLst>
              <a:ext uri="{FF2B5EF4-FFF2-40B4-BE49-F238E27FC236}">
                <a16:creationId xmlns:a16="http://schemas.microsoft.com/office/drawing/2014/main" id="{D73ED3A1-99F2-58E1-53DD-F49BFCE2C97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70524" y="2415808"/>
            <a:ext cx="4029231" cy="3273670"/>
          </a:xfrm>
          <a:prstGeom prst="rect">
            <a:avLst/>
          </a:prstGeom>
          <a:ln w="28575">
            <a:noFill/>
          </a:ln>
        </p:spPr>
      </p:pic>
      <p:sp>
        <p:nvSpPr>
          <p:cNvPr id="7" name="TextBox 6">
            <a:extLst>
              <a:ext uri="{FF2B5EF4-FFF2-40B4-BE49-F238E27FC236}">
                <a16:creationId xmlns:a16="http://schemas.microsoft.com/office/drawing/2014/main" id="{942E232A-A4E2-7652-9523-05EA9B99C237}"/>
              </a:ext>
            </a:extLst>
          </p:cNvPr>
          <p:cNvSpPr txBox="1"/>
          <p:nvPr/>
        </p:nvSpPr>
        <p:spPr>
          <a:xfrm>
            <a:off x="899337" y="2197486"/>
            <a:ext cx="6097772" cy="4339650"/>
          </a:xfrm>
          <a:prstGeom prst="rect">
            <a:avLst/>
          </a:prstGeom>
          <a:noFill/>
        </p:spPr>
        <p:txBody>
          <a:bodyPr wrap="square">
            <a:spAutoFit/>
          </a:bodyPr>
          <a:lstStyle/>
          <a:p>
            <a:pPr marL="0" indent="0">
              <a:buFont typeface="Arial" charset="0"/>
              <a:buNone/>
            </a:pPr>
            <a:r>
              <a:rPr lang="en-GB" sz="2400" dirty="0">
                <a:latin typeface="Arial" panose="020B0604020202020204" pitchFamily="34" charset="0"/>
                <a:cs typeface="Arial" panose="020B0604020202020204" pitchFamily="34" charset="0"/>
              </a:rPr>
              <a:t>We need freshwater to drink, grow our food, wash, cook and other parts of our daily life. </a:t>
            </a:r>
          </a:p>
          <a:p>
            <a:pPr marL="0" indent="0">
              <a:buFont typeface="Arial" charset="0"/>
              <a:buNone/>
            </a:pPr>
            <a:endParaRPr lang="en-GB" sz="2400" dirty="0">
              <a:latin typeface="Arial" panose="020B0604020202020204" pitchFamily="34" charset="0"/>
              <a:cs typeface="Arial" panose="020B0604020202020204" pitchFamily="34" charset="0"/>
            </a:endParaRPr>
          </a:p>
          <a:p>
            <a:pPr marL="0" indent="0">
              <a:buFont typeface="Arial" charset="0"/>
              <a:buNone/>
            </a:pPr>
            <a:r>
              <a:rPr lang="en-GB" sz="2400" dirty="0">
                <a:latin typeface="Arial" panose="020B0604020202020204" pitchFamily="34" charset="0"/>
                <a:cs typeface="Arial" panose="020B0604020202020204" pitchFamily="34" charset="0"/>
              </a:rPr>
              <a:t>Only around 1%</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of the water on our planet is freshwater, so we need to use it wisely. </a:t>
            </a:r>
          </a:p>
          <a:p>
            <a:pPr marL="0" indent="0">
              <a:buFont typeface="Arial" charse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Our oceans are seawater, which we can’t use because it is salty. </a:t>
            </a:r>
          </a:p>
          <a:p>
            <a:pPr marL="0" indent="0">
              <a:buFont typeface="Arial" charset="0"/>
              <a:buNone/>
            </a:pPr>
            <a:endParaRPr lang="en-GB" sz="2400" dirty="0">
              <a:latin typeface="Arial" panose="020B0604020202020204" pitchFamily="34" charset="0"/>
              <a:cs typeface="Arial" panose="020B0604020202020204" pitchFamily="34" charset="0"/>
            </a:endParaRPr>
          </a:p>
          <a:p>
            <a:pPr marL="0" indent="0">
              <a:buFont typeface="Arial" charset="0"/>
              <a:buNone/>
            </a:pPr>
            <a:endParaRPr lang="en-GB" dirty="0"/>
          </a:p>
          <a:p>
            <a:pPr marL="0" indent="0">
              <a:buFont typeface="Arial" charset="0"/>
              <a:buNone/>
            </a:pPr>
            <a:endParaRPr lang="en-GB" dirty="0"/>
          </a:p>
        </p:txBody>
      </p:sp>
    </p:spTree>
    <p:extLst>
      <p:ext uri="{BB962C8B-B14F-4D97-AF65-F5344CB8AC3E}">
        <p14:creationId xmlns:p14="http://schemas.microsoft.com/office/powerpoint/2010/main" val="278408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6210-B893-6149-B4A7-6EC2E9838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117E0-90F4-EB06-7BC3-B2DFD198BBD9}"/>
              </a:ext>
            </a:extLst>
          </p:cNvPr>
          <p:cNvSpPr>
            <a:spLocks noGrp="1"/>
          </p:cNvSpPr>
          <p:nvPr>
            <p:ph type="ctrTitle"/>
          </p:nvPr>
        </p:nvSpPr>
        <p:spPr>
          <a:xfrm>
            <a:off x="658913" y="1571152"/>
            <a:ext cx="9720000" cy="720000"/>
          </a:xfrm>
        </p:spPr>
        <p:txBody>
          <a:bodyPr/>
          <a:lstStyle/>
          <a:p>
            <a:r>
              <a:rPr lang="en-US" dirty="0"/>
              <a:t>Water usage  </a:t>
            </a:r>
          </a:p>
        </p:txBody>
      </p:sp>
      <p:sp>
        <p:nvSpPr>
          <p:cNvPr id="3" name="Subtitle 2">
            <a:extLst>
              <a:ext uri="{FF2B5EF4-FFF2-40B4-BE49-F238E27FC236}">
                <a16:creationId xmlns:a16="http://schemas.microsoft.com/office/drawing/2014/main" id="{9A3FF890-BB07-9AFE-7601-CA4E6867CDC6}"/>
              </a:ext>
            </a:extLst>
          </p:cNvPr>
          <p:cNvSpPr>
            <a:spLocks noGrp="1"/>
          </p:cNvSpPr>
          <p:nvPr>
            <p:ph type="subTitle" idx="1"/>
          </p:nvPr>
        </p:nvSpPr>
        <p:spPr>
          <a:xfrm>
            <a:off x="658913" y="2291152"/>
            <a:ext cx="6294780" cy="3600000"/>
          </a:xfrm>
        </p:spPr>
        <p:txBody>
          <a:bodyPr/>
          <a:lstStyle/>
          <a:p>
            <a:pPr marL="0" indent="0">
              <a:buNone/>
            </a:pPr>
            <a:r>
              <a:rPr lang="en-US" sz="2400" dirty="0"/>
              <a:t>Suggest five ways we can help save water. </a:t>
            </a:r>
          </a:p>
          <a:p>
            <a:pPr marL="0" indent="0">
              <a:buNone/>
            </a:pPr>
            <a:endParaRPr lang="en-US" sz="2400" dirty="0"/>
          </a:p>
          <a:p>
            <a:r>
              <a:rPr lang="en-US" sz="2400" dirty="0"/>
              <a:t>Take a short shower instead of bath.</a:t>
            </a:r>
          </a:p>
          <a:p>
            <a:r>
              <a:rPr lang="en-US" sz="2400" dirty="0"/>
              <a:t>Avoid playing with sprinklers or hoses. </a:t>
            </a:r>
          </a:p>
          <a:p>
            <a:r>
              <a:rPr lang="en-US" sz="2400" dirty="0"/>
              <a:t>Make sure taps have been turned off properly when you have used them.</a:t>
            </a:r>
          </a:p>
          <a:p>
            <a:r>
              <a:rPr lang="en-US" sz="2400" dirty="0"/>
              <a:t>Use rainwater to water plants and crops.</a:t>
            </a:r>
          </a:p>
          <a:p>
            <a:r>
              <a:rPr lang="en-US" sz="2400" dirty="0"/>
              <a:t>Make sure there are no leaks in your home.</a:t>
            </a:r>
          </a:p>
          <a:p>
            <a:pPr marL="457200" indent="-457200">
              <a:buAutoNum type="arabicPeriod"/>
            </a:pPr>
            <a:endParaRPr lang="en-US" sz="2400" dirty="0"/>
          </a:p>
          <a:p>
            <a:pPr marL="0" indent="0">
              <a:buNone/>
            </a:pPr>
            <a:endParaRPr lang="en-US" sz="2400" dirty="0"/>
          </a:p>
          <a:p>
            <a:pPr marL="0" indent="0">
              <a:buNone/>
            </a:pPr>
            <a:endParaRPr lang="en-US" sz="2400" dirty="0"/>
          </a:p>
        </p:txBody>
      </p:sp>
      <p:pic>
        <p:nvPicPr>
          <p:cNvPr id="5" name="Picture 4" descr="A water pouring out of a watering can&#10;&#10;AI-generated content may be incorrect.">
            <a:extLst>
              <a:ext uri="{FF2B5EF4-FFF2-40B4-BE49-F238E27FC236}">
                <a16:creationId xmlns:a16="http://schemas.microsoft.com/office/drawing/2014/main" id="{F634E339-196A-143F-D57F-6B1C42ECCD7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506586" y="2365581"/>
            <a:ext cx="4211199" cy="3312206"/>
          </a:xfrm>
          <a:prstGeom prst="rect">
            <a:avLst/>
          </a:prstGeom>
        </p:spPr>
      </p:pic>
    </p:spTree>
    <p:extLst>
      <p:ext uri="{BB962C8B-B14F-4D97-AF65-F5344CB8AC3E}">
        <p14:creationId xmlns:p14="http://schemas.microsoft.com/office/powerpoint/2010/main" val="35411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F0E0D-6FCC-A3F2-B54C-5C972581E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08A472-2AC0-80E8-96DA-5E6C4114A90E}"/>
              </a:ext>
            </a:extLst>
          </p:cNvPr>
          <p:cNvSpPr>
            <a:spLocks noGrp="1"/>
          </p:cNvSpPr>
          <p:nvPr>
            <p:ph type="ctrTitle"/>
          </p:nvPr>
        </p:nvSpPr>
        <p:spPr>
          <a:xfrm>
            <a:off x="712074" y="1519972"/>
            <a:ext cx="9720000" cy="720000"/>
          </a:xfrm>
        </p:spPr>
        <p:txBody>
          <a:bodyPr/>
          <a:lstStyle/>
          <a:p>
            <a:r>
              <a:rPr lang="en-US" dirty="0"/>
              <a:t>Land usage </a:t>
            </a:r>
          </a:p>
        </p:txBody>
      </p:sp>
      <p:sp>
        <p:nvSpPr>
          <p:cNvPr id="3" name="Subtitle 2">
            <a:extLst>
              <a:ext uri="{FF2B5EF4-FFF2-40B4-BE49-F238E27FC236}">
                <a16:creationId xmlns:a16="http://schemas.microsoft.com/office/drawing/2014/main" id="{AFFBD7A9-227B-1DAC-D707-8FF9A34D6A7D}"/>
              </a:ext>
            </a:extLst>
          </p:cNvPr>
          <p:cNvSpPr>
            <a:spLocks noGrp="1"/>
          </p:cNvSpPr>
          <p:nvPr>
            <p:ph type="subTitle" idx="1"/>
          </p:nvPr>
        </p:nvSpPr>
        <p:spPr>
          <a:xfrm>
            <a:off x="811150" y="2409963"/>
            <a:ext cx="6411100" cy="1809498"/>
          </a:xfrm>
        </p:spPr>
        <p:txBody>
          <a:bodyPr/>
          <a:lstStyle/>
          <a:p>
            <a:pPr marL="0" indent="0">
              <a:buNone/>
            </a:pPr>
            <a:r>
              <a:rPr lang="en-US" sz="2400" dirty="0">
                <a:latin typeface="Arial"/>
                <a:cs typeface="Arial"/>
              </a:rPr>
              <a:t>Not all land is suitable for growing crops or rearing animals. </a:t>
            </a:r>
          </a:p>
          <a:p>
            <a:pPr marL="0" indent="0">
              <a:buNone/>
            </a:pPr>
            <a:endParaRPr lang="en-US" sz="2400" dirty="0">
              <a:latin typeface="Arial"/>
              <a:cs typeface="Arial"/>
            </a:endParaRPr>
          </a:p>
          <a:p>
            <a:pPr marL="0" indent="0">
              <a:buNone/>
            </a:pPr>
            <a:r>
              <a:rPr lang="en-US" sz="2400" dirty="0">
                <a:latin typeface="Arial"/>
                <a:cs typeface="Arial"/>
              </a:rPr>
              <a:t>Flatter land is suitable for growing crops. </a:t>
            </a:r>
          </a:p>
          <a:p>
            <a:pPr marL="0" indent="0">
              <a:buNone/>
            </a:pPr>
            <a:endParaRPr lang="en-US" sz="2400" dirty="0">
              <a:latin typeface="Arial"/>
              <a:cs typeface="Arial"/>
            </a:endParaRPr>
          </a:p>
          <a:p>
            <a:pPr marL="0" indent="0">
              <a:buNone/>
            </a:pPr>
            <a:r>
              <a:rPr lang="en-US" sz="2400" dirty="0">
                <a:latin typeface="Arial"/>
                <a:cs typeface="Arial"/>
              </a:rPr>
              <a:t>Some land may be very steep and would not be suitable for growing crops like wheat and vegetables, but could be used for grazing animals or growing trees. </a:t>
            </a:r>
          </a:p>
          <a:p>
            <a:pPr marL="0" indent="0">
              <a:buNone/>
            </a:pPr>
            <a:endParaRPr lang="en-US" sz="2400" dirty="0">
              <a:latin typeface="Arial"/>
              <a:cs typeface="Arial"/>
            </a:endParaRPr>
          </a:p>
          <a:p>
            <a:pPr marL="0" indent="0">
              <a:buNone/>
            </a:pPr>
            <a:endParaRPr lang="en-US" sz="2400" dirty="0"/>
          </a:p>
          <a:p>
            <a:pPr marL="0" indent="0">
              <a:buNone/>
            </a:pPr>
            <a:endParaRPr lang="en-US" sz="2400" dirty="0"/>
          </a:p>
          <a:p>
            <a:pPr marL="0" indent="0">
              <a:buNone/>
            </a:pPr>
            <a:endParaRPr lang="en-US" sz="2400" dirty="0"/>
          </a:p>
        </p:txBody>
      </p:sp>
      <p:pic>
        <p:nvPicPr>
          <p:cNvPr id="5" name="Picture 4" descr="A field of green plants&#10;&#10;AI-generated content may be incorrect.">
            <a:extLst>
              <a:ext uri="{FF2B5EF4-FFF2-40B4-BE49-F238E27FC236}">
                <a16:creationId xmlns:a16="http://schemas.microsoft.com/office/drawing/2014/main" id="{AE7707CA-C3D4-8BF1-38DB-D5879556DEA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69245" y="2085628"/>
            <a:ext cx="2999518" cy="2062745"/>
          </a:xfrm>
          <a:prstGeom prst="rect">
            <a:avLst/>
          </a:prstGeom>
        </p:spPr>
      </p:pic>
      <p:pic>
        <p:nvPicPr>
          <p:cNvPr id="8" name="Picture 7" descr="A group of sheep grazing in a grassy field&#10;&#10;AI-generated content may be incorrect.">
            <a:extLst>
              <a:ext uri="{FF2B5EF4-FFF2-40B4-BE49-F238E27FC236}">
                <a16:creationId xmlns:a16="http://schemas.microsoft.com/office/drawing/2014/main" id="{3867B5A8-6624-7B99-FF73-058CD3F0DB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9245" y="4219460"/>
            <a:ext cx="2999518" cy="1999881"/>
          </a:xfrm>
          <a:prstGeom prst="rect">
            <a:avLst/>
          </a:prstGeom>
        </p:spPr>
      </p:pic>
    </p:spTree>
    <p:extLst>
      <p:ext uri="{BB962C8B-B14F-4D97-AF65-F5344CB8AC3E}">
        <p14:creationId xmlns:p14="http://schemas.microsoft.com/office/powerpoint/2010/main" val="32189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04C96-6FD5-D81E-A7D9-7EBF5257D16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2FE63C2-57DE-749A-D592-6CB9802310BA}"/>
              </a:ext>
            </a:extLst>
          </p:cNvPr>
          <p:cNvSpPr>
            <a:spLocks noGrp="1"/>
          </p:cNvSpPr>
          <p:nvPr>
            <p:ph type="ctrTitle"/>
          </p:nvPr>
        </p:nvSpPr>
        <p:spPr>
          <a:xfrm>
            <a:off x="710234" y="1334534"/>
            <a:ext cx="11005447" cy="720725"/>
          </a:xfrm>
        </p:spPr>
        <p:txBody>
          <a:bodyPr>
            <a:noAutofit/>
          </a:bodyPr>
          <a:lstStyle/>
          <a:p>
            <a:r>
              <a:rPr lang="en-US" sz="3200" b="1" dirty="0"/>
              <a:t>Land usage </a:t>
            </a:r>
          </a:p>
        </p:txBody>
      </p:sp>
      <p:sp>
        <p:nvSpPr>
          <p:cNvPr id="3" name="TextBox 2">
            <a:extLst>
              <a:ext uri="{FF2B5EF4-FFF2-40B4-BE49-F238E27FC236}">
                <a16:creationId xmlns:a16="http://schemas.microsoft.com/office/drawing/2014/main" id="{F4DFB1D7-47FA-3B37-38FD-823E70FFDC5D}"/>
              </a:ext>
            </a:extLst>
          </p:cNvPr>
          <p:cNvSpPr txBox="1"/>
          <p:nvPr/>
        </p:nvSpPr>
        <p:spPr>
          <a:xfrm>
            <a:off x="598276" y="2091152"/>
            <a:ext cx="6097656" cy="2308324"/>
          </a:xfrm>
          <a:prstGeom prst="rect">
            <a:avLst/>
          </a:prstGeom>
          <a:noFill/>
        </p:spPr>
        <p:txBody>
          <a:bodyPr wrap="square">
            <a:spAutoFit/>
          </a:bodyPr>
          <a:lstStyle/>
          <a:p>
            <a:r>
              <a:rPr lang="en-GB" sz="2400" dirty="0">
                <a:solidFill>
                  <a:srgbClr val="000000"/>
                </a:solidFill>
                <a:latin typeface="Arial" panose="020B0604020202020204" pitchFamily="34" charset="0"/>
                <a:cs typeface="Arial" panose="020B0604020202020204" pitchFamily="34" charset="0"/>
              </a:rPr>
              <a:t>Farmers make the most of the land by growing crops and rearing animals in different places.</a:t>
            </a:r>
          </a:p>
          <a:p>
            <a:endParaRPr lang="en-GB" sz="2400" dirty="0">
              <a:solidFill>
                <a:srgbClr val="000000"/>
              </a:solidFill>
              <a:latin typeface="Arial" panose="020B0604020202020204" pitchFamily="34" charset="0"/>
              <a:cs typeface="Arial" panose="020B0604020202020204" pitchFamily="34" charset="0"/>
            </a:endParaRPr>
          </a:p>
          <a:p>
            <a:r>
              <a:rPr lang="en-GB" sz="2400" dirty="0">
                <a:solidFill>
                  <a:srgbClr val="000000"/>
                </a:solidFill>
                <a:latin typeface="Arial" panose="020B0604020202020204" pitchFamily="34" charset="0"/>
                <a:cs typeface="Arial" panose="020B0604020202020204" pitchFamily="34" charset="0"/>
              </a:rPr>
              <a:t>This map shows where different food is farmed in the UK. </a:t>
            </a:r>
            <a:endParaRPr lang="en-GB" sz="24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9DA6AAB-2EAA-4AE9-930F-802D6D9990AC}"/>
              </a:ext>
            </a:extLst>
          </p:cNvPr>
          <p:cNvGrpSpPr/>
          <p:nvPr/>
        </p:nvGrpSpPr>
        <p:grpSpPr>
          <a:xfrm>
            <a:off x="6799603" y="1292723"/>
            <a:ext cx="3582576" cy="4929472"/>
            <a:chOff x="8899174" y="1606921"/>
            <a:chExt cx="3146287" cy="4667045"/>
          </a:xfrm>
        </p:grpSpPr>
        <p:grpSp>
          <p:nvGrpSpPr>
            <p:cNvPr id="5" name="Group 4">
              <a:extLst>
                <a:ext uri="{FF2B5EF4-FFF2-40B4-BE49-F238E27FC236}">
                  <a16:creationId xmlns:a16="http://schemas.microsoft.com/office/drawing/2014/main" id="{176763EE-0B9A-077F-59AC-D1E2C910200D}"/>
                </a:ext>
              </a:extLst>
            </p:cNvPr>
            <p:cNvGrpSpPr/>
            <p:nvPr/>
          </p:nvGrpSpPr>
          <p:grpSpPr>
            <a:xfrm>
              <a:off x="8899174" y="1606921"/>
              <a:ext cx="2740952" cy="4030134"/>
              <a:chOff x="8843433" y="1672434"/>
              <a:chExt cx="2999893" cy="4410866"/>
            </a:xfrm>
          </p:grpSpPr>
          <p:grpSp>
            <p:nvGrpSpPr>
              <p:cNvPr id="16" name="Group 15">
                <a:extLst>
                  <a:ext uri="{FF2B5EF4-FFF2-40B4-BE49-F238E27FC236}">
                    <a16:creationId xmlns:a16="http://schemas.microsoft.com/office/drawing/2014/main" id="{0BFBBD5D-F75E-4D97-0766-15A515B68119}"/>
                  </a:ext>
                </a:extLst>
              </p:cNvPr>
              <p:cNvGrpSpPr/>
              <p:nvPr/>
            </p:nvGrpSpPr>
            <p:grpSpPr>
              <a:xfrm>
                <a:off x="8843433" y="1672434"/>
                <a:ext cx="2999893" cy="4361951"/>
                <a:chOff x="9021233" y="2431714"/>
                <a:chExt cx="2999893" cy="4361951"/>
              </a:xfrm>
            </p:grpSpPr>
            <p:pic>
              <p:nvPicPr>
                <p:cNvPr id="18" name="Picture 17" descr="A map of united kingdom with different colors&#10;&#10;Description automatically generated">
                  <a:extLst>
                    <a:ext uri="{FF2B5EF4-FFF2-40B4-BE49-F238E27FC236}">
                      <a16:creationId xmlns:a16="http://schemas.microsoft.com/office/drawing/2014/main" id="{77A4A2C5-9865-382C-12D7-DB73DE56CA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83663" y="2497671"/>
                  <a:ext cx="2937463" cy="4295994"/>
                </a:xfrm>
                <a:prstGeom prst="rect">
                  <a:avLst/>
                </a:prstGeom>
              </p:spPr>
            </p:pic>
            <p:sp>
              <p:nvSpPr>
                <p:cNvPr id="19" name="Rectangle 18">
                  <a:extLst>
                    <a:ext uri="{FF2B5EF4-FFF2-40B4-BE49-F238E27FC236}">
                      <a16:creationId xmlns:a16="http://schemas.microsoft.com/office/drawing/2014/main" id="{481299B1-EB3C-7C63-C866-8F7F8EEBB8BA}"/>
                    </a:ext>
                  </a:extLst>
                </p:cNvPr>
                <p:cNvSpPr/>
                <p:nvPr/>
              </p:nvSpPr>
              <p:spPr>
                <a:xfrm>
                  <a:off x="10835217" y="2499783"/>
                  <a:ext cx="54056" cy="86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A0A8315-9F98-0ECA-979E-C458B76887FA}"/>
                    </a:ext>
                  </a:extLst>
                </p:cNvPr>
                <p:cNvSpPr/>
                <p:nvPr/>
              </p:nvSpPr>
              <p:spPr>
                <a:xfrm>
                  <a:off x="9068846" y="2499783"/>
                  <a:ext cx="456154" cy="7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AAD00E3-3163-CD0E-6DA8-E17F71D5EB7A}"/>
                    </a:ext>
                  </a:extLst>
                </p:cNvPr>
                <p:cNvSpPr/>
                <p:nvPr/>
              </p:nvSpPr>
              <p:spPr>
                <a:xfrm>
                  <a:off x="9281583" y="2431714"/>
                  <a:ext cx="640544" cy="569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465475C-66B8-423F-A6E2-0DA31322DB2E}"/>
                    </a:ext>
                  </a:extLst>
                </p:cNvPr>
                <p:cNvSpPr/>
                <p:nvPr/>
              </p:nvSpPr>
              <p:spPr>
                <a:xfrm>
                  <a:off x="9021233" y="2522731"/>
                  <a:ext cx="640544" cy="5697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AEBCB43C-A015-E74D-B454-1D749082AD1A}"/>
                  </a:ext>
                </a:extLst>
              </p:cNvPr>
              <p:cNvSpPr/>
              <p:nvPr/>
            </p:nvSpPr>
            <p:spPr>
              <a:xfrm>
                <a:off x="10603361" y="5832475"/>
                <a:ext cx="54056" cy="2508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Oval 5">
              <a:extLst>
                <a:ext uri="{FF2B5EF4-FFF2-40B4-BE49-F238E27FC236}">
                  <a16:creationId xmlns:a16="http://schemas.microsoft.com/office/drawing/2014/main" id="{4F115F7E-E6E4-7A7A-C0ED-412C5177C836}"/>
                </a:ext>
              </a:extLst>
            </p:cNvPr>
            <p:cNvSpPr/>
            <p:nvPr/>
          </p:nvSpPr>
          <p:spPr>
            <a:xfrm>
              <a:off x="9306227" y="5620583"/>
              <a:ext cx="269416" cy="269416"/>
            </a:xfrm>
            <a:prstGeom prst="ellipse">
              <a:avLst/>
            </a:prstGeom>
            <a:solidFill>
              <a:srgbClr val="FFC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F55B45D-2326-9E8C-3B56-0073C3545C6B}"/>
                </a:ext>
              </a:extLst>
            </p:cNvPr>
            <p:cNvSpPr/>
            <p:nvPr/>
          </p:nvSpPr>
          <p:spPr>
            <a:xfrm>
              <a:off x="10231360" y="5620583"/>
              <a:ext cx="269416" cy="269416"/>
            </a:xfrm>
            <a:prstGeom prst="ellipse">
              <a:avLst/>
            </a:prstGeom>
            <a:solidFill>
              <a:srgbClr val="C7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1E647EC3-CDAF-7C66-7524-0D0EBD808560}"/>
                </a:ext>
              </a:extLst>
            </p:cNvPr>
            <p:cNvSpPr/>
            <p:nvPr/>
          </p:nvSpPr>
          <p:spPr>
            <a:xfrm>
              <a:off x="11059091" y="5620583"/>
              <a:ext cx="269416" cy="269416"/>
            </a:xfrm>
            <a:prstGeom prst="ellipse">
              <a:avLst/>
            </a:prstGeom>
            <a:solidFill>
              <a:srgbClr val="F29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2E5A26D-2089-1D10-C70C-32E6C74D39F6}"/>
                </a:ext>
              </a:extLst>
            </p:cNvPr>
            <p:cNvSpPr/>
            <p:nvPr/>
          </p:nvSpPr>
          <p:spPr>
            <a:xfrm>
              <a:off x="9778954" y="6000758"/>
              <a:ext cx="269416" cy="269416"/>
            </a:xfrm>
            <a:prstGeom prst="ellipse">
              <a:avLst/>
            </a:prstGeom>
            <a:solidFill>
              <a:srgbClr val="00B4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0FA24DB-4A9D-830C-60D2-8F679FB7B2BA}"/>
                </a:ext>
              </a:extLst>
            </p:cNvPr>
            <p:cNvSpPr/>
            <p:nvPr/>
          </p:nvSpPr>
          <p:spPr>
            <a:xfrm>
              <a:off x="10753311" y="6000758"/>
              <a:ext cx="269416" cy="269416"/>
            </a:xfrm>
            <a:prstGeom prst="ellipse">
              <a:avLst/>
            </a:prstGeom>
            <a:solidFill>
              <a:srgbClr val="E84E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2B965FE-A31B-2B1A-1F65-B6699188CF23}"/>
                </a:ext>
              </a:extLst>
            </p:cNvPr>
            <p:cNvSpPr txBox="1"/>
            <p:nvPr/>
          </p:nvSpPr>
          <p:spPr>
            <a:xfrm>
              <a:off x="9534020" y="5616792"/>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Sheep</a:t>
              </a:r>
            </a:p>
          </p:txBody>
        </p:sp>
        <p:sp>
          <p:nvSpPr>
            <p:cNvPr id="12" name="TextBox 11">
              <a:extLst>
                <a:ext uri="{FF2B5EF4-FFF2-40B4-BE49-F238E27FC236}">
                  <a16:creationId xmlns:a16="http://schemas.microsoft.com/office/drawing/2014/main" id="{EF5E1DA2-C8D9-53F7-FE79-ECCF5D6E5C50}"/>
                </a:ext>
              </a:extLst>
            </p:cNvPr>
            <p:cNvSpPr txBox="1"/>
            <p:nvPr/>
          </p:nvSpPr>
          <p:spPr>
            <a:xfrm>
              <a:off x="10462679" y="5616792"/>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Dairy</a:t>
              </a:r>
            </a:p>
          </p:txBody>
        </p:sp>
        <p:sp>
          <p:nvSpPr>
            <p:cNvPr id="13" name="TextBox 12">
              <a:extLst>
                <a:ext uri="{FF2B5EF4-FFF2-40B4-BE49-F238E27FC236}">
                  <a16:creationId xmlns:a16="http://schemas.microsoft.com/office/drawing/2014/main" id="{F874F3D5-5891-803D-39D5-B2963E590B85}"/>
                </a:ext>
              </a:extLst>
            </p:cNvPr>
            <p:cNvSpPr txBox="1"/>
            <p:nvPr/>
          </p:nvSpPr>
          <p:spPr>
            <a:xfrm>
              <a:off x="11286177" y="5616792"/>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Mixed</a:t>
              </a:r>
            </a:p>
          </p:txBody>
        </p:sp>
        <p:sp>
          <p:nvSpPr>
            <p:cNvPr id="14" name="TextBox 13">
              <a:extLst>
                <a:ext uri="{FF2B5EF4-FFF2-40B4-BE49-F238E27FC236}">
                  <a16:creationId xmlns:a16="http://schemas.microsoft.com/office/drawing/2014/main" id="{5B1136DB-BAF3-BE0B-91B5-CB766BD7ECD1}"/>
                </a:ext>
              </a:extLst>
            </p:cNvPr>
            <p:cNvSpPr txBox="1"/>
            <p:nvPr/>
          </p:nvSpPr>
          <p:spPr>
            <a:xfrm>
              <a:off x="9999947" y="5996967"/>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Arable</a:t>
              </a:r>
            </a:p>
          </p:txBody>
        </p:sp>
        <p:sp>
          <p:nvSpPr>
            <p:cNvPr id="15" name="TextBox 14">
              <a:extLst>
                <a:ext uri="{FF2B5EF4-FFF2-40B4-BE49-F238E27FC236}">
                  <a16:creationId xmlns:a16="http://schemas.microsoft.com/office/drawing/2014/main" id="{C229A33A-6EE0-2762-0FED-E7549C4E33A7}"/>
                </a:ext>
              </a:extLst>
            </p:cNvPr>
            <p:cNvSpPr txBox="1"/>
            <p:nvPr/>
          </p:nvSpPr>
          <p:spPr>
            <a:xfrm>
              <a:off x="10975986" y="5996967"/>
              <a:ext cx="759284"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Pigs</a:t>
              </a:r>
            </a:p>
          </p:txBody>
        </p:sp>
      </p:grpSp>
    </p:spTree>
    <p:extLst>
      <p:ext uri="{BB962C8B-B14F-4D97-AF65-F5344CB8AC3E}">
        <p14:creationId xmlns:p14="http://schemas.microsoft.com/office/powerpoint/2010/main" val="3273974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075AF-F03C-CC8E-7EB5-13B95CC1BE7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1689694-8223-621C-8DC7-1E209AC9D8BB}"/>
              </a:ext>
            </a:extLst>
          </p:cNvPr>
          <p:cNvSpPr>
            <a:spLocks noGrp="1"/>
          </p:cNvSpPr>
          <p:nvPr>
            <p:ph type="ctrTitle"/>
          </p:nvPr>
        </p:nvSpPr>
        <p:spPr>
          <a:xfrm>
            <a:off x="740204" y="1192991"/>
            <a:ext cx="11005447" cy="720725"/>
          </a:xfrm>
        </p:spPr>
        <p:txBody>
          <a:bodyPr>
            <a:noAutofit/>
          </a:bodyPr>
          <a:lstStyle/>
          <a:p>
            <a:r>
              <a:rPr lang="en-US" sz="3200" dirty="0"/>
              <a:t>Soil health</a:t>
            </a:r>
            <a:r>
              <a:rPr lang="en-US" sz="3200" b="1" dirty="0"/>
              <a:t> </a:t>
            </a:r>
          </a:p>
        </p:txBody>
      </p:sp>
      <p:sp>
        <p:nvSpPr>
          <p:cNvPr id="3" name="TextBox 2">
            <a:extLst>
              <a:ext uri="{FF2B5EF4-FFF2-40B4-BE49-F238E27FC236}">
                <a16:creationId xmlns:a16="http://schemas.microsoft.com/office/drawing/2014/main" id="{1DF6DE1B-45BC-2B23-C4B7-5E8BF54108A4}"/>
              </a:ext>
            </a:extLst>
          </p:cNvPr>
          <p:cNvSpPr txBox="1"/>
          <p:nvPr/>
        </p:nvSpPr>
        <p:spPr>
          <a:xfrm>
            <a:off x="673016" y="1776707"/>
            <a:ext cx="11139821" cy="126188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Farmers play a big role in keeping the soil healthy. Here are some of the things they do: </a:t>
            </a:r>
          </a:p>
          <a:p>
            <a:endParaRPr lang="en-GB" sz="2800"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C17746EE-5C38-4FA1-8C00-5E1A6631AF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05" y="2867525"/>
            <a:ext cx="2514457" cy="1948928"/>
          </a:xfrm>
          <a:prstGeom prst="rect">
            <a:avLst/>
          </a:prstGeom>
        </p:spPr>
      </p:pic>
      <p:pic>
        <p:nvPicPr>
          <p:cNvPr id="24" name="Picture 23" descr="A path through a field of flowers&#10;&#10;Description automatically generated">
            <a:extLst>
              <a:ext uri="{FF2B5EF4-FFF2-40B4-BE49-F238E27FC236}">
                <a16:creationId xmlns:a16="http://schemas.microsoft.com/office/drawing/2014/main" id="{4C4469A4-063A-7437-67A2-188638B911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2246" y="2867525"/>
            <a:ext cx="2731503" cy="1948928"/>
          </a:xfrm>
          <a:prstGeom prst="rect">
            <a:avLst/>
          </a:prstGeom>
        </p:spPr>
      </p:pic>
      <p:sp>
        <p:nvSpPr>
          <p:cNvPr id="26" name="TextBox 25">
            <a:extLst>
              <a:ext uri="{FF2B5EF4-FFF2-40B4-BE49-F238E27FC236}">
                <a16:creationId xmlns:a16="http://schemas.microsoft.com/office/drawing/2014/main" id="{28C6A04C-070F-790E-2761-6F7F25ED4C61}"/>
              </a:ext>
            </a:extLst>
          </p:cNvPr>
          <p:cNvSpPr txBox="1"/>
          <p:nvPr/>
        </p:nvSpPr>
        <p:spPr>
          <a:xfrm>
            <a:off x="740205" y="4962495"/>
            <a:ext cx="2431620"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Rotate crops grown, or animals reared, in a field. </a:t>
            </a:r>
          </a:p>
        </p:txBody>
      </p:sp>
      <p:sp>
        <p:nvSpPr>
          <p:cNvPr id="27" name="TextBox 26">
            <a:extLst>
              <a:ext uri="{FF2B5EF4-FFF2-40B4-BE49-F238E27FC236}">
                <a16:creationId xmlns:a16="http://schemas.microsoft.com/office/drawing/2014/main" id="{9C4C96B3-8FD6-9D64-3C6D-BD9B1CCE8650}"/>
              </a:ext>
            </a:extLst>
          </p:cNvPr>
          <p:cNvSpPr txBox="1"/>
          <p:nvPr/>
        </p:nvSpPr>
        <p:spPr>
          <a:xfrm>
            <a:off x="4441950" y="4871263"/>
            <a:ext cx="3787650" cy="19389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Plant flowers and hedges to attract other animals or insects. Using organic fertilisers such as manure to help plants grow. </a:t>
            </a:r>
          </a:p>
        </p:txBody>
      </p:sp>
      <p:sp>
        <p:nvSpPr>
          <p:cNvPr id="28" name="TextBox 27">
            <a:extLst>
              <a:ext uri="{FF2B5EF4-FFF2-40B4-BE49-F238E27FC236}">
                <a16:creationId xmlns:a16="http://schemas.microsoft.com/office/drawing/2014/main" id="{A1B99319-7D57-6E87-5C53-B3467A0CBFAA}"/>
              </a:ext>
            </a:extLst>
          </p:cNvPr>
          <p:cNvSpPr txBox="1"/>
          <p:nvPr/>
        </p:nvSpPr>
        <p:spPr>
          <a:xfrm>
            <a:off x="8529863" y="4962495"/>
            <a:ext cx="3215788"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Minimise disturbance to the soil by  ploughing less. </a:t>
            </a:r>
          </a:p>
        </p:txBody>
      </p:sp>
      <p:pic>
        <p:nvPicPr>
          <p:cNvPr id="30" name="Picture 29" descr="A farm machine in a field&#10;&#10;AI-generated content may be incorrect.">
            <a:extLst>
              <a:ext uri="{FF2B5EF4-FFF2-40B4-BE49-F238E27FC236}">
                <a16:creationId xmlns:a16="http://schemas.microsoft.com/office/drawing/2014/main" id="{DC9C6C58-E7AE-8C3E-FF1D-67885EFC87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1333" y="2833468"/>
            <a:ext cx="2783205" cy="2037795"/>
          </a:xfrm>
          <a:prstGeom prst="rect">
            <a:avLst/>
          </a:prstGeom>
        </p:spPr>
      </p:pic>
    </p:spTree>
    <p:extLst>
      <p:ext uri="{BB962C8B-B14F-4D97-AF65-F5344CB8AC3E}">
        <p14:creationId xmlns:p14="http://schemas.microsoft.com/office/powerpoint/2010/main" val="7734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1A11D-3346-8832-74E0-5BD0CAE38A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0BE74-692C-D242-E375-36432228B83D}"/>
              </a:ext>
            </a:extLst>
          </p:cNvPr>
          <p:cNvSpPr>
            <a:spLocks noGrp="1"/>
          </p:cNvSpPr>
          <p:nvPr>
            <p:ph type="ctrTitle"/>
          </p:nvPr>
        </p:nvSpPr>
        <p:spPr>
          <a:xfrm>
            <a:off x="682164" y="1497618"/>
            <a:ext cx="9720000" cy="720000"/>
          </a:xfrm>
        </p:spPr>
        <p:txBody>
          <a:bodyPr/>
          <a:lstStyle/>
          <a:p>
            <a:r>
              <a:rPr lang="en-US" dirty="0"/>
              <a:t>Biodiversity</a:t>
            </a:r>
          </a:p>
        </p:txBody>
      </p:sp>
      <p:sp>
        <p:nvSpPr>
          <p:cNvPr id="3" name="Subtitle 2">
            <a:extLst>
              <a:ext uri="{FF2B5EF4-FFF2-40B4-BE49-F238E27FC236}">
                <a16:creationId xmlns:a16="http://schemas.microsoft.com/office/drawing/2014/main" id="{185C453C-AAA4-81D7-E52D-A729E9643F39}"/>
              </a:ext>
            </a:extLst>
          </p:cNvPr>
          <p:cNvSpPr>
            <a:spLocks noGrp="1"/>
          </p:cNvSpPr>
          <p:nvPr>
            <p:ph type="subTitle" idx="1"/>
          </p:nvPr>
        </p:nvSpPr>
        <p:spPr>
          <a:xfrm>
            <a:off x="682164" y="2260664"/>
            <a:ext cx="7035327" cy="3600000"/>
          </a:xfrm>
        </p:spPr>
        <p:txBody>
          <a:bodyPr/>
          <a:lstStyle/>
          <a:p>
            <a:pPr marL="0" indent="0">
              <a:buNone/>
            </a:pPr>
            <a:r>
              <a:rPr lang="en-US" sz="2400" dirty="0"/>
              <a:t>Biodiversity is measured by how many different species live in an area. </a:t>
            </a:r>
          </a:p>
          <a:p>
            <a:pPr marL="0" indent="0">
              <a:buNone/>
            </a:pPr>
            <a:endParaRPr lang="en-US" sz="2400" dirty="0"/>
          </a:p>
        </p:txBody>
      </p:sp>
      <p:sp>
        <p:nvSpPr>
          <p:cNvPr id="9" name="TextBox 8">
            <a:extLst>
              <a:ext uri="{FF2B5EF4-FFF2-40B4-BE49-F238E27FC236}">
                <a16:creationId xmlns:a16="http://schemas.microsoft.com/office/drawing/2014/main" id="{AB8F0DBC-F266-1777-9877-7FE95141C420}"/>
              </a:ext>
            </a:extLst>
          </p:cNvPr>
          <p:cNvSpPr txBox="1"/>
          <p:nvPr/>
        </p:nvSpPr>
        <p:spPr>
          <a:xfrm>
            <a:off x="588217" y="2863972"/>
            <a:ext cx="7035327" cy="2677656"/>
          </a:xfrm>
          <a:prstGeom prst="rect">
            <a:avLst/>
          </a:prstGeom>
          <a:noFill/>
        </p:spPr>
        <p:txBody>
          <a:bodyPr wrap="square">
            <a:sp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One way to improve biodiversity is to attract insects and birds to live near fields.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They can help farmers by eating pests (bugs that harm plants) and by pollinating crops, which means helping plants grow fruits and seeds. </a:t>
            </a:r>
          </a:p>
        </p:txBody>
      </p:sp>
      <p:pic>
        <p:nvPicPr>
          <p:cNvPr id="11" name="Picture 10" descr="A bee on a flower&#10;&#10;AI-generated content may be incorrect.">
            <a:extLst>
              <a:ext uri="{FF2B5EF4-FFF2-40B4-BE49-F238E27FC236}">
                <a16:creationId xmlns:a16="http://schemas.microsoft.com/office/drawing/2014/main" id="{6D3BFB6C-F84B-FEB1-A9B5-9D8E93D13C7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11438" y="2217618"/>
            <a:ext cx="3622320" cy="3324010"/>
          </a:xfrm>
          <a:prstGeom prst="rect">
            <a:avLst/>
          </a:prstGeom>
        </p:spPr>
      </p:pic>
    </p:spTree>
    <p:extLst>
      <p:ext uri="{BB962C8B-B14F-4D97-AF65-F5344CB8AC3E}">
        <p14:creationId xmlns:p14="http://schemas.microsoft.com/office/powerpoint/2010/main" val="4231263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2B443-25C4-288D-B56F-69514EBB9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2FF64-57CD-7BE3-F75A-DF557292CB80}"/>
              </a:ext>
            </a:extLst>
          </p:cNvPr>
          <p:cNvSpPr>
            <a:spLocks noGrp="1"/>
          </p:cNvSpPr>
          <p:nvPr>
            <p:ph type="ctrTitle"/>
          </p:nvPr>
        </p:nvSpPr>
        <p:spPr>
          <a:xfrm>
            <a:off x="632380" y="1352803"/>
            <a:ext cx="9720000" cy="720000"/>
          </a:xfrm>
        </p:spPr>
        <p:txBody>
          <a:bodyPr/>
          <a:lstStyle/>
          <a:p>
            <a:r>
              <a:rPr lang="en-US"/>
              <a:t>Biodiversity</a:t>
            </a:r>
          </a:p>
        </p:txBody>
      </p:sp>
      <p:sp>
        <p:nvSpPr>
          <p:cNvPr id="3" name="Subtitle 2">
            <a:extLst>
              <a:ext uri="{FF2B5EF4-FFF2-40B4-BE49-F238E27FC236}">
                <a16:creationId xmlns:a16="http://schemas.microsoft.com/office/drawing/2014/main" id="{62F5481A-1120-797E-395D-CFF991FBF3AC}"/>
              </a:ext>
            </a:extLst>
          </p:cNvPr>
          <p:cNvSpPr>
            <a:spLocks noGrp="1"/>
          </p:cNvSpPr>
          <p:nvPr>
            <p:ph type="subTitle" idx="1"/>
          </p:nvPr>
        </p:nvSpPr>
        <p:spPr>
          <a:xfrm>
            <a:off x="632379" y="1680053"/>
            <a:ext cx="6204356" cy="3724050"/>
          </a:xfrm>
        </p:spPr>
        <p:txBody>
          <a:bodyPr/>
          <a:lstStyle/>
          <a:p>
            <a:pPr marL="0" indent="0">
              <a:buNone/>
            </a:pPr>
            <a:endParaRPr lang="en-US" sz="2400" dirty="0"/>
          </a:p>
          <a:p>
            <a:pPr marL="0" indent="0">
              <a:buNone/>
            </a:pPr>
            <a:r>
              <a:rPr lang="en-US" sz="2400" dirty="0">
                <a:latin typeface="Arial"/>
                <a:cs typeface="Arial"/>
              </a:rPr>
              <a:t>Less biodiversity </a:t>
            </a:r>
            <a:r>
              <a:rPr lang="en-GB" sz="2400" dirty="0">
                <a:latin typeface="Arial"/>
                <a:cs typeface="Arial"/>
              </a:rPr>
              <a:t>means fewer types of animals and plants living in a place</a:t>
            </a:r>
            <a:r>
              <a:rPr lang="en-US" sz="2400" dirty="0">
                <a:latin typeface="Arial"/>
                <a:cs typeface="Arial"/>
              </a:rPr>
              <a:t>. </a:t>
            </a:r>
          </a:p>
          <a:p>
            <a:pPr marL="0" indent="0">
              <a:buNone/>
            </a:pPr>
            <a:endParaRPr lang="en-US" sz="2400" dirty="0">
              <a:latin typeface="Arial"/>
              <a:cs typeface="Arial"/>
            </a:endParaRPr>
          </a:p>
          <a:p>
            <a:pPr marL="0" indent="0">
              <a:buNone/>
            </a:pPr>
            <a:r>
              <a:rPr lang="en-US" sz="2400" dirty="0">
                <a:latin typeface="Arial"/>
                <a:cs typeface="Arial"/>
              </a:rPr>
              <a:t>If they lose their homes (habitats), it’s hard for them to survive. If they can’t survive, they might disappear forever. This is called extinction. </a:t>
            </a:r>
          </a:p>
          <a:p>
            <a:pPr marL="0" indent="0">
              <a:buNone/>
            </a:pPr>
            <a:endParaRPr lang="en-US" sz="2400" dirty="0">
              <a:latin typeface="Arial"/>
              <a:cs typeface="Arial"/>
            </a:endParaRPr>
          </a:p>
          <a:p>
            <a:pPr marL="0" indent="0">
              <a:buNone/>
            </a:pPr>
            <a:r>
              <a:rPr lang="en-GB" sz="2400" dirty="0">
                <a:latin typeface="Arial"/>
                <a:cs typeface="Arial"/>
              </a:rPr>
              <a:t>When one kind of animal or plant becomes extinct, it can affect others. </a:t>
            </a:r>
            <a:r>
              <a:rPr lang="en-US" sz="2400" dirty="0">
                <a:latin typeface="Arial"/>
                <a:cs typeface="Arial"/>
              </a:rPr>
              <a:t>It can change the food chain, making it harder for other animals to find food.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grpSp>
        <p:nvGrpSpPr>
          <p:cNvPr id="5" name="Group 4">
            <a:extLst>
              <a:ext uri="{FF2B5EF4-FFF2-40B4-BE49-F238E27FC236}">
                <a16:creationId xmlns:a16="http://schemas.microsoft.com/office/drawing/2014/main" id="{40D799D6-256C-F8AD-D5ED-BDC9A9B3E70C}"/>
              </a:ext>
            </a:extLst>
          </p:cNvPr>
          <p:cNvGrpSpPr/>
          <p:nvPr/>
        </p:nvGrpSpPr>
        <p:grpSpPr>
          <a:xfrm>
            <a:off x="7280748" y="2213587"/>
            <a:ext cx="4911252" cy="3368506"/>
            <a:chOff x="7590647" y="2213336"/>
            <a:chExt cx="4488768" cy="2989520"/>
          </a:xfrm>
        </p:grpSpPr>
        <p:pic>
          <p:nvPicPr>
            <p:cNvPr id="6" name="Picture 5" descr="A picture containing outdoor, nature, landscape, tree&#10;&#10;Description automatically generated">
              <a:extLst>
                <a:ext uri="{FF2B5EF4-FFF2-40B4-BE49-F238E27FC236}">
                  <a16:creationId xmlns:a16="http://schemas.microsoft.com/office/drawing/2014/main" id="{990FDCB6-7AD7-9275-4375-4A961E8212B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590647" y="2213336"/>
              <a:ext cx="4170950" cy="2989520"/>
            </a:xfrm>
            <a:prstGeom prst="rect">
              <a:avLst/>
            </a:prstGeom>
          </p:spPr>
        </p:pic>
        <p:sp>
          <p:nvSpPr>
            <p:cNvPr id="7" name="Rectangle 6">
              <a:extLst>
                <a:ext uri="{FF2B5EF4-FFF2-40B4-BE49-F238E27FC236}">
                  <a16:creationId xmlns:a16="http://schemas.microsoft.com/office/drawing/2014/main" id="{B86E705B-DA08-AE49-50ED-8FB47CE1D5F9}"/>
                </a:ext>
              </a:extLst>
            </p:cNvPr>
            <p:cNvSpPr/>
            <p:nvPr/>
          </p:nvSpPr>
          <p:spPr>
            <a:xfrm>
              <a:off x="7590647" y="2213336"/>
              <a:ext cx="4488768" cy="57393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DCFB0D9F-2B2B-6FD6-06C8-7A3077994447}"/>
                </a:ext>
              </a:extLst>
            </p:cNvPr>
            <p:cNvCxnSpPr>
              <a:cxnSpLocks/>
            </p:cNvCxnSpPr>
            <p:nvPr/>
          </p:nvCxnSpPr>
          <p:spPr>
            <a:xfrm>
              <a:off x="7776376" y="2282343"/>
              <a:ext cx="0" cy="4359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569B8C-BF8C-53B8-2616-A5B9C9B90246}"/>
                </a:ext>
              </a:extLst>
            </p:cNvPr>
            <p:cNvSpPr txBox="1"/>
            <p:nvPr/>
          </p:nvSpPr>
          <p:spPr>
            <a:xfrm>
              <a:off x="7862421" y="2213336"/>
              <a:ext cx="1828801" cy="338554"/>
            </a:xfrm>
            <a:prstGeom prst="rect">
              <a:avLst/>
            </a:prstGeom>
            <a:noFill/>
          </p:spPr>
          <p:txBody>
            <a:bodyPr wrap="square" rtlCol="0">
              <a:spAutoFit/>
            </a:bodyPr>
            <a:lstStyle/>
            <a:p>
              <a:r>
                <a:rPr lang="en-GB" sz="1600" b="1" dirty="0">
                  <a:solidFill>
                    <a:srgbClr val="FF0000"/>
                  </a:solidFill>
                  <a:latin typeface="Arial" panose="020B0604020202020204" pitchFamily="34" charset="0"/>
                  <a:cs typeface="Arial" panose="020B0604020202020204" pitchFamily="34" charset="0"/>
                </a:rPr>
                <a:t>Low biodiversity</a:t>
              </a:r>
            </a:p>
          </p:txBody>
        </p:sp>
        <p:sp>
          <p:nvSpPr>
            <p:cNvPr id="10" name="TextBox 9">
              <a:extLst>
                <a:ext uri="{FF2B5EF4-FFF2-40B4-BE49-F238E27FC236}">
                  <a16:creationId xmlns:a16="http://schemas.microsoft.com/office/drawing/2014/main" id="{FA6C1DFE-22B6-D07F-6FF1-C6E33F71C24E}"/>
                </a:ext>
              </a:extLst>
            </p:cNvPr>
            <p:cNvSpPr txBox="1"/>
            <p:nvPr/>
          </p:nvSpPr>
          <p:spPr>
            <a:xfrm>
              <a:off x="9962994" y="2213336"/>
              <a:ext cx="1922504" cy="338554"/>
            </a:xfrm>
            <a:prstGeom prst="rect">
              <a:avLst/>
            </a:prstGeom>
            <a:noFill/>
          </p:spPr>
          <p:txBody>
            <a:bodyPr wrap="square" rtlCol="0">
              <a:spAutoFit/>
            </a:bodyPr>
            <a:lstStyle/>
            <a:p>
              <a:r>
                <a:rPr lang="en-GB" sz="1600" b="1">
                  <a:solidFill>
                    <a:srgbClr val="00B050"/>
                  </a:solidFill>
                  <a:latin typeface="Arial" panose="020B0604020202020204" pitchFamily="34" charset="0"/>
                  <a:cs typeface="Arial" panose="020B0604020202020204" pitchFamily="34" charset="0"/>
                </a:rPr>
                <a:t>High biodiversity</a:t>
              </a:r>
            </a:p>
          </p:txBody>
        </p:sp>
        <p:cxnSp>
          <p:nvCxnSpPr>
            <p:cNvPr id="11" name="Straight Arrow Connector 10">
              <a:extLst>
                <a:ext uri="{FF2B5EF4-FFF2-40B4-BE49-F238E27FC236}">
                  <a16:creationId xmlns:a16="http://schemas.microsoft.com/office/drawing/2014/main" id="{962C83CB-86BB-52AE-7A09-9118A137F9BB}"/>
                </a:ext>
              </a:extLst>
            </p:cNvPr>
            <p:cNvCxnSpPr>
              <a:cxnSpLocks/>
            </p:cNvCxnSpPr>
            <p:nvPr/>
          </p:nvCxnSpPr>
          <p:spPr>
            <a:xfrm flipV="1">
              <a:off x="9843016" y="2282343"/>
              <a:ext cx="0" cy="43591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4005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7480A-0BF4-785F-232A-7C35CDE09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16E05C-4C20-4F24-D286-3731CD107C56}"/>
              </a:ext>
            </a:extLst>
          </p:cNvPr>
          <p:cNvSpPr>
            <a:spLocks noGrp="1"/>
          </p:cNvSpPr>
          <p:nvPr>
            <p:ph type="ctrTitle"/>
          </p:nvPr>
        </p:nvSpPr>
        <p:spPr>
          <a:xfrm>
            <a:off x="682163" y="1221934"/>
            <a:ext cx="9720000" cy="720000"/>
          </a:xfrm>
        </p:spPr>
        <p:txBody>
          <a:bodyPr/>
          <a:lstStyle/>
          <a:p>
            <a:r>
              <a:rPr lang="en-US" dirty="0"/>
              <a:t>Biodiversity</a:t>
            </a:r>
          </a:p>
        </p:txBody>
      </p:sp>
      <p:sp>
        <p:nvSpPr>
          <p:cNvPr id="3" name="Subtitle 2">
            <a:extLst>
              <a:ext uri="{FF2B5EF4-FFF2-40B4-BE49-F238E27FC236}">
                <a16:creationId xmlns:a16="http://schemas.microsoft.com/office/drawing/2014/main" id="{AA909DC2-89C9-145A-217F-ABC536807304}"/>
              </a:ext>
            </a:extLst>
          </p:cNvPr>
          <p:cNvSpPr>
            <a:spLocks noGrp="1"/>
          </p:cNvSpPr>
          <p:nvPr>
            <p:ph type="subTitle" idx="1"/>
          </p:nvPr>
        </p:nvSpPr>
        <p:spPr>
          <a:xfrm>
            <a:off x="682164" y="1861791"/>
            <a:ext cx="9720000" cy="3600000"/>
          </a:xfrm>
        </p:spPr>
        <p:txBody>
          <a:bodyPr/>
          <a:lstStyle/>
          <a:p>
            <a:pPr marL="0" indent="0">
              <a:buNone/>
            </a:pPr>
            <a:r>
              <a:rPr lang="en-US" sz="2400" dirty="0"/>
              <a:t>Which of these habitats shows more biodiversity?  </a:t>
            </a:r>
          </a:p>
        </p:txBody>
      </p:sp>
      <p:pic>
        <p:nvPicPr>
          <p:cNvPr id="4" name="Picture 3" descr="A path through a field of flowers&#10;&#10;Description automatically generated">
            <a:extLst>
              <a:ext uri="{FF2B5EF4-FFF2-40B4-BE49-F238E27FC236}">
                <a16:creationId xmlns:a16="http://schemas.microsoft.com/office/drawing/2014/main" id="{3BB72E54-4238-B54B-BD2D-DAC6BB578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9600" y="2778598"/>
            <a:ext cx="3693835" cy="2635553"/>
          </a:xfrm>
          <a:prstGeom prst="rect">
            <a:avLst/>
          </a:prstGeom>
        </p:spPr>
      </p:pic>
      <p:pic>
        <p:nvPicPr>
          <p:cNvPr id="5" name="Picture 4" descr="A picture containing outdoor, sky, nature, desert&#10;&#10;Description automatically generated">
            <a:extLst>
              <a:ext uri="{FF2B5EF4-FFF2-40B4-BE49-F238E27FC236}">
                <a16:creationId xmlns:a16="http://schemas.microsoft.com/office/drawing/2014/main" id="{75223303-E224-2B87-E0F2-2FC9033FC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8264" y="2760337"/>
            <a:ext cx="3886297" cy="2653813"/>
          </a:xfrm>
          <a:prstGeom prst="rect">
            <a:avLst/>
          </a:prstGeom>
          <a:ln w="28575">
            <a:noFill/>
          </a:ln>
        </p:spPr>
      </p:pic>
      <p:sp>
        <p:nvSpPr>
          <p:cNvPr id="6" name="TextBox 5">
            <a:extLst>
              <a:ext uri="{FF2B5EF4-FFF2-40B4-BE49-F238E27FC236}">
                <a16:creationId xmlns:a16="http://schemas.microsoft.com/office/drawing/2014/main" id="{B1F9D7DB-AEDF-C925-6440-39471021F3BC}"/>
              </a:ext>
            </a:extLst>
          </p:cNvPr>
          <p:cNvSpPr txBox="1"/>
          <p:nvPr/>
        </p:nvSpPr>
        <p:spPr>
          <a:xfrm>
            <a:off x="1630978" y="2760338"/>
            <a:ext cx="407484" cy="461665"/>
          </a:xfrm>
          <a:prstGeom prst="rect">
            <a:avLst/>
          </a:prstGeom>
          <a:noFill/>
        </p:spPr>
        <p:txBody>
          <a:bodyPr wrap="none" rtlCol="0">
            <a:spAutoFit/>
          </a:bodyPr>
          <a:lstStyle/>
          <a:p>
            <a:r>
              <a:rPr lang="en-GB" sz="2400" b="1">
                <a:latin typeface="Arial" panose="020B0604020202020204" pitchFamily="34" charset="0"/>
                <a:cs typeface="Arial" panose="020B0604020202020204" pitchFamily="34" charset="0"/>
              </a:rPr>
              <a:t>A</a:t>
            </a:r>
          </a:p>
        </p:txBody>
      </p:sp>
      <p:sp>
        <p:nvSpPr>
          <p:cNvPr id="7" name="TextBox 6">
            <a:extLst>
              <a:ext uri="{FF2B5EF4-FFF2-40B4-BE49-F238E27FC236}">
                <a16:creationId xmlns:a16="http://schemas.microsoft.com/office/drawing/2014/main" id="{EBC89A86-1BF9-4985-2E42-AD5573EADE76}"/>
              </a:ext>
            </a:extLst>
          </p:cNvPr>
          <p:cNvSpPr txBox="1"/>
          <p:nvPr/>
        </p:nvSpPr>
        <p:spPr>
          <a:xfrm>
            <a:off x="6401413" y="2739410"/>
            <a:ext cx="407484" cy="461665"/>
          </a:xfrm>
          <a:prstGeom prst="rect">
            <a:avLst/>
          </a:prstGeom>
          <a:noFill/>
        </p:spPr>
        <p:txBody>
          <a:bodyPr wrap="none" rtlCol="0">
            <a:spAutoFit/>
          </a:bodyPr>
          <a:lstStyle/>
          <a:p>
            <a:r>
              <a:rPr lang="en-GB" sz="2400" b="1" dirty="0">
                <a:latin typeface="Arial" panose="020B0604020202020204" pitchFamily="34" charset="0"/>
                <a:cs typeface="Arial" panose="020B0604020202020204" pitchFamily="34" charset="0"/>
              </a:rPr>
              <a:t>B</a:t>
            </a:r>
          </a:p>
        </p:txBody>
      </p:sp>
      <p:sp>
        <p:nvSpPr>
          <p:cNvPr id="8" name="TextBox 7">
            <a:extLst>
              <a:ext uri="{FF2B5EF4-FFF2-40B4-BE49-F238E27FC236}">
                <a16:creationId xmlns:a16="http://schemas.microsoft.com/office/drawing/2014/main" id="{0B2AD5C2-53A8-8E73-C86A-D19B59D9FF1C}"/>
              </a:ext>
            </a:extLst>
          </p:cNvPr>
          <p:cNvSpPr txBox="1"/>
          <p:nvPr/>
        </p:nvSpPr>
        <p:spPr>
          <a:xfrm>
            <a:off x="682163" y="5770888"/>
            <a:ext cx="10490333"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Image A shows a greater range of species, meaning it has more biodiversity. </a:t>
            </a:r>
          </a:p>
        </p:txBody>
      </p:sp>
    </p:spTree>
    <p:extLst>
      <p:ext uri="{BB962C8B-B14F-4D97-AF65-F5344CB8AC3E}">
        <p14:creationId xmlns:p14="http://schemas.microsoft.com/office/powerpoint/2010/main" val="420841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7ACE-9BAF-E5DE-E29B-67C56BD160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2A9841-E2EA-8C72-1BED-5896CF662309}"/>
              </a:ext>
            </a:extLst>
          </p:cNvPr>
          <p:cNvSpPr>
            <a:spLocks noGrp="1"/>
          </p:cNvSpPr>
          <p:nvPr>
            <p:ph type="ctrTitle"/>
          </p:nvPr>
        </p:nvSpPr>
        <p:spPr>
          <a:xfrm>
            <a:off x="459973" y="1141791"/>
            <a:ext cx="9720000" cy="720000"/>
          </a:xfrm>
        </p:spPr>
        <p:txBody>
          <a:bodyPr/>
          <a:lstStyle/>
          <a:p>
            <a:r>
              <a:rPr lang="en-US"/>
              <a:t>What are farmers and food producers doing? </a:t>
            </a:r>
          </a:p>
        </p:txBody>
      </p:sp>
      <p:sp>
        <p:nvSpPr>
          <p:cNvPr id="3" name="Subtitle 2">
            <a:extLst>
              <a:ext uri="{FF2B5EF4-FFF2-40B4-BE49-F238E27FC236}">
                <a16:creationId xmlns:a16="http://schemas.microsoft.com/office/drawing/2014/main" id="{881BA424-D095-9BDE-4BDB-0D4F02173858}"/>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84C5CF14-3773-789D-50FD-37D9D77FCD74}"/>
              </a:ext>
            </a:extLst>
          </p:cNvPr>
          <p:cNvSpPr txBox="1"/>
          <p:nvPr/>
        </p:nvSpPr>
        <p:spPr>
          <a:xfrm>
            <a:off x="459973" y="1858206"/>
            <a:ext cx="6791432" cy="4431983"/>
          </a:xfrm>
          <a:prstGeom prst="rect">
            <a:avLst/>
          </a:prstGeom>
          <a:noFill/>
        </p:spPr>
        <p:txBody>
          <a:bodyPr wrap="square" lIns="91440" tIns="45720" rIns="91440" bIns="45720" rtlCol="0" anchor="t">
            <a:spAutoFit/>
          </a:bodyPr>
          <a:lstStyle/>
          <a:p>
            <a:r>
              <a:rPr lang="en-GB" sz="2400" dirty="0">
                <a:latin typeface="Arial"/>
                <a:cs typeface="Arial"/>
              </a:rPr>
              <a:t>Farmers and food producers are using more sustainable methods of farming to help protect the environment. </a:t>
            </a:r>
          </a:p>
          <a:p>
            <a:endParaRPr lang="en-GB" sz="2400" dirty="0">
              <a:latin typeface="Arial" panose="020B0604020202020204" pitchFamily="34" charset="0"/>
              <a:cs typeface="Arial" panose="020B0604020202020204" pitchFamily="34" charset="0"/>
            </a:endParaRPr>
          </a:p>
          <a:p>
            <a:r>
              <a:rPr lang="en-GB" sz="2400" dirty="0">
                <a:latin typeface="Arial"/>
                <a:cs typeface="Arial"/>
              </a:rPr>
              <a:t>More sustainable farming methods include: </a:t>
            </a:r>
          </a:p>
          <a:p>
            <a:pPr marL="285750" indent="-285750">
              <a:buFont typeface="Arial" panose="020B0604020202020204" pitchFamily="34" charset="0"/>
              <a:buChar char="•"/>
            </a:pPr>
            <a:r>
              <a:rPr lang="en-GB" sz="2400" dirty="0">
                <a:latin typeface="Arial"/>
                <a:cs typeface="Arial"/>
              </a:rPr>
              <a:t>using natural fertilisers such as manure (animal poo); </a:t>
            </a:r>
          </a:p>
          <a:p>
            <a:pPr marL="285750" indent="-285750">
              <a:buFont typeface="Arial" panose="020B0604020202020204" pitchFamily="34" charset="0"/>
              <a:buChar char="•"/>
            </a:pPr>
            <a:r>
              <a:rPr lang="en-GB" sz="2400" dirty="0">
                <a:latin typeface="Arial"/>
                <a:cs typeface="Arial"/>
              </a:rPr>
              <a:t>planting hedges and trees to give animals and insects a home, to help biodiversity; </a:t>
            </a:r>
          </a:p>
          <a:p>
            <a:pPr marL="285750" indent="-285750">
              <a:buFont typeface="Arial" panose="020B0604020202020204" pitchFamily="34" charset="0"/>
              <a:buChar char="•"/>
            </a:pPr>
            <a:r>
              <a:rPr lang="en-GB" sz="2400" dirty="0">
                <a:latin typeface="Arial"/>
                <a:cs typeface="Arial"/>
              </a:rPr>
              <a:t>rotating crops and animals in fields to keep soil healthy and reduce the need for fertilisers. </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FB4D39F0-8F48-7274-28BF-F54257FCC76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73596" y="1971476"/>
            <a:ext cx="4256107" cy="3950859"/>
          </a:xfrm>
          <a:prstGeom prst="rect">
            <a:avLst/>
          </a:prstGeom>
        </p:spPr>
      </p:pic>
    </p:spTree>
    <p:extLst>
      <p:ext uri="{BB962C8B-B14F-4D97-AF65-F5344CB8AC3E}">
        <p14:creationId xmlns:p14="http://schemas.microsoft.com/office/powerpoint/2010/main" val="4272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57C8A-F7EF-4972-81CB-906BC7AD6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7E59B-55C2-7252-4D99-6CA2FB845034}"/>
              </a:ext>
            </a:extLst>
          </p:cNvPr>
          <p:cNvSpPr>
            <a:spLocks noGrp="1"/>
          </p:cNvSpPr>
          <p:nvPr>
            <p:ph type="ctrTitle"/>
          </p:nvPr>
        </p:nvSpPr>
        <p:spPr>
          <a:xfrm>
            <a:off x="534401" y="1282284"/>
            <a:ext cx="9720000" cy="720000"/>
          </a:xfrm>
        </p:spPr>
        <p:txBody>
          <a:bodyPr/>
          <a:lstStyle/>
          <a:p>
            <a:r>
              <a:rPr lang="en-US" dirty="0"/>
              <a:t>Food waste</a:t>
            </a:r>
          </a:p>
        </p:txBody>
      </p:sp>
      <p:sp>
        <p:nvSpPr>
          <p:cNvPr id="3" name="Subtitle 2">
            <a:extLst>
              <a:ext uri="{FF2B5EF4-FFF2-40B4-BE49-F238E27FC236}">
                <a16:creationId xmlns:a16="http://schemas.microsoft.com/office/drawing/2014/main" id="{8B67E2F0-FB0A-40DA-FE17-2F5A0444953E}"/>
              </a:ext>
            </a:extLst>
          </p:cNvPr>
          <p:cNvSpPr>
            <a:spLocks noGrp="1"/>
          </p:cNvSpPr>
          <p:nvPr>
            <p:ph type="subTitle" idx="1"/>
          </p:nvPr>
        </p:nvSpPr>
        <p:spPr>
          <a:xfrm>
            <a:off x="682164" y="1861791"/>
            <a:ext cx="7615802" cy="3600000"/>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5" name="Picture 4" descr="A container full of vegetables&#10;&#10;Description automatically generated">
            <a:extLst>
              <a:ext uri="{FF2B5EF4-FFF2-40B4-BE49-F238E27FC236}">
                <a16:creationId xmlns:a16="http://schemas.microsoft.com/office/drawing/2014/main" id="{83AD84FF-8680-0BEA-12BE-58113C47E1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5633" y="1990558"/>
            <a:ext cx="3563393" cy="2475116"/>
          </a:xfrm>
          <a:prstGeom prst="rect">
            <a:avLst/>
          </a:prstGeom>
          <a:ln w="57150">
            <a:noFill/>
          </a:ln>
        </p:spPr>
      </p:pic>
      <p:sp>
        <p:nvSpPr>
          <p:cNvPr id="6" name="TextBox 5">
            <a:extLst>
              <a:ext uri="{FF2B5EF4-FFF2-40B4-BE49-F238E27FC236}">
                <a16:creationId xmlns:a16="http://schemas.microsoft.com/office/drawing/2014/main" id="{ED895C77-25D7-269C-B9F5-F7F657162AA9}"/>
              </a:ext>
            </a:extLst>
          </p:cNvPr>
          <p:cNvSpPr txBox="1"/>
          <p:nvPr/>
        </p:nvSpPr>
        <p:spPr>
          <a:xfrm>
            <a:off x="439359" y="1990558"/>
            <a:ext cx="6897106" cy="483209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Food loss is food that is lost before it makes it to supermarkets or shops.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Food waste is food we waste at home, in restaurants or in shops. We have all thrown away food at some time.</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C5D64F2-68C4-6D1D-EA12-758CCB9AE5D4}"/>
              </a:ext>
            </a:extLst>
          </p:cNvPr>
          <p:cNvSpPr txBox="1"/>
          <p:nvPr/>
        </p:nvSpPr>
        <p:spPr>
          <a:xfrm>
            <a:off x="4042621" y="4850301"/>
            <a:ext cx="2485770" cy="1200329"/>
          </a:xfrm>
          <a:prstGeom prst="rect">
            <a:avLst/>
          </a:prstGeom>
          <a:noFill/>
          <a:ln w="28575">
            <a:solidFill>
              <a:srgbClr val="C00000"/>
            </a:solidFill>
          </a:ln>
        </p:spPr>
        <p:txBody>
          <a:bodyPr wrap="square">
            <a:spAutoFit/>
          </a:bodyPr>
          <a:lstStyle/>
          <a:p>
            <a:pPr algn="ctr"/>
            <a:r>
              <a:rPr lang="en-GB" sz="2400" dirty="0">
                <a:solidFill>
                  <a:schemeClr val="tx1"/>
                </a:solidFill>
                <a:latin typeface="Arial" panose="020B0604020202020204" pitchFamily="34" charset="0"/>
                <a:cs typeface="Arial" panose="020B0604020202020204" pitchFamily="34" charset="0"/>
              </a:rPr>
              <a:t>Why did you throw it away?</a:t>
            </a:r>
          </a:p>
          <a:p>
            <a:r>
              <a:rPr lang="en-GB" sz="2400" dirty="0">
                <a:solidFill>
                  <a:schemeClr val="tx1"/>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83225E02-1A5E-D962-D5C2-9DF2553C9272}"/>
              </a:ext>
            </a:extLst>
          </p:cNvPr>
          <p:cNvSpPr txBox="1"/>
          <p:nvPr/>
        </p:nvSpPr>
        <p:spPr>
          <a:xfrm>
            <a:off x="534401" y="4840969"/>
            <a:ext cx="3367748" cy="1200329"/>
          </a:xfrm>
          <a:prstGeom prst="rect">
            <a:avLst/>
          </a:prstGeom>
          <a:noFill/>
          <a:ln w="28575">
            <a:solidFill>
              <a:srgbClr val="C00000"/>
            </a:solidFill>
          </a:ln>
        </p:spPr>
        <p:txBody>
          <a:bodyPr wrap="square">
            <a:spAutoFit/>
          </a:bodyPr>
          <a:lstStyle/>
          <a:p>
            <a:pPr algn="ctr"/>
            <a:r>
              <a:rPr lang="en-GB" sz="2400" dirty="0">
                <a:latin typeface="Arial" panose="020B0604020202020204" pitchFamily="34" charset="0"/>
                <a:cs typeface="Arial" panose="020B0604020202020204" pitchFamily="34" charset="0"/>
              </a:rPr>
              <a:t>Make a list of the foods that you or your family have thrown away. </a:t>
            </a:r>
          </a:p>
        </p:txBody>
      </p:sp>
      <p:sp>
        <p:nvSpPr>
          <p:cNvPr id="13" name="TextBox 12">
            <a:extLst>
              <a:ext uri="{FF2B5EF4-FFF2-40B4-BE49-F238E27FC236}">
                <a16:creationId xmlns:a16="http://schemas.microsoft.com/office/drawing/2014/main" id="{A5C838E2-3746-1C62-4EEF-2E86361C572C}"/>
              </a:ext>
            </a:extLst>
          </p:cNvPr>
          <p:cNvSpPr txBox="1"/>
          <p:nvPr/>
        </p:nvSpPr>
        <p:spPr>
          <a:xfrm>
            <a:off x="6679222" y="4861626"/>
            <a:ext cx="3632912" cy="1200329"/>
          </a:xfrm>
          <a:prstGeom prst="rect">
            <a:avLst/>
          </a:prstGeom>
          <a:noFill/>
          <a:ln w="28575">
            <a:solidFill>
              <a:srgbClr val="C00000"/>
            </a:solidFill>
          </a:ln>
        </p:spPr>
        <p:txBody>
          <a:bodyPr wrap="square">
            <a:spAutoFit/>
          </a:bodyPr>
          <a:lstStyle/>
          <a:p>
            <a:pPr algn="ctr"/>
            <a:r>
              <a:rPr lang="en-GB" sz="2400" dirty="0">
                <a:latin typeface="Arial" panose="020B0604020202020204" pitchFamily="34" charset="0"/>
                <a:cs typeface="Arial" panose="020B0604020202020204" pitchFamily="34" charset="0"/>
              </a:rPr>
              <a:t>What could you have done with the food instead of wasting it?  </a:t>
            </a:r>
          </a:p>
        </p:txBody>
      </p:sp>
    </p:spTree>
    <p:extLst>
      <p:ext uri="{BB962C8B-B14F-4D97-AF65-F5344CB8AC3E}">
        <p14:creationId xmlns:p14="http://schemas.microsoft.com/office/powerpoint/2010/main" val="18687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46D47-B408-DA2E-5E90-BC3D30667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B5B43-72DA-CD2B-804A-8827D859EE3D}"/>
              </a:ext>
            </a:extLst>
          </p:cNvPr>
          <p:cNvSpPr>
            <a:spLocks noGrp="1"/>
          </p:cNvSpPr>
          <p:nvPr>
            <p:ph type="ctrTitle"/>
          </p:nvPr>
        </p:nvSpPr>
        <p:spPr>
          <a:xfrm>
            <a:off x="630155" y="1420371"/>
            <a:ext cx="9720000" cy="728785"/>
          </a:xfrm>
        </p:spPr>
        <p:txBody>
          <a:bodyPr/>
          <a:lstStyle/>
          <a:p>
            <a:r>
              <a:rPr lang="en-GB"/>
              <a:t>Sustainable, healthy food </a:t>
            </a:r>
            <a:br>
              <a:rPr lang="en-GB"/>
            </a:br>
            <a:br>
              <a:rPr lang="en-GB" sz="1400"/>
            </a:br>
            <a:endParaRPr lang="en-US"/>
          </a:p>
        </p:txBody>
      </p:sp>
      <p:sp>
        <p:nvSpPr>
          <p:cNvPr id="3" name="Subtitle 2">
            <a:extLst>
              <a:ext uri="{FF2B5EF4-FFF2-40B4-BE49-F238E27FC236}">
                <a16:creationId xmlns:a16="http://schemas.microsoft.com/office/drawing/2014/main" id="{47B5104F-F410-867D-9736-3849C8021C26}"/>
              </a:ext>
            </a:extLst>
          </p:cNvPr>
          <p:cNvSpPr txBox="1">
            <a:spLocks/>
          </p:cNvSpPr>
          <p:nvPr/>
        </p:nvSpPr>
        <p:spPr>
          <a:xfrm>
            <a:off x="770761" y="2336583"/>
            <a:ext cx="4305469" cy="3236287"/>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buFont typeface="Arial" charset="0"/>
              <a:buNone/>
            </a:pPr>
            <a:r>
              <a:rPr lang="en-US" sz="2000" b="1" dirty="0"/>
              <a:t>Key facts</a:t>
            </a:r>
          </a:p>
          <a:p>
            <a:pPr marL="0" indent="0">
              <a:lnSpc>
                <a:spcPct val="100000"/>
              </a:lnSpc>
              <a:buFont typeface="Arial" charset="0"/>
              <a:buNone/>
            </a:pPr>
            <a:r>
              <a:rPr lang="en-US" sz="2000" dirty="0"/>
              <a:t>The </a:t>
            </a:r>
            <a:r>
              <a:rPr lang="en-US" sz="2000" i="1" dirty="0"/>
              <a:t>Food – a fact of life </a:t>
            </a:r>
            <a:r>
              <a:rPr lang="en-US" sz="2000" dirty="0"/>
              <a:t>resources covering the topic of sustainable healthy food are built around Key facts, which progress through the age phases.</a:t>
            </a:r>
          </a:p>
        </p:txBody>
      </p:sp>
      <p:pic>
        <p:nvPicPr>
          <p:cNvPr id="4" name="Picture 2">
            <a:extLst>
              <a:ext uri="{FF2B5EF4-FFF2-40B4-BE49-F238E27FC236}">
                <a16:creationId xmlns:a16="http://schemas.microsoft.com/office/drawing/2014/main" id="{50FE4F66-9497-6565-1469-9F0DFB18A80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6836" y="1878671"/>
            <a:ext cx="6713777" cy="38816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46FA77-DE37-C6F0-AF32-050347C78488}"/>
              </a:ext>
            </a:extLst>
          </p:cNvPr>
          <p:cNvSpPr txBox="1"/>
          <p:nvPr/>
        </p:nvSpPr>
        <p:spPr>
          <a:xfrm>
            <a:off x="630155" y="6218598"/>
            <a:ext cx="732608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See our </a:t>
            </a:r>
            <a:r>
              <a:rPr lang="en-GB" dirty="0">
                <a:latin typeface="Arial" panose="020B0604020202020204" pitchFamily="34" charset="0"/>
                <a:cs typeface="Arial" panose="020B0604020202020204" pitchFamily="34" charset="0"/>
                <a:hlinkClick r:id="rId3"/>
              </a:rPr>
              <a:t>Curriculum roadmaps </a:t>
            </a:r>
            <a:r>
              <a:rPr lang="en-GB" dirty="0">
                <a:latin typeface="Arial" panose="020B0604020202020204" pitchFamily="34" charset="0"/>
                <a:cs typeface="Arial" panose="020B0604020202020204" pitchFamily="34" charset="0"/>
              </a:rPr>
              <a:t>to find out more about the Key facts. </a:t>
            </a:r>
          </a:p>
        </p:txBody>
      </p:sp>
    </p:spTree>
    <p:extLst>
      <p:ext uri="{BB962C8B-B14F-4D97-AF65-F5344CB8AC3E}">
        <p14:creationId xmlns:p14="http://schemas.microsoft.com/office/powerpoint/2010/main" val="2511110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87F49-EEC8-C544-5469-FD982841D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615C3-8981-56F1-9C6A-908B140502FF}"/>
              </a:ext>
            </a:extLst>
          </p:cNvPr>
          <p:cNvSpPr>
            <a:spLocks noGrp="1"/>
          </p:cNvSpPr>
          <p:nvPr>
            <p:ph type="ctrTitle"/>
          </p:nvPr>
        </p:nvSpPr>
        <p:spPr>
          <a:xfrm>
            <a:off x="459973" y="1141791"/>
            <a:ext cx="9720000" cy="720000"/>
          </a:xfrm>
        </p:spPr>
        <p:txBody>
          <a:bodyPr/>
          <a:lstStyle/>
          <a:p>
            <a:r>
              <a:rPr lang="en-US"/>
              <a:t>Food waste </a:t>
            </a:r>
          </a:p>
        </p:txBody>
      </p:sp>
      <p:sp>
        <p:nvSpPr>
          <p:cNvPr id="3" name="Subtitle 2">
            <a:extLst>
              <a:ext uri="{FF2B5EF4-FFF2-40B4-BE49-F238E27FC236}">
                <a16:creationId xmlns:a16="http://schemas.microsoft.com/office/drawing/2014/main" id="{20B9F003-C499-48D4-63B5-D280FC2F48A4}"/>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5CEC40AB-41B4-3C9E-028A-84FE6614DEBE}"/>
              </a:ext>
            </a:extLst>
          </p:cNvPr>
          <p:cNvSpPr txBox="1"/>
          <p:nvPr/>
        </p:nvSpPr>
        <p:spPr>
          <a:xfrm>
            <a:off x="385477" y="1692863"/>
            <a:ext cx="7332291" cy="553997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About one third of all food is lost or wasted.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 the UK:</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about 70% of food is wasted at home;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about 30% is lost on farms or in supermarkets;</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average UK household spends £470 on food that ends up in the bin every year.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Food waste also contributes to greenhouse gases being releases into the atmosphere. This plays a role in climate change and global warming.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dirty="0"/>
          </a:p>
        </p:txBody>
      </p:sp>
      <p:pic>
        <p:nvPicPr>
          <p:cNvPr id="5" name="Picture 4" descr="Watermelons lying on the ground in a field&#10;&#10;Description automatically generated">
            <a:extLst>
              <a:ext uri="{FF2B5EF4-FFF2-40B4-BE49-F238E27FC236}">
                <a16:creationId xmlns:a16="http://schemas.microsoft.com/office/drawing/2014/main" id="{B8E6DB95-F407-FAE3-8397-C12033CEB9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3711" y="2697093"/>
            <a:ext cx="3967552" cy="2670519"/>
          </a:xfrm>
          <a:prstGeom prst="rect">
            <a:avLst/>
          </a:prstGeom>
          <a:ln w="57150">
            <a:noFill/>
          </a:ln>
        </p:spPr>
      </p:pic>
      <p:sp>
        <p:nvSpPr>
          <p:cNvPr id="6" name="TextBox 5">
            <a:extLst>
              <a:ext uri="{FF2B5EF4-FFF2-40B4-BE49-F238E27FC236}">
                <a16:creationId xmlns:a16="http://schemas.microsoft.com/office/drawing/2014/main" id="{9F14BE49-B050-2699-369E-B0C1C7DD3288}"/>
              </a:ext>
            </a:extLst>
          </p:cNvPr>
          <p:cNvSpPr txBox="1"/>
          <p:nvPr/>
        </p:nvSpPr>
        <p:spPr>
          <a:xfrm>
            <a:off x="8122208" y="3695221"/>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0CF7B50F-2CEF-44E3-CA96-FFE9F0CA52DA}"/>
              </a:ext>
            </a:extLst>
          </p:cNvPr>
          <p:cNvSpPr txBox="1"/>
          <p:nvPr/>
        </p:nvSpPr>
        <p:spPr>
          <a:xfrm>
            <a:off x="459972" y="6490553"/>
            <a:ext cx="7257795"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hlinkClick r:id="rId3"/>
              </a:rPr>
              <a:t>Food waste: Amount thrown away totals 900 million tonnes - BBC News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40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A399A-E109-BE82-6BC9-A847253B220D}"/>
            </a:ext>
          </a:extLst>
        </p:cNvPr>
        <p:cNvGrpSpPr/>
        <p:nvPr/>
      </p:nvGrpSpPr>
      <p:grpSpPr>
        <a:xfrm>
          <a:off x="0" y="0"/>
          <a:ext cx="0" cy="0"/>
          <a:chOff x="0" y="0"/>
          <a:chExt cx="0" cy="0"/>
        </a:xfrm>
      </p:grpSpPr>
      <p:pic>
        <p:nvPicPr>
          <p:cNvPr id="3" name="Picture 2" descr="A group of breads and rolls&#10;&#10;Description automatically generated">
            <a:extLst>
              <a:ext uri="{FF2B5EF4-FFF2-40B4-BE49-F238E27FC236}">
                <a16:creationId xmlns:a16="http://schemas.microsoft.com/office/drawing/2014/main" id="{76141DF7-90A6-AE87-AFB5-49D120E09A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427" y="2145575"/>
            <a:ext cx="3041751" cy="2028847"/>
          </a:xfrm>
          <a:prstGeom prst="rect">
            <a:avLst/>
          </a:prstGeom>
          <a:ln w="25400">
            <a:noFill/>
          </a:ln>
        </p:spPr>
      </p:pic>
      <p:pic>
        <p:nvPicPr>
          <p:cNvPr id="9" name="Picture 8" descr="A pile of potatoes&#10;&#10;Description automatically generated">
            <a:extLst>
              <a:ext uri="{FF2B5EF4-FFF2-40B4-BE49-F238E27FC236}">
                <a16:creationId xmlns:a16="http://schemas.microsoft.com/office/drawing/2014/main" id="{743F2763-43A4-6358-D19F-45CEA6E92C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14111" y="2002975"/>
            <a:ext cx="3074634" cy="2028846"/>
          </a:xfrm>
          <a:prstGeom prst="rect">
            <a:avLst/>
          </a:prstGeom>
          <a:ln w="25400">
            <a:noFill/>
          </a:ln>
        </p:spPr>
      </p:pic>
      <p:pic>
        <p:nvPicPr>
          <p:cNvPr id="13" name="Picture 12" descr="A glass of milk on a white background&#10;&#10;Description automatically generated">
            <a:extLst>
              <a:ext uri="{FF2B5EF4-FFF2-40B4-BE49-F238E27FC236}">
                <a16:creationId xmlns:a16="http://schemas.microsoft.com/office/drawing/2014/main" id="{B5836BE2-081C-B013-A76A-9D00DA3988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4017" y="2083766"/>
            <a:ext cx="2383966" cy="1998491"/>
          </a:xfrm>
          <a:prstGeom prst="rect">
            <a:avLst/>
          </a:prstGeom>
          <a:ln w="25400">
            <a:noFill/>
          </a:ln>
        </p:spPr>
      </p:pic>
      <p:pic>
        <p:nvPicPr>
          <p:cNvPr id="15" name="Picture 14" descr="A bunch of bananas on a white background&#10;&#10;Description automatically generated">
            <a:extLst>
              <a:ext uri="{FF2B5EF4-FFF2-40B4-BE49-F238E27FC236}">
                <a16:creationId xmlns:a16="http://schemas.microsoft.com/office/drawing/2014/main" id="{F150F625-07A2-E5D8-CD80-8EAEE1E58B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89733" y="4297701"/>
            <a:ext cx="2753906" cy="1847868"/>
          </a:xfrm>
          <a:prstGeom prst="rect">
            <a:avLst/>
          </a:prstGeom>
          <a:ln w="25400">
            <a:noFill/>
          </a:ln>
        </p:spPr>
      </p:pic>
      <p:pic>
        <p:nvPicPr>
          <p:cNvPr id="17" name="Picture 16" descr="A bowl of salad with tomatoes&#10;&#10;Description automatically generated">
            <a:extLst>
              <a:ext uri="{FF2B5EF4-FFF2-40B4-BE49-F238E27FC236}">
                <a16:creationId xmlns:a16="http://schemas.microsoft.com/office/drawing/2014/main" id="{9A80A1E3-E6E0-840C-9B12-C816AC339B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7553" y="4338768"/>
            <a:ext cx="2854056" cy="1888463"/>
          </a:xfrm>
          <a:prstGeom prst="rect">
            <a:avLst/>
          </a:prstGeom>
          <a:ln w="25400">
            <a:noFill/>
          </a:ln>
        </p:spPr>
      </p:pic>
      <p:sp>
        <p:nvSpPr>
          <p:cNvPr id="22" name="TextBox 21">
            <a:extLst>
              <a:ext uri="{FF2B5EF4-FFF2-40B4-BE49-F238E27FC236}">
                <a16:creationId xmlns:a16="http://schemas.microsoft.com/office/drawing/2014/main" id="{9B885F14-4453-2702-59BC-29CAF8AB249A}"/>
              </a:ext>
            </a:extLst>
          </p:cNvPr>
          <p:cNvSpPr txBox="1"/>
          <p:nvPr/>
        </p:nvSpPr>
        <p:spPr>
          <a:xfrm>
            <a:off x="344633" y="6437957"/>
            <a:ext cx="4572000" cy="307777"/>
          </a:xfrm>
          <a:prstGeom prst="rect">
            <a:avLst/>
          </a:prstGeom>
          <a:noFill/>
        </p:spPr>
        <p:txBody>
          <a:bodyPr wrap="square">
            <a:spAutoFit/>
          </a:bodyPr>
          <a:lstStyle/>
          <a:p>
            <a:r>
              <a:rPr lang="en-GB" sz="140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hlinkClick r:id="rId8"/>
              </a:rPr>
              <a:t>Food waste statistics </a:t>
            </a:r>
            <a:r>
              <a:rPr lang="en-GB" sz="1400">
                <a:latin typeface="Arial" panose="020B0604020202020204" pitchFamily="34" charset="0"/>
                <a:cs typeface="Arial" panose="020B0604020202020204" pitchFamily="34" charset="0"/>
              </a:rPr>
              <a:t> </a:t>
            </a:r>
          </a:p>
        </p:txBody>
      </p:sp>
      <p:sp>
        <p:nvSpPr>
          <p:cNvPr id="11" name="Title 10">
            <a:extLst>
              <a:ext uri="{FF2B5EF4-FFF2-40B4-BE49-F238E27FC236}">
                <a16:creationId xmlns:a16="http://schemas.microsoft.com/office/drawing/2014/main" id="{54B3456E-82B0-5E9C-07CF-8154988C626B}"/>
              </a:ext>
            </a:extLst>
          </p:cNvPr>
          <p:cNvSpPr>
            <a:spLocks noGrp="1"/>
          </p:cNvSpPr>
          <p:nvPr>
            <p:ph type="title"/>
          </p:nvPr>
        </p:nvSpPr>
        <p:spPr>
          <a:xfrm>
            <a:off x="229937" y="1060473"/>
            <a:ext cx="9732770" cy="565708"/>
          </a:xfrm>
        </p:spPr>
        <p:txBody>
          <a:bodyPr/>
          <a:lstStyle/>
          <a:p>
            <a:r>
              <a:rPr lang="en-GB" sz="3400" dirty="0">
                <a:solidFill>
                  <a:srgbClr val="BF5150"/>
                </a:solidFill>
              </a:rPr>
              <a:t>What do you think are the top 5 wasted foods in the UK? </a:t>
            </a:r>
          </a:p>
        </p:txBody>
      </p:sp>
      <p:sp>
        <p:nvSpPr>
          <p:cNvPr id="6" name="TextBox 5">
            <a:extLst>
              <a:ext uri="{FF2B5EF4-FFF2-40B4-BE49-F238E27FC236}">
                <a16:creationId xmlns:a16="http://schemas.microsoft.com/office/drawing/2014/main" id="{7797ED5D-69A1-6F24-C216-767C06FF9589}"/>
              </a:ext>
            </a:extLst>
          </p:cNvPr>
          <p:cNvSpPr txBox="1"/>
          <p:nvPr/>
        </p:nvSpPr>
        <p:spPr>
          <a:xfrm>
            <a:off x="1833567" y="4082257"/>
            <a:ext cx="192936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Bread</a:t>
            </a:r>
          </a:p>
        </p:txBody>
      </p:sp>
      <p:sp>
        <p:nvSpPr>
          <p:cNvPr id="10" name="TextBox 9">
            <a:extLst>
              <a:ext uri="{FF2B5EF4-FFF2-40B4-BE49-F238E27FC236}">
                <a16:creationId xmlns:a16="http://schemas.microsoft.com/office/drawing/2014/main" id="{44AE9753-5F25-24E6-47C6-427ABE0A24BE}"/>
              </a:ext>
            </a:extLst>
          </p:cNvPr>
          <p:cNvSpPr txBox="1"/>
          <p:nvPr/>
        </p:nvSpPr>
        <p:spPr>
          <a:xfrm>
            <a:off x="5663409" y="4078177"/>
            <a:ext cx="131605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Milk</a:t>
            </a:r>
          </a:p>
        </p:txBody>
      </p:sp>
      <p:sp>
        <p:nvSpPr>
          <p:cNvPr id="12" name="TextBox 11">
            <a:extLst>
              <a:ext uri="{FF2B5EF4-FFF2-40B4-BE49-F238E27FC236}">
                <a16:creationId xmlns:a16="http://schemas.microsoft.com/office/drawing/2014/main" id="{AF25BACA-67F5-4045-129C-D7AFAB9A2FF6}"/>
              </a:ext>
            </a:extLst>
          </p:cNvPr>
          <p:cNvSpPr txBox="1"/>
          <p:nvPr/>
        </p:nvSpPr>
        <p:spPr>
          <a:xfrm>
            <a:off x="9543639" y="4066868"/>
            <a:ext cx="158087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Potatoes</a:t>
            </a:r>
          </a:p>
        </p:txBody>
      </p:sp>
      <p:sp>
        <p:nvSpPr>
          <p:cNvPr id="14" name="TextBox 13">
            <a:extLst>
              <a:ext uri="{FF2B5EF4-FFF2-40B4-BE49-F238E27FC236}">
                <a16:creationId xmlns:a16="http://schemas.microsoft.com/office/drawing/2014/main" id="{5E28ED4A-B4E2-7B9A-8197-0AFC0A8F2642}"/>
              </a:ext>
            </a:extLst>
          </p:cNvPr>
          <p:cNvSpPr txBox="1"/>
          <p:nvPr/>
        </p:nvSpPr>
        <p:spPr>
          <a:xfrm>
            <a:off x="4269896" y="6145569"/>
            <a:ext cx="124617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Salad </a:t>
            </a:r>
          </a:p>
        </p:txBody>
      </p:sp>
      <p:sp>
        <p:nvSpPr>
          <p:cNvPr id="16" name="TextBox 15">
            <a:extLst>
              <a:ext uri="{FF2B5EF4-FFF2-40B4-BE49-F238E27FC236}">
                <a16:creationId xmlns:a16="http://schemas.microsoft.com/office/drawing/2014/main" id="{00AC276F-977D-E446-7D0A-2C081ED0B2F8}"/>
              </a:ext>
            </a:extLst>
          </p:cNvPr>
          <p:cNvSpPr txBox="1"/>
          <p:nvPr/>
        </p:nvSpPr>
        <p:spPr>
          <a:xfrm>
            <a:off x="7376232" y="6130180"/>
            <a:ext cx="158090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Bananas </a:t>
            </a:r>
          </a:p>
        </p:txBody>
      </p:sp>
    </p:spTree>
    <p:extLst>
      <p:ext uri="{BB962C8B-B14F-4D97-AF65-F5344CB8AC3E}">
        <p14:creationId xmlns:p14="http://schemas.microsoft.com/office/powerpoint/2010/main" val="1007645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8799-F7DD-9322-81A7-857CC321E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464CC-499C-6199-EB0D-CDDE579677A6}"/>
              </a:ext>
            </a:extLst>
          </p:cNvPr>
          <p:cNvSpPr>
            <a:spLocks noGrp="1"/>
          </p:cNvSpPr>
          <p:nvPr>
            <p:ph type="ctrTitle"/>
          </p:nvPr>
        </p:nvSpPr>
        <p:spPr>
          <a:xfrm>
            <a:off x="459973" y="1302155"/>
            <a:ext cx="9720000" cy="720000"/>
          </a:xfrm>
        </p:spPr>
        <p:txBody>
          <a:bodyPr/>
          <a:lstStyle/>
          <a:p>
            <a:r>
              <a:rPr lang="en-US" dirty="0"/>
              <a:t>Memory quiz! </a:t>
            </a:r>
          </a:p>
        </p:txBody>
      </p:sp>
      <p:sp>
        <p:nvSpPr>
          <p:cNvPr id="3" name="Subtitle 2">
            <a:extLst>
              <a:ext uri="{FF2B5EF4-FFF2-40B4-BE49-F238E27FC236}">
                <a16:creationId xmlns:a16="http://schemas.microsoft.com/office/drawing/2014/main" id="{D9BDF1E6-5A69-D194-4486-40CAC73D1485}"/>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FFB62667-8E66-45FA-A846-E8971F907976}"/>
              </a:ext>
            </a:extLst>
          </p:cNvPr>
          <p:cNvSpPr txBox="1"/>
          <p:nvPr/>
        </p:nvSpPr>
        <p:spPr>
          <a:xfrm>
            <a:off x="459973" y="2137804"/>
            <a:ext cx="10046387" cy="3323987"/>
          </a:xfrm>
          <a:prstGeom prst="rect">
            <a:avLst/>
          </a:prstGeom>
          <a:noFill/>
        </p:spPr>
        <p:txBody>
          <a:bodyPr wrap="square" lIns="91440" tIns="45720" rIns="91440" bIns="45720" rtlCol="0" anchor="t">
            <a:spAutoFit/>
          </a:bodyPr>
          <a:lstStyle/>
          <a:p>
            <a:pPr marL="457200" indent="-457200">
              <a:buAutoNum type="arabicPeriod"/>
            </a:pPr>
            <a:r>
              <a:rPr lang="en-GB" sz="2400" dirty="0">
                <a:latin typeface="Arial"/>
                <a:cs typeface="Arial"/>
              </a:rPr>
              <a:t>Name one impact of our changing environment. </a:t>
            </a:r>
          </a:p>
          <a:p>
            <a:pPr marL="457200" indent="-457200">
              <a:buAutoNum type="arabicPeriod"/>
            </a:pPr>
            <a:endParaRPr lang="en-GB" sz="2400" dirty="0">
              <a:latin typeface="Arial" panose="020B0604020202020204" pitchFamily="34" charset="0"/>
              <a:cs typeface="Arial" panose="020B0604020202020204" pitchFamily="34" charset="0"/>
            </a:endParaRPr>
          </a:p>
          <a:p>
            <a:pPr marL="457200" indent="-457200">
              <a:buAutoNum type="arabicPeriod"/>
            </a:pPr>
            <a:r>
              <a:rPr lang="en-GB" sz="2400" dirty="0">
                <a:latin typeface="Arial"/>
                <a:cs typeface="Arial"/>
              </a:rPr>
              <a:t>Name one way that farmers can help keep soil healthy.</a:t>
            </a:r>
          </a:p>
          <a:p>
            <a:pPr marL="457200" indent="-457200">
              <a:buAutoNum type="arabicPeriod"/>
            </a:pPr>
            <a:endParaRPr lang="en-GB" sz="2400" dirty="0">
              <a:latin typeface="Arial" panose="020B0604020202020204" pitchFamily="34" charset="0"/>
              <a:cs typeface="Arial" panose="020B0604020202020204" pitchFamily="34" charset="0"/>
            </a:endParaRPr>
          </a:p>
          <a:p>
            <a:pPr marL="457200" indent="-457200">
              <a:buAutoNum type="arabicPeriod"/>
            </a:pPr>
            <a:r>
              <a:rPr lang="en-GB" sz="2400" dirty="0">
                <a:latin typeface="Arial"/>
                <a:cs typeface="Arial"/>
              </a:rPr>
              <a:t>What percentage of food is wasted in UK homes? </a:t>
            </a:r>
          </a:p>
          <a:p>
            <a:pPr marL="457200" indent="-457200">
              <a:buAutoNum type="arabicPeriod"/>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dirty="0"/>
          </a:p>
        </p:txBody>
      </p:sp>
    </p:spTree>
    <p:extLst>
      <p:ext uri="{BB962C8B-B14F-4D97-AF65-F5344CB8AC3E}">
        <p14:creationId xmlns:p14="http://schemas.microsoft.com/office/powerpoint/2010/main" val="3943284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09AF3-138D-2B8B-B13A-59B403949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5D981-9B3F-D641-53F0-29E149610516}"/>
              </a:ext>
            </a:extLst>
          </p:cNvPr>
          <p:cNvSpPr>
            <a:spLocks noGrp="1"/>
          </p:cNvSpPr>
          <p:nvPr>
            <p:ph type="ctrTitle"/>
          </p:nvPr>
        </p:nvSpPr>
        <p:spPr>
          <a:xfrm>
            <a:off x="459973" y="1141791"/>
            <a:ext cx="9720000" cy="720000"/>
          </a:xfrm>
        </p:spPr>
        <p:txBody>
          <a:bodyPr/>
          <a:lstStyle/>
          <a:p>
            <a:r>
              <a:rPr lang="en-US" dirty="0"/>
              <a:t>Memory quiz!</a:t>
            </a:r>
          </a:p>
        </p:txBody>
      </p:sp>
      <p:sp>
        <p:nvSpPr>
          <p:cNvPr id="3" name="Subtitle 2">
            <a:extLst>
              <a:ext uri="{FF2B5EF4-FFF2-40B4-BE49-F238E27FC236}">
                <a16:creationId xmlns:a16="http://schemas.microsoft.com/office/drawing/2014/main" id="{EAC093F5-D136-3658-25E3-4A1D06799A1C}"/>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480F453B-AD74-7915-47B1-5635FC99BD0A}"/>
              </a:ext>
            </a:extLst>
          </p:cNvPr>
          <p:cNvSpPr txBox="1"/>
          <p:nvPr/>
        </p:nvSpPr>
        <p:spPr>
          <a:xfrm>
            <a:off x="555477" y="1861791"/>
            <a:ext cx="11069345" cy="5909310"/>
          </a:xfrm>
          <a:prstGeom prst="rect">
            <a:avLst/>
          </a:prstGeom>
          <a:noFill/>
        </p:spPr>
        <p:txBody>
          <a:bodyPr wrap="square" lIns="91440" tIns="45720" rIns="91440" bIns="45720" rtlCol="0" anchor="t">
            <a:spAutoFit/>
          </a:bodyPr>
          <a:lstStyle/>
          <a:p>
            <a:pPr marL="457200" indent="-457200">
              <a:buAutoNum type="arabicPeriod"/>
            </a:pPr>
            <a:r>
              <a:rPr lang="en-GB" sz="2400" b="1" dirty="0">
                <a:latin typeface="Arial"/>
                <a:cs typeface="Arial"/>
              </a:rPr>
              <a:t>Name one impact of our changing environment. </a:t>
            </a:r>
            <a:endParaRPr lang="en-GB" sz="2400" dirty="0">
              <a:latin typeface="Arial"/>
              <a:cs typeface="Arial"/>
            </a:endParaRPr>
          </a:p>
          <a:p>
            <a:pPr lvl="1"/>
            <a:r>
              <a:rPr lang="en-GB" sz="2400" dirty="0">
                <a:latin typeface="Arial"/>
                <a:cs typeface="Arial"/>
              </a:rPr>
              <a:t>There are more wildfires, the polar ice caps are melting, and weather conditions are changing, which makes it harder to grow crops. </a:t>
            </a:r>
          </a:p>
          <a:p>
            <a:endParaRPr lang="en-GB" sz="2400" dirty="0">
              <a:latin typeface="Arial" panose="020B0604020202020204" pitchFamily="34" charset="0"/>
              <a:cs typeface="Arial" panose="020B0604020202020204" pitchFamily="34" charset="0"/>
            </a:endParaRPr>
          </a:p>
          <a:p>
            <a:r>
              <a:rPr lang="en-GB" sz="2400" b="1" dirty="0">
                <a:latin typeface="Arial"/>
                <a:cs typeface="Arial"/>
              </a:rPr>
              <a:t>2. Name one way the farmers can help keep soil healthy.</a:t>
            </a:r>
            <a:endParaRPr lang="en-GB" sz="2400" dirty="0">
              <a:latin typeface="Arial"/>
              <a:cs typeface="Arial"/>
            </a:endParaRPr>
          </a:p>
          <a:p>
            <a:pPr lvl="1"/>
            <a:r>
              <a:rPr lang="en-GB" sz="2400" dirty="0">
                <a:latin typeface="Arial"/>
                <a:cs typeface="Arial"/>
              </a:rPr>
              <a:t>Farmers can rotate crops and animals in their fields, plant flowers and hedges to attract bees and insects, plough less often to protect the soil.</a:t>
            </a:r>
          </a:p>
          <a:p>
            <a:pPr marL="457200" indent="-457200">
              <a:buAutoNum type="arabicPeriod"/>
            </a:pPr>
            <a:endParaRPr lang="en-GB" sz="2400" dirty="0">
              <a:latin typeface="Arial" panose="020B0604020202020204" pitchFamily="34" charset="0"/>
              <a:cs typeface="Arial" panose="020B0604020202020204" pitchFamily="34" charset="0"/>
            </a:endParaRPr>
          </a:p>
          <a:p>
            <a:r>
              <a:rPr lang="en-GB" sz="2400" b="1" dirty="0">
                <a:latin typeface="Arial"/>
                <a:cs typeface="Arial"/>
              </a:rPr>
              <a:t>3. What percentage of food is wasted in UK homes? </a:t>
            </a:r>
            <a:endParaRPr lang="en-GB" sz="2400" dirty="0">
              <a:latin typeface="Arial"/>
              <a:cs typeface="Arial"/>
            </a:endParaRPr>
          </a:p>
          <a:p>
            <a:pPr lvl="1"/>
            <a:r>
              <a:rPr lang="en-GB" sz="2400" dirty="0">
                <a:latin typeface="Arial"/>
                <a:cs typeface="Arial"/>
              </a:rPr>
              <a:t>70% of food waste happens in the home.</a:t>
            </a:r>
          </a:p>
          <a:p>
            <a:pPr marL="914400" lvl="1" indent="-457200">
              <a:buAutoNum type="arabicPeriod"/>
            </a:pPr>
            <a:endParaRPr lang="en-GB" sz="2400" dirty="0"/>
          </a:p>
          <a:p>
            <a:pPr marL="285750" indent="-285750">
              <a:buFont typeface="Arial" panose="020B0604020202020204" pitchFamily="34" charset="0"/>
              <a:buChar char="•"/>
            </a:pPr>
            <a:endParaRPr lang="en-GB" sz="2400" dirty="0"/>
          </a:p>
          <a:p>
            <a:pPr marL="457200" indent="-457200">
              <a:buAutoNum type="arabicPeriod"/>
            </a:pP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dirty="0"/>
          </a:p>
        </p:txBody>
      </p:sp>
      <p:sp>
        <p:nvSpPr>
          <p:cNvPr id="6" name="TextBox 5">
            <a:extLst>
              <a:ext uri="{FF2B5EF4-FFF2-40B4-BE49-F238E27FC236}">
                <a16:creationId xmlns:a16="http://schemas.microsoft.com/office/drawing/2014/main" id="{AC534269-A0EB-A013-10F1-124C168CCE31}"/>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46999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E118-4407-D5BD-B3F7-A4BEFEC48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538BB-6E49-D132-0054-34C149A7ED44}"/>
              </a:ext>
            </a:extLst>
          </p:cNvPr>
          <p:cNvSpPr>
            <a:spLocks noGrp="1"/>
          </p:cNvSpPr>
          <p:nvPr>
            <p:ph type="ctrTitle"/>
          </p:nvPr>
        </p:nvSpPr>
        <p:spPr/>
        <p:txBody>
          <a:bodyPr/>
          <a:lstStyle/>
          <a:p>
            <a:r>
              <a:rPr lang="en-US"/>
              <a:t>Human health </a:t>
            </a:r>
          </a:p>
        </p:txBody>
      </p:sp>
    </p:spTree>
    <p:extLst>
      <p:ext uri="{BB962C8B-B14F-4D97-AF65-F5344CB8AC3E}">
        <p14:creationId xmlns:p14="http://schemas.microsoft.com/office/powerpoint/2010/main" val="3274420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5CC05-592F-EFA3-5E7F-39101CAD1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76CFD-3F07-90C8-0A84-F62A2F0B8735}"/>
              </a:ext>
            </a:extLst>
          </p:cNvPr>
          <p:cNvSpPr>
            <a:spLocks noGrp="1"/>
          </p:cNvSpPr>
          <p:nvPr>
            <p:ph type="ctrTitle"/>
          </p:nvPr>
        </p:nvSpPr>
        <p:spPr>
          <a:xfrm>
            <a:off x="693002" y="1563798"/>
            <a:ext cx="10296890" cy="720000"/>
          </a:xfrm>
        </p:spPr>
        <p:txBody>
          <a:bodyPr/>
          <a:lstStyle/>
          <a:p>
            <a:r>
              <a:rPr lang="en-GB"/>
              <a:t>Sustainable healthy food</a:t>
            </a:r>
          </a:p>
        </p:txBody>
      </p:sp>
      <p:sp>
        <p:nvSpPr>
          <p:cNvPr id="4" name="TextBox 3">
            <a:extLst>
              <a:ext uri="{FF2B5EF4-FFF2-40B4-BE49-F238E27FC236}">
                <a16:creationId xmlns:a16="http://schemas.microsoft.com/office/drawing/2014/main" id="{458068C4-D126-89FA-305F-E34FBE8FFEE3}"/>
              </a:ext>
            </a:extLst>
          </p:cNvPr>
          <p:cNvSpPr txBox="1"/>
          <p:nvPr/>
        </p:nvSpPr>
        <p:spPr>
          <a:xfrm>
            <a:off x="693001" y="2276549"/>
            <a:ext cx="5037948"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Sustainable, healthy food is nutritious and good for our health. </a:t>
            </a:r>
          </a:p>
        </p:txBody>
      </p:sp>
      <p:pic>
        <p:nvPicPr>
          <p:cNvPr id="6" name="Picture 5" descr="A group of children eating at a table&#10;&#10;AI-generated content may be incorrect.">
            <a:extLst>
              <a:ext uri="{FF2B5EF4-FFF2-40B4-BE49-F238E27FC236}">
                <a16:creationId xmlns:a16="http://schemas.microsoft.com/office/drawing/2014/main" id="{ED3928CC-F02B-92EB-D599-D6E942F95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7516" y="2542362"/>
            <a:ext cx="4385752" cy="2912139"/>
          </a:xfrm>
          <a:prstGeom prst="rect">
            <a:avLst/>
          </a:prstGeom>
        </p:spPr>
      </p:pic>
    </p:spTree>
    <p:extLst>
      <p:ext uri="{BB962C8B-B14F-4D97-AF65-F5344CB8AC3E}">
        <p14:creationId xmlns:p14="http://schemas.microsoft.com/office/powerpoint/2010/main" val="1198570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76EA-4138-DF78-AFE1-AC54E96BA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F41A7-D26B-2FC2-73DE-B4B7DF64E23E}"/>
              </a:ext>
            </a:extLst>
          </p:cNvPr>
          <p:cNvSpPr>
            <a:spLocks noGrp="1"/>
          </p:cNvSpPr>
          <p:nvPr>
            <p:ph type="ctrTitle"/>
          </p:nvPr>
        </p:nvSpPr>
        <p:spPr>
          <a:xfrm>
            <a:off x="477707" y="1310198"/>
            <a:ext cx="9720000" cy="720000"/>
          </a:xfrm>
        </p:spPr>
        <p:txBody>
          <a:bodyPr/>
          <a:lstStyle/>
          <a:p>
            <a:r>
              <a:rPr lang="en-US"/>
              <a:t>Keeping healthy </a:t>
            </a:r>
          </a:p>
        </p:txBody>
      </p:sp>
      <p:sp>
        <p:nvSpPr>
          <p:cNvPr id="4" name="TextBox 3">
            <a:extLst>
              <a:ext uri="{FF2B5EF4-FFF2-40B4-BE49-F238E27FC236}">
                <a16:creationId xmlns:a16="http://schemas.microsoft.com/office/drawing/2014/main" id="{B285AED2-757E-3B28-2B1F-659717EB7155}"/>
              </a:ext>
            </a:extLst>
          </p:cNvPr>
          <p:cNvSpPr txBox="1"/>
          <p:nvPr/>
        </p:nvSpPr>
        <p:spPr>
          <a:xfrm>
            <a:off x="477707" y="1973648"/>
            <a:ext cx="5051223" cy="230832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 sustainable healthy diet helps to protect our planet, but it also helps to keep us healthy. </a:t>
            </a:r>
          </a:p>
          <a:p>
            <a:endParaRPr lang="en-GB" sz="2400" dirty="0"/>
          </a:p>
          <a:p>
            <a:endParaRPr lang="en-GB" sz="2400" dirty="0"/>
          </a:p>
          <a:p>
            <a:endParaRPr lang="en-GB" sz="2400" dirty="0"/>
          </a:p>
        </p:txBody>
      </p:sp>
      <p:sp>
        <p:nvSpPr>
          <p:cNvPr id="6" name="TextBox 5">
            <a:extLst>
              <a:ext uri="{FF2B5EF4-FFF2-40B4-BE49-F238E27FC236}">
                <a16:creationId xmlns:a16="http://schemas.microsoft.com/office/drawing/2014/main" id="{2DF96D1E-874B-3636-5C76-69014143D486}"/>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14" name="Picture 13" descr="A group of children riding bikes&#10;&#10;AI-generated content may be incorrect.">
            <a:extLst>
              <a:ext uri="{FF2B5EF4-FFF2-40B4-BE49-F238E27FC236}">
                <a16:creationId xmlns:a16="http://schemas.microsoft.com/office/drawing/2014/main" id="{A83D182F-EF65-016F-A0A6-8D930EAAE0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059" y="3532448"/>
            <a:ext cx="2674834" cy="1891593"/>
          </a:xfrm>
          <a:prstGeom prst="rect">
            <a:avLst/>
          </a:prstGeom>
        </p:spPr>
      </p:pic>
      <p:pic>
        <p:nvPicPr>
          <p:cNvPr id="16" name="Picture 15" descr="A blue water bottle on a wooden surface&#10;&#10;AI-generated content may be incorrect.">
            <a:extLst>
              <a:ext uri="{FF2B5EF4-FFF2-40B4-BE49-F238E27FC236}">
                <a16:creationId xmlns:a16="http://schemas.microsoft.com/office/drawing/2014/main" id="{4D532422-FDB9-8ADB-8636-6BFA3A2B76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0156" y="3514205"/>
            <a:ext cx="2674834" cy="1856387"/>
          </a:xfrm>
          <a:prstGeom prst="rect">
            <a:avLst/>
          </a:prstGeom>
        </p:spPr>
      </p:pic>
      <p:pic>
        <p:nvPicPr>
          <p:cNvPr id="18" name="Picture 17" descr="A person preparing food in a pink container&#10;&#10;AI-generated content may be incorrect.">
            <a:extLst>
              <a:ext uri="{FF2B5EF4-FFF2-40B4-BE49-F238E27FC236}">
                <a16:creationId xmlns:a16="http://schemas.microsoft.com/office/drawing/2014/main" id="{DD7DA59A-7E9C-C9E2-0F71-8B53B467DD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12" y="3532448"/>
            <a:ext cx="2757215" cy="1838144"/>
          </a:xfrm>
          <a:prstGeom prst="rect">
            <a:avLst/>
          </a:prstGeom>
        </p:spPr>
      </p:pic>
      <p:sp>
        <p:nvSpPr>
          <p:cNvPr id="5" name="TextBox 4">
            <a:extLst>
              <a:ext uri="{FF2B5EF4-FFF2-40B4-BE49-F238E27FC236}">
                <a16:creationId xmlns:a16="http://schemas.microsoft.com/office/drawing/2014/main" id="{E88656CC-FAC8-2A97-D0B5-0C669766AB37}"/>
              </a:ext>
            </a:extLst>
          </p:cNvPr>
          <p:cNvSpPr txBox="1"/>
          <p:nvPr/>
        </p:nvSpPr>
        <p:spPr>
          <a:xfrm>
            <a:off x="477707" y="5547802"/>
            <a:ext cx="3603326"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Eat different types of foods. Follow the Eatwell Guide.</a:t>
            </a:r>
          </a:p>
        </p:txBody>
      </p:sp>
      <p:sp>
        <p:nvSpPr>
          <p:cNvPr id="8" name="TextBox 7">
            <a:extLst>
              <a:ext uri="{FF2B5EF4-FFF2-40B4-BE49-F238E27FC236}">
                <a16:creationId xmlns:a16="http://schemas.microsoft.com/office/drawing/2014/main" id="{84C8DEA8-B6D0-4A57-2DAE-8D25B3495227}"/>
              </a:ext>
            </a:extLst>
          </p:cNvPr>
          <p:cNvSpPr txBox="1"/>
          <p:nvPr/>
        </p:nvSpPr>
        <p:spPr>
          <a:xfrm>
            <a:off x="4513068" y="5575509"/>
            <a:ext cx="3561907"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Be active and exercise regularly.</a:t>
            </a:r>
          </a:p>
        </p:txBody>
      </p:sp>
      <p:sp>
        <p:nvSpPr>
          <p:cNvPr id="10" name="TextBox 9">
            <a:extLst>
              <a:ext uri="{FF2B5EF4-FFF2-40B4-BE49-F238E27FC236}">
                <a16:creationId xmlns:a16="http://schemas.microsoft.com/office/drawing/2014/main" id="{10495689-AFDC-0270-1E6B-6E95141BA4D5}"/>
              </a:ext>
            </a:extLst>
          </p:cNvPr>
          <p:cNvSpPr txBox="1"/>
          <p:nvPr/>
        </p:nvSpPr>
        <p:spPr>
          <a:xfrm>
            <a:off x="8461254" y="5667842"/>
            <a:ext cx="3076807" cy="73866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Drink plenty of water.</a:t>
            </a:r>
          </a:p>
          <a:p>
            <a:pPr marL="342900" indent="-3429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7ABBA28-0F81-9B9C-3C94-ADC509D14CF3}"/>
              </a:ext>
            </a:extLst>
          </p:cNvPr>
          <p:cNvSpPr txBox="1"/>
          <p:nvPr/>
        </p:nvSpPr>
        <p:spPr>
          <a:xfrm>
            <a:off x="6294022" y="1999039"/>
            <a:ext cx="4452269" cy="830997"/>
          </a:xfrm>
          <a:prstGeom prst="rect">
            <a:avLst/>
          </a:prstGeom>
          <a:noFill/>
          <a:ln w="28575">
            <a:solidFill>
              <a:srgbClr val="C00000"/>
            </a:solidFill>
          </a:ln>
        </p:spPr>
        <p:txBody>
          <a:bodyPr wrap="square">
            <a:spAutoFit/>
          </a:bodyPr>
          <a:lstStyle/>
          <a:p>
            <a:pPr algn="ctr"/>
            <a:r>
              <a:rPr lang="en-GB" sz="2400" b="1" dirty="0">
                <a:solidFill>
                  <a:schemeClr val="tx1"/>
                </a:solidFill>
                <a:latin typeface="Arial" panose="020B0604020202020204" pitchFamily="34" charset="0"/>
                <a:cs typeface="Arial" panose="020B0604020202020204" pitchFamily="34" charset="0"/>
              </a:rPr>
              <a:t>What do we need to do to keep ourselves healthy?</a:t>
            </a:r>
          </a:p>
        </p:txBody>
      </p:sp>
    </p:spTree>
    <p:extLst>
      <p:ext uri="{BB962C8B-B14F-4D97-AF65-F5344CB8AC3E}">
        <p14:creationId xmlns:p14="http://schemas.microsoft.com/office/powerpoint/2010/main" val="121512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4CEB-2F62-7D9C-4E09-DA795D1E1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C157B-6AD8-D07B-D09E-2358906FC40E}"/>
              </a:ext>
            </a:extLst>
          </p:cNvPr>
          <p:cNvSpPr>
            <a:spLocks noGrp="1"/>
          </p:cNvSpPr>
          <p:nvPr>
            <p:ph type="ctrTitle"/>
          </p:nvPr>
        </p:nvSpPr>
        <p:spPr>
          <a:xfrm>
            <a:off x="459973" y="1392188"/>
            <a:ext cx="9720000" cy="720000"/>
          </a:xfrm>
        </p:spPr>
        <p:txBody>
          <a:bodyPr/>
          <a:lstStyle/>
          <a:p>
            <a:r>
              <a:rPr lang="en-US" dirty="0"/>
              <a:t>The Eatwell Guide </a:t>
            </a:r>
          </a:p>
        </p:txBody>
      </p:sp>
      <p:sp>
        <p:nvSpPr>
          <p:cNvPr id="3" name="Subtitle 2">
            <a:extLst>
              <a:ext uri="{FF2B5EF4-FFF2-40B4-BE49-F238E27FC236}">
                <a16:creationId xmlns:a16="http://schemas.microsoft.com/office/drawing/2014/main" id="{89615AB0-BED6-4FCE-9C0F-5F6B9D104C2D}"/>
              </a:ext>
            </a:extLst>
          </p:cNvPr>
          <p:cNvSpPr>
            <a:spLocks noGrp="1"/>
          </p:cNvSpPr>
          <p:nvPr>
            <p:ph type="subTitle" idx="1"/>
          </p:nvPr>
        </p:nvSpPr>
        <p:spPr>
          <a:xfrm>
            <a:off x="628480" y="2206895"/>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29E71343-81A1-33B6-BDBB-FD3D7AB00F0A}"/>
              </a:ext>
            </a:extLst>
          </p:cNvPr>
          <p:cNvSpPr txBox="1"/>
          <p:nvPr/>
        </p:nvSpPr>
        <p:spPr>
          <a:xfrm>
            <a:off x="440270" y="2252282"/>
            <a:ext cx="7332291" cy="553997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Eatwell Guide shows which different groups of foods are needed to have a balanced, healthy diet.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People should choose a variety of different foods from each food group to help get the wide range of nutrients the body needs to stay healthy.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everyone in the UK followed the Eatwell Guide, our diets would have a much lower environmental impact. It would ease the pressure on our limited resources of water, land and energy.  </a:t>
            </a:r>
          </a:p>
          <a:p>
            <a:pPr marL="285750" indent="-285750">
              <a:buFont typeface="Arial" panose="020B0604020202020204" pitchFamily="34" charset="0"/>
              <a:buChar char="•"/>
            </a:pPr>
            <a:endParaRPr lang="en-GB" sz="2400" dirty="0"/>
          </a:p>
          <a:p>
            <a:endParaRPr lang="en-GB" sz="2400" dirty="0"/>
          </a:p>
          <a:p>
            <a:pPr marL="285750" indent="-285750">
              <a:buFont typeface="Arial" panose="020B0604020202020204" pitchFamily="34" charset="0"/>
              <a:buChar char="•"/>
            </a:pPr>
            <a:endParaRPr lang="en-GB" sz="2400" dirty="0"/>
          </a:p>
          <a:p>
            <a:endParaRPr lang="en-GB" dirty="0"/>
          </a:p>
        </p:txBody>
      </p:sp>
      <p:sp>
        <p:nvSpPr>
          <p:cNvPr id="6" name="TextBox 5">
            <a:extLst>
              <a:ext uri="{FF2B5EF4-FFF2-40B4-BE49-F238E27FC236}">
                <a16:creationId xmlns:a16="http://schemas.microsoft.com/office/drawing/2014/main" id="{43E17F09-6A56-2F18-CBDC-C1BB7D25FE17}"/>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grpSp>
        <p:nvGrpSpPr>
          <p:cNvPr id="7" name="Group 6">
            <a:extLst>
              <a:ext uri="{FF2B5EF4-FFF2-40B4-BE49-F238E27FC236}">
                <a16:creationId xmlns:a16="http://schemas.microsoft.com/office/drawing/2014/main" id="{63EAEA88-0CB9-BAFC-4A50-82F24C5566EB}"/>
              </a:ext>
            </a:extLst>
          </p:cNvPr>
          <p:cNvGrpSpPr/>
          <p:nvPr/>
        </p:nvGrpSpPr>
        <p:grpSpPr>
          <a:xfrm>
            <a:off x="7772561" y="2492204"/>
            <a:ext cx="4159919" cy="2973608"/>
            <a:chOff x="1238020" y="1171641"/>
            <a:chExt cx="7164172" cy="5074689"/>
          </a:xfrm>
        </p:grpSpPr>
        <p:pic>
          <p:nvPicPr>
            <p:cNvPr id="9" name="Picture 8">
              <a:extLst>
                <a:ext uri="{FF2B5EF4-FFF2-40B4-BE49-F238E27FC236}">
                  <a16:creationId xmlns:a16="http://schemas.microsoft.com/office/drawing/2014/main" id="{E362476C-C1B4-2B04-F943-F705027525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8020" y="1171641"/>
              <a:ext cx="6574340" cy="4651744"/>
            </a:xfrm>
            <a:prstGeom prst="rect">
              <a:avLst/>
            </a:prstGeom>
          </p:spPr>
        </p:pic>
        <p:pic>
          <p:nvPicPr>
            <p:cNvPr id="10" name="Picture 9">
              <a:extLst>
                <a:ext uri="{FF2B5EF4-FFF2-40B4-BE49-F238E27FC236}">
                  <a16:creationId xmlns:a16="http://schemas.microsoft.com/office/drawing/2014/main" id="{0F4ECFD0-DF11-CCCC-3892-39605FFE97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41530" y="5094202"/>
              <a:ext cx="116066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E5BC308C-F96B-DC97-0F2C-8D31E5C82A7E}"/>
                </a:ext>
              </a:extLst>
            </p:cNvPr>
            <p:cNvCxnSpPr/>
            <p:nvPr/>
          </p:nvCxnSpPr>
          <p:spPr>
            <a:xfrm>
              <a:off x="6444208" y="5105780"/>
              <a:ext cx="648072" cy="21602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986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BBF5-712D-1D8D-A725-552BF49EB7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53947-C81E-37F7-282F-69672635C874}"/>
              </a:ext>
            </a:extLst>
          </p:cNvPr>
          <p:cNvSpPr>
            <a:spLocks noGrp="1"/>
          </p:cNvSpPr>
          <p:nvPr>
            <p:ph type="ctrTitle"/>
          </p:nvPr>
        </p:nvSpPr>
        <p:spPr>
          <a:xfrm>
            <a:off x="892828" y="1510635"/>
            <a:ext cx="9720000" cy="720000"/>
          </a:xfrm>
        </p:spPr>
        <p:txBody>
          <a:bodyPr/>
          <a:lstStyle/>
          <a:p>
            <a:r>
              <a:rPr lang="en-GB" dirty="0"/>
              <a:t>Nutrients</a:t>
            </a:r>
          </a:p>
        </p:txBody>
      </p:sp>
      <p:sp>
        <p:nvSpPr>
          <p:cNvPr id="4" name="Subtitle 2">
            <a:extLst>
              <a:ext uri="{FF2B5EF4-FFF2-40B4-BE49-F238E27FC236}">
                <a16:creationId xmlns:a16="http://schemas.microsoft.com/office/drawing/2014/main" id="{D13662A5-505D-B31F-A148-821C14A3C980}"/>
              </a:ext>
            </a:extLst>
          </p:cNvPr>
          <p:cNvSpPr>
            <a:spLocks noGrp="1"/>
          </p:cNvSpPr>
          <p:nvPr>
            <p:ph type="subTitle" idx="1"/>
          </p:nvPr>
        </p:nvSpPr>
        <p:spPr>
          <a:xfrm>
            <a:off x="892828" y="2391239"/>
            <a:ext cx="5584611" cy="3600000"/>
          </a:xfrm>
        </p:spPr>
        <p:txBody>
          <a:bodyPr/>
          <a:lstStyle/>
          <a:p>
            <a:pPr marL="0" indent="0">
              <a:lnSpc>
                <a:spcPct val="100000"/>
              </a:lnSpc>
              <a:buNone/>
            </a:pPr>
            <a:r>
              <a:rPr lang="en-GB" sz="2400" dirty="0"/>
              <a:t>There are a wide variety of nutrients that we need to stay healthy.</a:t>
            </a:r>
          </a:p>
          <a:p>
            <a:pPr marL="0" indent="0">
              <a:lnSpc>
                <a:spcPct val="100000"/>
              </a:lnSpc>
              <a:buNone/>
            </a:pPr>
            <a:r>
              <a:rPr lang="en-GB" sz="2400" dirty="0"/>
              <a:t>The nutrients needed include protein, fat, carbohydrates, vitamins, minerals and water. </a:t>
            </a:r>
          </a:p>
          <a:p>
            <a:pPr marL="0" indent="0">
              <a:lnSpc>
                <a:spcPct val="100000"/>
              </a:lnSpc>
              <a:buNone/>
            </a:pPr>
            <a:r>
              <a:rPr lang="en-GB" sz="2400" dirty="0"/>
              <a:t>Having a varied and balanced diet that follows the Eatwell Guide helps to ensure we get the nutrients we need.</a:t>
            </a:r>
            <a:br>
              <a:rPr lang="en-GB" sz="2400" dirty="0"/>
            </a:br>
            <a:endParaRPr lang="en-GB" sz="2400" dirty="0"/>
          </a:p>
          <a:p>
            <a:pPr marL="0" indent="0">
              <a:lnSpc>
                <a:spcPct val="100000"/>
              </a:lnSpc>
              <a:buNone/>
            </a:pPr>
            <a:endParaRPr lang="en-GB" sz="2000" dirty="0"/>
          </a:p>
          <a:p>
            <a:pPr marL="0" indent="0">
              <a:lnSpc>
                <a:spcPct val="100000"/>
              </a:lnSpc>
              <a:buNone/>
            </a:pPr>
            <a:endParaRPr lang="en-GB" sz="2000" dirty="0"/>
          </a:p>
        </p:txBody>
      </p:sp>
      <p:pic>
        <p:nvPicPr>
          <p:cNvPr id="5" name="Picture 4" descr="A group of meats and vegetables&#10;&#10;Description automatically generated">
            <a:extLst>
              <a:ext uri="{FF2B5EF4-FFF2-40B4-BE49-F238E27FC236}">
                <a16:creationId xmlns:a16="http://schemas.microsoft.com/office/drawing/2014/main" id="{45B27550-8B1F-4D48-221B-2DA71C3F55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2460" y="2503523"/>
            <a:ext cx="4298040" cy="2439805"/>
          </a:xfrm>
          <a:prstGeom prst="rect">
            <a:avLst/>
          </a:prstGeom>
        </p:spPr>
      </p:pic>
    </p:spTree>
    <p:extLst>
      <p:ext uri="{BB962C8B-B14F-4D97-AF65-F5344CB8AC3E}">
        <p14:creationId xmlns:p14="http://schemas.microsoft.com/office/powerpoint/2010/main" val="1282631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D53D-864E-DB65-FC6D-7C0C21C343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B138A0-7E87-7832-9EA4-6B6692ED387D}"/>
              </a:ext>
            </a:extLst>
          </p:cNvPr>
          <p:cNvSpPr>
            <a:spLocks noGrp="1"/>
          </p:cNvSpPr>
          <p:nvPr>
            <p:ph type="ctrTitle"/>
          </p:nvPr>
        </p:nvSpPr>
        <p:spPr>
          <a:xfrm>
            <a:off x="462147" y="1134735"/>
            <a:ext cx="3374357" cy="720000"/>
          </a:xfrm>
        </p:spPr>
        <p:txBody>
          <a:bodyPr/>
          <a:lstStyle/>
          <a:p>
            <a:r>
              <a:rPr lang="en-US"/>
              <a:t>We need…</a:t>
            </a:r>
          </a:p>
        </p:txBody>
      </p:sp>
      <p:sp>
        <p:nvSpPr>
          <p:cNvPr id="6" name="Subtitle 2">
            <a:extLst>
              <a:ext uri="{FF2B5EF4-FFF2-40B4-BE49-F238E27FC236}">
                <a16:creationId xmlns:a16="http://schemas.microsoft.com/office/drawing/2014/main" id="{4B374A73-C0C7-306C-FB47-7C595A9C9962}"/>
              </a:ext>
            </a:extLst>
          </p:cNvPr>
          <p:cNvSpPr>
            <a:spLocks noGrp="1"/>
          </p:cNvSpPr>
          <p:nvPr>
            <p:ph type="subTitle" idx="1"/>
          </p:nvPr>
        </p:nvSpPr>
        <p:spPr>
          <a:xfrm>
            <a:off x="612682" y="2320869"/>
            <a:ext cx="9227057" cy="3236287"/>
          </a:xfrm>
        </p:spPr>
        <p:txBody>
          <a:bodyPr/>
          <a:lstStyle/>
          <a:p>
            <a:pPr marL="0" indent="0">
              <a:lnSpc>
                <a:spcPct val="100000"/>
              </a:lnSpc>
              <a:buNone/>
            </a:pPr>
            <a:endParaRPr lang="en-GB" sz="2800" dirty="0"/>
          </a:p>
          <a:p>
            <a:pPr marL="0" indent="0">
              <a:lnSpc>
                <a:spcPct val="100000"/>
              </a:lnSpc>
              <a:buNone/>
            </a:pPr>
            <a:endParaRPr lang="en-GB" sz="3200" dirty="0"/>
          </a:p>
          <a:p>
            <a:pPr marL="0" indent="0">
              <a:lnSpc>
                <a:spcPct val="100000"/>
              </a:lnSpc>
              <a:buNone/>
            </a:pPr>
            <a:endParaRPr lang="en-US" sz="2000" dirty="0"/>
          </a:p>
        </p:txBody>
      </p:sp>
      <p:grpSp>
        <p:nvGrpSpPr>
          <p:cNvPr id="13" name="Group 12">
            <a:extLst>
              <a:ext uri="{FF2B5EF4-FFF2-40B4-BE49-F238E27FC236}">
                <a16:creationId xmlns:a16="http://schemas.microsoft.com/office/drawing/2014/main" id="{E24F67AF-9831-D798-22D3-BAEFBFDE827E}"/>
              </a:ext>
            </a:extLst>
          </p:cNvPr>
          <p:cNvGrpSpPr/>
          <p:nvPr/>
        </p:nvGrpSpPr>
        <p:grpSpPr>
          <a:xfrm>
            <a:off x="3468756" y="1074728"/>
            <a:ext cx="6166404" cy="3397800"/>
            <a:chOff x="1238020" y="1171641"/>
            <a:chExt cx="7361721" cy="4651744"/>
          </a:xfrm>
        </p:grpSpPr>
        <p:pic>
          <p:nvPicPr>
            <p:cNvPr id="14" name="Picture 13">
              <a:extLst>
                <a:ext uri="{FF2B5EF4-FFF2-40B4-BE49-F238E27FC236}">
                  <a16:creationId xmlns:a16="http://schemas.microsoft.com/office/drawing/2014/main" id="{F1DAAC84-EB75-EC8D-2D2B-DC7B3395EC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8020" y="1171641"/>
              <a:ext cx="6574340" cy="4651744"/>
            </a:xfrm>
            <a:prstGeom prst="rect">
              <a:avLst/>
            </a:prstGeom>
          </p:spPr>
        </p:pic>
        <p:pic>
          <p:nvPicPr>
            <p:cNvPr id="15" name="Picture 14">
              <a:extLst>
                <a:ext uri="{FF2B5EF4-FFF2-40B4-BE49-F238E27FC236}">
                  <a16:creationId xmlns:a16="http://schemas.microsoft.com/office/drawing/2014/main" id="{207CAABA-98DB-0D6F-C954-668DE8C800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9079" y="4477967"/>
              <a:ext cx="1160662"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a:extLst>
                <a:ext uri="{FF2B5EF4-FFF2-40B4-BE49-F238E27FC236}">
                  <a16:creationId xmlns:a16="http://schemas.microsoft.com/office/drawing/2014/main" id="{1708853F-6EC4-00A6-3693-D3AC70BA7474}"/>
                </a:ext>
              </a:extLst>
            </p:cNvPr>
            <p:cNvCxnSpPr>
              <a:cxnSpLocks/>
            </p:cNvCxnSpPr>
            <p:nvPr/>
          </p:nvCxnSpPr>
          <p:spPr>
            <a:xfrm flipV="1">
              <a:off x="6444208" y="5012030"/>
              <a:ext cx="927136" cy="9375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5" name="Speech Bubble: Rectangle 4">
            <a:extLst>
              <a:ext uri="{FF2B5EF4-FFF2-40B4-BE49-F238E27FC236}">
                <a16:creationId xmlns:a16="http://schemas.microsoft.com/office/drawing/2014/main" id="{2C6AD5C7-C395-E0A6-0154-A42238537F52}"/>
              </a:ext>
            </a:extLst>
          </p:cNvPr>
          <p:cNvSpPr/>
          <p:nvPr/>
        </p:nvSpPr>
        <p:spPr>
          <a:xfrm>
            <a:off x="9164967" y="1749287"/>
            <a:ext cx="2588068" cy="1499965"/>
          </a:xfrm>
          <a:prstGeom prst="wedgeRectCallout">
            <a:avLst>
              <a:gd name="adj1" fmla="val -61132"/>
              <a:gd name="adj2" fmla="val 16979"/>
            </a:avLst>
          </a:prstGeom>
          <a:solidFill>
            <a:srgbClr val="BF5150"/>
          </a:solidFill>
          <a:ln>
            <a:solidFill>
              <a:srgbClr val="ED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Foods like </a:t>
            </a:r>
          </a:p>
          <a:p>
            <a:pPr algn="ctr"/>
            <a:r>
              <a:rPr lang="en-GB" sz="2000" dirty="0">
                <a:solidFill>
                  <a:schemeClr val="tx1"/>
                </a:solidFill>
                <a:latin typeface="Arial" panose="020B0604020202020204" pitchFamily="34" charset="0"/>
                <a:cs typeface="Arial" panose="020B0604020202020204" pitchFamily="34" charset="0"/>
              </a:rPr>
              <a:t>Potatoes, bread, rice, pasta for carbohydrates</a:t>
            </a:r>
            <a:endParaRPr lang="en-GB" sz="2000" b="1" dirty="0">
              <a:solidFill>
                <a:schemeClr val="tx1"/>
              </a:solidFill>
              <a:latin typeface="Arial" panose="020B0604020202020204" pitchFamily="34" charset="0"/>
              <a:cs typeface="Arial" panose="020B0604020202020204" pitchFamily="34" charset="0"/>
            </a:endParaRPr>
          </a:p>
        </p:txBody>
      </p:sp>
      <p:sp>
        <p:nvSpPr>
          <p:cNvPr id="7" name="Speech Bubble: Rectangle 6">
            <a:extLst>
              <a:ext uri="{FF2B5EF4-FFF2-40B4-BE49-F238E27FC236}">
                <a16:creationId xmlns:a16="http://schemas.microsoft.com/office/drawing/2014/main" id="{B9281EBA-7B2D-145D-551B-31141C9658FB}"/>
              </a:ext>
            </a:extLst>
          </p:cNvPr>
          <p:cNvSpPr/>
          <p:nvPr/>
        </p:nvSpPr>
        <p:spPr>
          <a:xfrm>
            <a:off x="612682" y="2100860"/>
            <a:ext cx="2706988" cy="1148392"/>
          </a:xfrm>
          <a:prstGeom prst="wedgeRectCallout">
            <a:avLst>
              <a:gd name="adj1" fmla="val 57535"/>
              <a:gd name="adj2" fmla="val 9754"/>
            </a:avLst>
          </a:prstGeom>
          <a:solidFill>
            <a:srgbClr val="BF5150"/>
          </a:solidFill>
          <a:ln>
            <a:solidFill>
              <a:srgbClr val="ED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At least 5 portions of </a:t>
            </a:r>
          </a:p>
          <a:p>
            <a:pPr algn="ctr"/>
            <a:r>
              <a:rPr lang="en-GB" sz="2000" dirty="0">
                <a:solidFill>
                  <a:schemeClr val="tx1"/>
                </a:solidFill>
                <a:latin typeface="Arial" panose="020B0604020202020204" pitchFamily="34" charset="0"/>
                <a:cs typeface="Arial" panose="020B0604020202020204" pitchFamily="34" charset="0"/>
              </a:rPr>
              <a:t>Fruit and vegetables </a:t>
            </a:r>
          </a:p>
          <a:p>
            <a:pPr algn="ctr"/>
            <a:r>
              <a:rPr lang="en-GB" sz="2000" dirty="0">
                <a:solidFill>
                  <a:schemeClr val="tx1"/>
                </a:solidFill>
                <a:latin typeface="Arial" panose="020B0604020202020204" pitchFamily="34" charset="0"/>
                <a:cs typeface="Arial" panose="020B0604020202020204" pitchFamily="34" charset="0"/>
              </a:rPr>
              <a:t>everyday</a:t>
            </a:r>
          </a:p>
        </p:txBody>
      </p:sp>
      <p:sp>
        <p:nvSpPr>
          <p:cNvPr id="8" name="Speech Bubble: Rectangle 7">
            <a:extLst>
              <a:ext uri="{FF2B5EF4-FFF2-40B4-BE49-F238E27FC236}">
                <a16:creationId xmlns:a16="http://schemas.microsoft.com/office/drawing/2014/main" id="{81604D47-3139-5940-CC2D-7683392C50EE}"/>
              </a:ext>
            </a:extLst>
          </p:cNvPr>
          <p:cNvSpPr/>
          <p:nvPr/>
        </p:nvSpPr>
        <p:spPr>
          <a:xfrm>
            <a:off x="1540611" y="4513424"/>
            <a:ext cx="2954664" cy="1499228"/>
          </a:xfrm>
          <a:prstGeom prst="wedgeRectCallout">
            <a:avLst>
              <a:gd name="adj1" fmla="val 68636"/>
              <a:gd name="adj2" fmla="val -58530"/>
            </a:avLst>
          </a:prstGeom>
          <a:solidFill>
            <a:srgbClr val="BF5150"/>
          </a:solidFill>
          <a:ln>
            <a:solidFill>
              <a:srgbClr val="ED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Foods like</a:t>
            </a:r>
          </a:p>
          <a:p>
            <a:pPr algn="ctr"/>
            <a:r>
              <a:rPr lang="en-GB" sz="2000" dirty="0">
                <a:solidFill>
                  <a:schemeClr val="tx1"/>
                </a:solidFill>
                <a:latin typeface="Arial" panose="020B0604020202020204" pitchFamily="34" charset="0"/>
                <a:cs typeface="Arial" panose="020B0604020202020204" pitchFamily="34" charset="0"/>
              </a:rPr>
              <a:t>Beans, pulses, fish, eggs, meat for protein</a:t>
            </a:r>
          </a:p>
        </p:txBody>
      </p:sp>
      <p:sp>
        <p:nvSpPr>
          <p:cNvPr id="9" name="Speech Bubble: Rectangle 8">
            <a:extLst>
              <a:ext uri="{FF2B5EF4-FFF2-40B4-BE49-F238E27FC236}">
                <a16:creationId xmlns:a16="http://schemas.microsoft.com/office/drawing/2014/main" id="{48FBB906-0621-FACF-849B-36E747709E6A}"/>
              </a:ext>
            </a:extLst>
          </p:cNvPr>
          <p:cNvSpPr/>
          <p:nvPr/>
        </p:nvSpPr>
        <p:spPr>
          <a:xfrm>
            <a:off x="5708290" y="4692537"/>
            <a:ext cx="2954664" cy="1499228"/>
          </a:xfrm>
          <a:prstGeom prst="wedgeRectCallout">
            <a:avLst>
              <a:gd name="adj1" fmla="val 3041"/>
              <a:gd name="adj2" fmla="val -76430"/>
            </a:avLst>
          </a:prstGeom>
          <a:solidFill>
            <a:srgbClr val="BF5150"/>
          </a:solidFill>
          <a:ln>
            <a:solidFill>
              <a:srgbClr val="ED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Foods like</a:t>
            </a:r>
          </a:p>
          <a:p>
            <a:pPr algn="ctr"/>
            <a:r>
              <a:rPr lang="en-GB" sz="2000" dirty="0">
                <a:solidFill>
                  <a:schemeClr val="tx1"/>
                </a:solidFill>
                <a:latin typeface="Arial" panose="020B0604020202020204" pitchFamily="34" charset="0"/>
                <a:cs typeface="Arial" panose="020B0604020202020204" pitchFamily="34" charset="0"/>
              </a:rPr>
              <a:t>Dairy and alternatives for minerals such as calcium</a:t>
            </a:r>
          </a:p>
        </p:txBody>
      </p:sp>
      <p:sp>
        <p:nvSpPr>
          <p:cNvPr id="12" name="Speech Bubble: Rectangle 11">
            <a:extLst>
              <a:ext uri="{FF2B5EF4-FFF2-40B4-BE49-F238E27FC236}">
                <a16:creationId xmlns:a16="http://schemas.microsoft.com/office/drawing/2014/main" id="{9839F9D6-E6E2-8989-3E30-B1B1CB18D005}"/>
              </a:ext>
            </a:extLst>
          </p:cNvPr>
          <p:cNvSpPr/>
          <p:nvPr/>
        </p:nvSpPr>
        <p:spPr>
          <a:xfrm>
            <a:off x="9402551" y="4672536"/>
            <a:ext cx="2484649" cy="1217901"/>
          </a:xfrm>
          <a:prstGeom prst="wedgeRectCallout">
            <a:avLst>
              <a:gd name="adj1" fmla="val -40637"/>
              <a:gd name="adj2" fmla="val -77368"/>
            </a:avLst>
          </a:prstGeom>
          <a:solidFill>
            <a:srgbClr val="BF5150"/>
          </a:solidFill>
          <a:ln>
            <a:solidFill>
              <a:srgbClr val="EDCC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panose="020B0604020202020204" pitchFamily="34" charset="0"/>
                <a:cs typeface="Arial" panose="020B0604020202020204" pitchFamily="34" charset="0"/>
              </a:rPr>
              <a:t>Oils and spreads in small amounts as they are high in fat</a:t>
            </a:r>
          </a:p>
        </p:txBody>
      </p:sp>
    </p:spTree>
    <p:extLst>
      <p:ext uri="{BB962C8B-B14F-4D97-AF65-F5344CB8AC3E}">
        <p14:creationId xmlns:p14="http://schemas.microsoft.com/office/powerpoint/2010/main" val="23175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4176" y="1563798"/>
            <a:ext cx="9720000" cy="720000"/>
          </a:xfrm>
        </p:spPr>
        <p:txBody>
          <a:bodyPr/>
          <a:lstStyle/>
          <a:p>
            <a:r>
              <a:rPr lang="en-US" dirty="0"/>
              <a:t>Sustainability </a:t>
            </a:r>
          </a:p>
        </p:txBody>
      </p:sp>
      <p:sp>
        <p:nvSpPr>
          <p:cNvPr id="3" name="Subtitle 2"/>
          <p:cNvSpPr>
            <a:spLocks noGrp="1"/>
          </p:cNvSpPr>
          <p:nvPr>
            <p:ph type="subTitle" idx="1"/>
          </p:nvPr>
        </p:nvSpPr>
        <p:spPr>
          <a:xfrm>
            <a:off x="964176" y="2299697"/>
            <a:ext cx="6351023" cy="3600000"/>
          </a:xfrm>
        </p:spPr>
        <p:txBody>
          <a:bodyPr/>
          <a:lstStyle/>
          <a:p>
            <a:pPr marL="0" indent="0">
              <a:buFont typeface="Arial" charset="0"/>
              <a:buNone/>
            </a:pPr>
            <a:r>
              <a:rPr lang="en-US" sz="2000" dirty="0">
                <a:latin typeface="Arial" panose="020B0604020202020204" pitchFamily="34" charset="0"/>
                <a:cs typeface="Arial" panose="020B0604020202020204" pitchFamily="34" charset="0"/>
              </a:rPr>
              <a:t>Sustainability is a complex topic and must consider both the planet and people.</a:t>
            </a:r>
          </a:p>
          <a:p>
            <a:pPr marL="0" indent="0">
              <a:buFont typeface="Arial" charset="0"/>
              <a:buNone/>
            </a:pPr>
            <a:endParaRPr lang="en-US" sz="2000" dirty="0">
              <a:latin typeface="Arial" panose="020B0604020202020204" pitchFamily="34" charset="0"/>
              <a:cs typeface="Arial" panose="020B0604020202020204" pitchFamily="34" charset="0"/>
            </a:endParaRPr>
          </a:p>
          <a:p>
            <a:pPr marL="0" indent="0">
              <a:buFont typeface="Arial" charset="0"/>
              <a:buNone/>
            </a:pPr>
            <a:r>
              <a:rPr lang="en-US" sz="2000" dirty="0">
                <a:latin typeface="Arial" panose="020B0604020202020204" pitchFamily="34" charset="0"/>
                <a:cs typeface="Arial" panose="020B0604020202020204" pitchFamily="34" charset="0"/>
              </a:rPr>
              <a:t>Balance is important to consider. For example, a food might be </a:t>
            </a:r>
            <a:r>
              <a:rPr lang="en-US" sz="2000" b="1" dirty="0">
                <a:latin typeface="Arial" panose="020B0604020202020204" pitchFamily="34" charset="0"/>
                <a:cs typeface="Arial" panose="020B0604020202020204" pitchFamily="34" charset="0"/>
              </a:rPr>
              <a:t>affordable</a:t>
            </a:r>
            <a:r>
              <a:rPr lang="en-US" sz="2000" dirty="0">
                <a:latin typeface="Arial" panose="020B0604020202020204" pitchFamily="34" charset="0"/>
                <a:cs typeface="Arial" panose="020B0604020202020204" pitchFamily="34" charset="0"/>
              </a:rPr>
              <a:t>, but not </a:t>
            </a:r>
            <a:r>
              <a:rPr lang="en-US" sz="2000" b="1" dirty="0">
                <a:latin typeface="Arial" panose="020B0604020202020204" pitchFamily="34" charset="0"/>
                <a:cs typeface="Arial" panose="020B0604020202020204" pitchFamily="34" charset="0"/>
              </a:rPr>
              <a:t>nutritious</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produced with care for the environment</a:t>
            </a:r>
            <a:r>
              <a:rPr lang="en-US" sz="2000" dirty="0">
                <a:latin typeface="Arial" panose="020B0604020202020204" pitchFamily="34" charset="0"/>
                <a:cs typeface="Arial" panose="020B0604020202020204" pitchFamily="34" charset="0"/>
              </a:rPr>
              <a:t>.</a:t>
            </a:r>
          </a:p>
          <a:p>
            <a:pPr marL="0" indent="0">
              <a:buFont typeface="Arial" charset="0"/>
              <a:buNone/>
            </a:pPr>
            <a:endParaRPr lang="en-US" sz="2000" dirty="0">
              <a:latin typeface="Arial" panose="020B0604020202020204" pitchFamily="34" charset="0"/>
              <a:cs typeface="Arial" panose="020B0604020202020204" pitchFamily="34" charset="0"/>
            </a:endParaRPr>
          </a:p>
          <a:p>
            <a:pPr marL="0" indent="0">
              <a:buFont typeface="Arial" charset="0"/>
              <a:buNone/>
            </a:pPr>
            <a:r>
              <a:rPr lang="en-US" sz="2000" dirty="0">
                <a:latin typeface="Arial" panose="020B0604020202020204" pitchFamily="34" charset="0"/>
                <a:cs typeface="Arial" panose="020B0604020202020204" pitchFamily="34" charset="0"/>
              </a:rPr>
              <a:t>Another food might be </a:t>
            </a:r>
            <a:r>
              <a:rPr lang="en-US" sz="2000" b="1" dirty="0">
                <a:latin typeface="Arial" panose="020B0604020202020204" pitchFamily="34" charset="0"/>
                <a:cs typeface="Arial" panose="020B0604020202020204" pitchFamily="34" charset="0"/>
              </a:rPr>
              <a:t>produced with care for the environment</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nutritious</a:t>
            </a:r>
            <a:r>
              <a:rPr lang="en-US" sz="2000" b="1">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but not be </a:t>
            </a:r>
            <a:r>
              <a:rPr lang="en-US" sz="2000" b="1" dirty="0">
                <a:latin typeface="Arial" panose="020B0604020202020204" pitchFamily="34" charset="0"/>
                <a:cs typeface="Arial" panose="020B0604020202020204" pitchFamily="34" charset="0"/>
              </a:rPr>
              <a:t>affordable</a:t>
            </a:r>
            <a:r>
              <a:rPr lang="en-US" sz="2000" dirty="0">
                <a:latin typeface="Arial" panose="020B0604020202020204" pitchFamily="34" charset="0"/>
                <a:cs typeface="Arial" panose="020B0604020202020204" pitchFamily="34" charset="0"/>
              </a:rPr>
              <a:t> or </a:t>
            </a:r>
            <a:r>
              <a:rPr lang="en-US" sz="2000" b="1" dirty="0">
                <a:latin typeface="Arial" panose="020B0604020202020204" pitchFamily="34" charset="0"/>
                <a:cs typeface="Arial" panose="020B0604020202020204" pitchFamily="34" charset="0"/>
              </a:rPr>
              <a:t>accessible</a:t>
            </a:r>
            <a:r>
              <a:rPr lang="en-US" sz="2000" dirty="0">
                <a:latin typeface="Arial" panose="020B0604020202020204" pitchFamily="34" charset="0"/>
                <a:cs typeface="Arial" panose="020B0604020202020204" pitchFamily="34" charset="0"/>
              </a:rPr>
              <a:t>.</a:t>
            </a:r>
          </a:p>
          <a:p>
            <a:pPr marL="0" indent="0">
              <a:buNone/>
            </a:pPr>
            <a:endParaRPr lang="en-US" sz="2400" dirty="0"/>
          </a:p>
        </p:txBody>
      </p:sp>
      <p:pic>
        <p:nvPicPr>
          <p:cNvPr id="4" name="Picture 3" descr="A green and white illustration of a tree and a house&#10;&#10;AI-generated content may be incorrect.">
            <a:extLst>
              <a:ext uri="{FF2B5EF4-FFF2-40B4-BE49-F238E27FC236}">
                <a16:creationId xmlns:a16="http://schemas.microsoft.com/office/drawing/2014/main" id="{7E9A2B03-E501-74AF-3C9E-2335B8F3AA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4750" y="2688778"/>
            <a:ext cx="3688401" cy="2642706"/>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C9F88-52C3-C339-508A-84267DAAD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DC40E-223C-86C8-75D5-10D556AAEA9B}"/>
              </a:ext>
            </a:extLst>
          </p:cNvPr>
          <p:cNvSpPr>
            <a:spLocks noGrp="1"/>
          </p:cNvSpPr>
          <p:nvPr>
            <p:ph type="ctrTitle"/>
          </p:nvPr>
        </p:nvSpPr>
        <p:spPr>
          <a:xfrm>
            <a:off x="668002" y="1185913"/>
            <a:ext cx="9720000" cy="720000"/>
          </a:xfrm>
        </p:spPr>
        <p:txBody>
          <a:bodyPr/>
          <a:lstStyle/>
          <a:p>
            <a:r>
              <a:rPr lang="en-US" dirty="0"/>
              <a:t>Energy </a:t>
            </a:r>
          </a:p>
        </p:txBody>
      </p:sp>
      <p:sp>
        <p:nvSpPr>
          <p:cNvPr id="3" name="Subtitle 2">
            <a:extLst>
              <a:ext uri="{FF2B5EF4-FFF2-40B4-BE49-F238E27FC236}">
                <a16:creationId xmlns:a16="http://schemas.microsoft.com/office/drawing/2014/main" id="{D475C5E0-C49A-686F-A6E7-9763787E07F7}"/>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6668AB56-5A3E-1AF0-F2BD-F01D4FD341A6}"/>
              </a:ext>
            </a:extLst>
          </p:cNvPr>
          <p:cNvSpPr txBox="1"/>
          <p:nvPr/>
        </p:nvSpPr>
        <p:spPr>
          <a:xfrm>
            <a:off x="555477" y="1925589"/>
            <a:ext cx="6441671" cy="406265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Energy is essential for life. We need energy for growth and to be able to carry out activities.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 balance is needed between our energy intake (from what we eat and drink) and the energy we use (from physical activity).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Activities such as running, walking, cycling all use energy. </a:t>
            </a:r>
          </a:p>
          <a:p>
            <a:endParaRPr lang="en-GB" dirty="0"/>
          </a:p>
        </p:txBody>
      </p:sp>
      <p:sp>
        <p:nvSpPr>
          <p:cNvPr id="6" name="TextBox 5">
            <a:extLst>
              <a:ext uri="{FF2B5EF4-FFF2-40B4-BE49-F238E27FC236}">
                <a16:creationId xmlns:a16="http://schemas.microsoft.com/office/drawing/2014/main" id="{BD0ECF82-1F0E-923D-6CEC-D6CA68D5BA9B}"/>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10" name="Picture 9" descr="A group of children running&#10;&#10;AI-generated content may be incorrect.">
            <a:extLst>
              <a:ext uri="{FF2B5EF4-FFF2-40B4-BE49-F238E27FC236}">
                <a16:creationId xmlns:a16="http://schemas.microsoft.com/office/drawing/2014/main" id="{32B6CF3A-EB56-9312-4A72-7F36ED528EE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07112" y="1982153"/>
            <a:ext cx="4292045" cy="3532713"/>
          </a:xfrm>
          <a:prstGeom prst="rect">
            <a:avLst/>
          </a:prstGeom>
        </p:spPr>
      </p:pic>
    </p:spTree>
    <p:extLst>
      <p:ext uri="{BB962C8B-B14F-4D97-AF65-F5344CB8AC3E}">
        <p14:creationId xmlns:p14="http://schemas.microsoft.com/office/powerpoint/2010/main" val="1213698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B8C79-66B9-3306-076B-9CE2B62F1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F539B-70E0-2633-E84F-BF5576AC9158}"/>
              </a:ext>
            </a:extLst>
          </p:cNvPr>
          <p:cNvSpPr>
            <a:spLocks noGrp="1"/>
          </p:cNvSpPr>
          <p:nvPr>
            <p:ph type="ctrTitle"/>
          </p:nvPr>
        </p:nvSpPr>
        <p:spPr>
          <a:xfrm>
            <a:off x="519146" y="1230573"/>
            <a:ext cx="9720000" cy="720000"/>
          </a:xfrm>
        </p:spPr>
        <p:txBody>
          <a:bodyPr/>
          <a:lstStyle/>
          <a:p>
            <a:r>
              <a:rPr lang="en-US" dirty="0"/>
              <a:t>Fruit and vegetables </a:t>
            </a:r>
          </a:p>
        </p:txBody>
      </p:sp>
      <p:sp>
        <p:nvSpPr>
          <p:cNvPr id="4" name="TextBox 3">
            <a:extLst>
              <a:ext uri="{FF2B5EF4-FFF2-40B4-BE49-F238E27FC236}">
                <a16:creationId xmlns:a16="http://schemas.microsoft.com/office/drawing/2014/main" id="{4E7BF0EC-3663-122C-A34B-79C5F3A3AB01}"/>
              </a:ext>
            </a:extLst>
          </p:cNvPr>
          <p:cNvSpPr txBox="1"/>
          <p:nvPr/>
        </p:nvSpPr>
        <p:spPr>
          <a:xfrm>
            <a:off x="440270" y="1672947"/>
            <a:ext cx="7045051" cy="5139869"/>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should be eating at least 5 portions of vegetables and fruit each day.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However, in the UK, we are eating less than 5 portions of fruit and vegetables per day. On average children aged 11-18 are only eating 2.8 portions of fruit and veg daily.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Having a variety of fruit and vegetables is important because fruit and vegetables provide us with different nutrients.</a:t>
            </a:r>
          </a:p>
          <a:p>
            <a:endParaRPr lang="en-GB" sz="24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318B6B2-0D31-B847-B0F8-FCDE72EE64DD}"/>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56A6E3B9-6E0C-7AD0-350F-52F53D404FE5}"/>
              </a:ext>
            </a:extLst>
          </p:cNvPr>
          <p:cNvSpPr txBox="1"/>
          <p:nvPr/>
        </p:nvSpPr>
        <p:spPr>
          <a:xfrm>
            <a:off x="519146" y="6276462"/>
            <a:ext cx="6097656"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hlinkClick r:id="rId2"/>
              </a:rPr>
              <a:t>National Diet and Nutrition Survey 2019 to 2023: report - GOV.UK</a:t>
            </a:r>
            <a:endParaRPr lang="en-GB" sz="1400" dirty="0">
              <a:latin typeface="Arial" panose="020B0604020202020204" pitchFamily="34" charset="0"/>
              <a:cs typeface="Arial" panose="020B0604020202020204" pitchFamily="34" charset="0"/>
            </a:endParaRPr>
          </a:p>
        </p:txBody>
      </p:sp>
      <p:pic>
        <p:nvPicPr>
          <p:cNvPr id="9" name="Picture 8" descr="A rainbow of fruits and vegetables&#10;&#10;AI-generated content may be incorrect.">
            <a:extLst>
              <a:ext uri="{FF2B5EF4-FFF2-40B4-BE49-F238E27FC236}">
                <a16:creationId xmlns:a16="http://schemas.microsoft.com/office/drawing/2014/main" id="{E9034C99-4C70-1AEB-03A2-DE6C26EA30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9332" y="2446446"/>
            <a:ext cx="4272398" cy="2738607"/>
          </a:xfrm>
          <a:prstGeom prst="rect">
            <a:avLst/>
          </a:prstGeom>
        </p:spPr>
      </p:pic>
    </p:spTree>
    <p:extLst>
      <p:ext uri="{BB962C8B-B14F-4D97-AF65-F5344CB8AC3E}">
        <p14:creationId xmlns:p14="http://schemas.microsoft.com/office/powerpoint/2010/main" val="3790712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EDA72-4963-D878-8164-70535095C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AD144-3780-6077-C94D-57D88CFB0EC8}"/>
              </a:ext>
            </a:extLst>
          </p:cNvPr>
          <p:cNvSpPr>
            <a:spLocks noGrp="1"/>
          </p:cNvSpPr>
          <p:nvPr>
            <p:ph type="ctrTitle"/>
          </p:nvPr>
        </p:nvSpPr>
        <p:spPr>
          <a:xfrm>
            <a:off x="492843" y="1608160"/>
            <a:ext cx="9720000" cy="720000"/>
          </a:xfrm>
        </p:spPr>
        <p:txBody>
          <a:bodyPr/>
          <a:lstStyle/>
          <a:p>
            <a:r>
              <a:rPr lang="en-US" dirty="0"/>
              <a:t>Fruit and vegetables </a:t>
            </a:r>
          </a:p>
        </p:txBody>
      </p:sp>
      <p:sp>
        <p:nvSpPr>
          <p:cNvPr id="3" name="Subtitle 2">
            <a:extLst>
              <a:ext uri="{FF2B5EF4-FFF2-40B4-BE49-F238E27FC236}">
                <a16:creationId xmlns:a16="http://schemas.microsoft.com/office/drawing/2014/main" id="{8C3036E9-28FE-688D-18F5-76897BE9ABC1}"/>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D954B97B-6102-4F45-0EBF-CB4FD5CD2212}"/>
              </a:ext>
            </a:extLst>
          </p:cNvPr>
          <p:cNvSpPr txBox="1"/>
          <p:nvPr/>
        </p:nvSpPr>
        <p:spPr>
          <a:xfrm>
            <a:off x="440270" y="1672947"/>
            <a:ext cx="6322037" cy="44012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can be sustainable when choosing our fruit and vegetables. Buying local produce where available, can reduce the food miles or distance the food must travel to your table.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Buying fruit and vegetables when they are in season means they are the best in terms of flavour, texture and nutrition and they are also cheaper. </a:t>
            </a:r>
          </a:p>
          <a:p>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D56B3B3-DB0F-147D-99B7-B0363473B018}"/>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8" name="Picture 7" descr="A plant with red and green berries&#10;&#10;AI-generated content may be incorrect.">
            <a:extLst>
              <a:ext uri="{FF2B5EF4-FFF2-40B4-BE49-F238E27FC236}">
                <a16:creationId xmlns:a16="http://schemas.microsoft.com/office/drawing/2014/main" id="{76AF60B6-50D9-8142-ED92-B73FE6274A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5458" y="2434804"/>
            <a:ext cx="4716272" cy="3144182"/>
          </a:xfrm>
          <a:prstGeom prst="rect">
            <a:avLst/>
          </a:prstGeom>
        </p:spPr>
      </p:pic>
    </p:spTree>
    <p:extLst>
      <p:ext uri="{BB962C8B-B14F-4D97-AF65-F5344CB8AC3E}">
        <p14:creationId xmlns:p14="http://schemas.microsoft.com/office/powerpoint/2010/main" val="2857021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43882-DD3A-369F-61B7-A7EB663487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DF4C7-0974-1F45-86D0-33059FE769C0}"/>
              </a:ext>
            </a:extLst>
          </p:cNvPr>
          <p:cNvSpPr>
            <a:spLocks noGrp="1"/>
          </p:cNvSpPr>
          <p:nvPr>
            <p:ph type="ctrTitle"/>
          </p:nvPr>
        </p:nvSpPr>
        <p:spPr>
          <a:xfrm>
            <a:off x="678634" y="1259785"/>
            <a:ext cx="9720000" cy="720000"/>
          </a:xfrm>
        </p:spPr>
        <p:txBody>
          <a:bodyPr/>
          <a:lstStyle/>
          <a:p>
            <a:r>
              <a:rPr lang="en-US" dirty="0" err="1"/>
              <a:t>Fibre</a:t>
            </a:r>
            <a:r>
              <a:rPr lang="en-US" dirty="0"/>
              <a:t> </a:t>
            </a:r>
          </a:p>
        </p:txBody>
      </p:sp>
      <p:sp>
        <p:nvSpPr>
          <p:cNvPr id="3" name="Subtitle 2">
            <a:extLst>
              <a:ext uri="{FF2B5EF4-FFF2-40B4-BE49-F238E27FC236}">
                <a16:creationId xmlns:a16="http://schemas.microsoft.com/office/drawing/2014/main" id="{7FD8DC39-6E22-8B3F-BE82-C8C773ECD0A7}"/>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9459C429-B2D1-DF96-4721-2E7B97F7046C}"/>
              </a:ext>
            </a:extLst>
          </p:cNvPr>
          <p:cNvSpPr txBox="1"/>
          <p:nvPr/>
        </p:nvSpPr>
        <p:spPr>
          <a:xfrm>
            <a:off x="555477" y="1790266"/>
            <a:ext cx="6441671" cy="553997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Fibre helps to keep our digestive system healthy and can stop us getting constipated.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Fibre adds bulk to stools by absorbing water. This makes stools softer so they can move more quickly through the gut, making them easier to pass.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In other words, fibre helps our body get rid of solid waste more easily when we go to the toilet!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p>
          <a:p>
            <a:endParaRPr lang="en-GB" dirty="0"/>
          </a:p>
        </p:txBody>
      </p:sp>
      <p:sp>
        <p:nvSpPr>
          <p:cNvPr id="6" name="TextBox 5">
            <a:extLst>
              <a:ext uri="{FF2B5EF4-FFF2-40B4-BE49-F238E27FC236}">
                <a16:creationId xmlns:a16="http://schemas.microsoft.com/office/drawing/2014/main" id="{D0B6FBD1-4DC5-B408-37ED-D26DD4716935}"/>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7" name="Picture 6" descr="A group of food in the shape of a human body&#10;&#10;AI-generated content may be incorrect.">
            <a:extLst>
              <a:ext uri="{FF2B5EF4-FFF2-40B4-BE49-F238E27FC236}">
                <a16:creationId xmlns:a16="http://schemas.microsoft.com/office/drawing/2014/main" id="{5296F974-2D14-DC62-CB9B-FE3A3DD854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30802" y="1972267"/>
            <a:ext cx="3914137" cy="3427937"/>
          </a:xfrm>
          <a:prstGeom prst="rect">
            <a:avLst/>
          </a:prstGeom>
        </p:spPr>
      </p:pic>
    </p:spTree>
    <p:extLst>
      <p:ext uri="{BB962C8B-B14F-4D97-AF65-F5344CB8AC3E}">
        <p14:creationId xmlns:p14="http://schemas.microsoft.com/office/powerpoint/2010/main" val="3450943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54C9-41A3-6252-7D14-0821C9FAF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9ADA5-147F-3035-3163-3ACECEB6FEAF}"/>
              </a:ext>
            </a:extLst>
          </p:cNvPr>
          <p:cNvSpPr>
            <a:spLocks noGrp="1"/>
          </p:cNvSpPr>
          <p:nvPr>
            <p:ph type="ctrTitle"/>
          </p:nvPr>
        </p:nvSpPr>
        <p:spPr>
          <a:xfrm>
            <a:off x="678634" y="1259785"/>
            <a:ext cx="9720000" cy="720000"/>
          </a:xfrm>
        </p:spPr>
        <p:txBody>
          <a:bodyPr/>
          <a:lstStyle/>
          <a:p>
            <a:r>
              <a:rPr lang="en-US" err="1"/>
              <a:t>Fibre</a:t>
            </a:r>
            <a:r>
              <a:rPr lang="en-US"/>
              <a:t> </a:t>
            </a:r>
          </a:p>
        </p:txBody>
      </p:sp>
      <p:sp>
        <p:nvSpPr>
          <p:cNvPr id="3" name="Subtitle 2">
            <a:extLst>
              <a:ext uri="{FF2B5EF4-FFF2-40B4-BE49-F238E27FC236}">
                <a16:creationId xmlns:a16="http://schemas.microsoft.com/office/drawing/2014/main" id="{04FDD5B0-D705-0B55-EC8D-A9AB70479E95}"/>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611C7870-1C30-2266-70BD-62ABD372F47E}"/>
              </a:ext>
            </a:extLst>
          </p:cNvPr>
          <p:cNvSpPr txBox="1"/>
          <p:nvPr/>
        </p:nvSpPr>
        <p:spPr>
          <a:xfrm>
            <a:off x="555963" y="1582340"/>
            <a:ext cx="6441671" cy="3693319"/>
          </a:xfrm>
          <a:prstGeom prst="rect">
            <a:avLst/>
          </a:prstGeom>
          <a:noFill/>
        </p:spPr>
        <p:txBody>
          <a:bodyPr wrap="square" lIns="91440" tIns="45720" rIns="91440" bIns="45720" rtlCol="0" anchor="t">
            <a:sp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Fibre can be found in fruit and vegetables and in potatoes, bread, rice, pasta and other starchy carbohydrates.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86% of 4 to 10 year olds do not have enough fibre in their diet. </a:t>
            </a:r>
          </a:p>
          <a:p>
            <a:endParaRPr lang="en-GB" sz="2400" dirty="0"/>
          </a:p>
          <a:p>
            <a:endParaRPr lang="en-GB" sz="2400" dirty="0"/>
          </a:p>
          <a:p>
            <a:endParaRPr lang="en-GB" dirty="0"/>
          </a:p>
        </p:txBody>
      </p:sp>
      <p:sp>
        <p:nvSpPr>
          <p:cNvPr id="6" name="TextBox 5">
            <a:extLst>
              <a:ext uri="{FF2B5EF4-FFF2-40B4-BE49-F238E27FC236}">
                <a16:creationId xmlns:a16="http://schemas.microsoft.com/office/drawing/2014/main" id="{DC30BBE9-E34A-C4E8-70A7-FBB5E9CBCA12}"/>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5" name="Picture 4" descr="A group of bowls of food&#10;&#10;Description automatically generated">
            <a:extLst>
              <a:ext uri="{FF2B5EF4-FFF2-40B4-BE49-F238E27FC236}">
                <a16:creationId xmlns:a16="http://schemas.microsoft.com/office/drawing/2014/main" id="{36EBBFA4-A258-7197-A5EA-388FFE455A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4961" y="2325282"/>
            <a:ext cx="4221076" cy="2815457"/>
          </a:xfrm>
          <a:prstGeom prst="rect">
            <a:avLst/>
          </a:prstGeom>
        </p:spPr>
      </p:pic>
      <p:graphicFrame>
        <p:nvGraphicFramePr>
          <p:cNvPr id="7" name="Table 6">
            <a:extLst>
              <a:ext uri="{FF2B5EF4-FFF2-40B4-BE49-F238E27FC236}">
                <a16:creationId xmlns:a16="http://schemas.microsoft.com/office/drawing/2014/main" id="{57D58209-EAE0-2B4F-CE9A-8D6CEC63F2FA}"/>
              </a:ext>
            </a:extLst>
          </p:cNvPr>
          <p:cNvGraphicFramePr>
            <a:graphicFrameLocks noGrp="1"/>
          </p:cNvGraphicFramePr>
          <p:nvPr>
            <p:extLst>
              <p:ext uri="{D42A27DB-BD31-4B8C-83A1-F6EECF244321}">
                <p14:modId xmlns:p14="http://schemas.microsoft.com/office/powerpoint/2010/main" val="3607589261"/>
              </p:ext>
            </p:extLst>
          </p:nvPr>
        </p:nvGraphicFramePr>
        <p:xfrm>
          <a:off x="733063" y="4556485"/>
          <a:ext cx="5621616" cy="1854200"/>
        </p:xfrm>
        <a:graphic>
          <a:graphicData uri="http://schemas.openxmlformats.org/drawingml/2006/table">
            <a:tbl>
              <a:tblPr firstRow="1" bandRow="1">
                <a:tableStyleId>{0E3FDE45-AF77-4B5C-9715-49D594BDF05E}</a:tableStyleId>
              </a:tblPr>
              <a:tblGrid>
                <a:gridCol w="2810808">
                  <a:extLst>
                    <a:ext uri="{9D8B030D-6E8A-4147-A177-3AD203B41FA5}">
                      <a16:colId xmlns:a16="http://schemas.microsoft.com/office/drawing/2014/main" val="4133594948"/>
                    </a:ext>
                  </a:extLst>
                </a:gridCol>
                <a:gridCol w="2810808">
                  <a:extLst>
                    <a:ext uri="{9D8B030D-6E8A-4147-A177-3AD203B41FA5}">
                      <a16:colId xmlns:a16="http://schemas.microsoft.com/office/drawing/2014/main" val="2432809871"/>
                    </a:ext>
                  </a:extLst>
                </a:gridCol>
              </a:tblGrid>
              <a:tr h="370840">
                <a:tc>
                  <a:txBody>
                    <a:bodyPr/>
                    <a:lstStyle/>
                    <a:p>
                      <a:r>
                        <a:rPr lang="en-GB" dirty="0"/>
                        <a:t>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a:t>Recommended fibre intake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6181963"/>
                  </a:ext>
                </a:extLst>
              </a:tr>
              <a:tr h="370840">
                <a:tc>
                  <a:txBody>
                    <a:bodyPr/>
                    <a:lstStyle/>
                    <a:p>
                      <a:r>
                        <a:rPr lang="en-GB" dirty="0"/>
                        <a:t>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5150">
                        <a:alpha val="20000"/>
                      </a:srgbClr>
                    </a:solidFill>
                  </a:tcPr>
                </a:tc>
                <a:tc>
                  <a:txBody>
                    <a:bodyPr/>
                    <a:lstStyle/>
                    <a:p>
                      <a:r>
                        <a:rPr lang="en-GB" dirty="0"/>
                        <a:t>15g per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5150">
                        <a:alpha val="20000"/>
                      </a:srgbClr>
                    </a:solidFill>
                  </a:tcPr>
                </a:tc>
                <a:extLst>
                  <a:ext uri="{0D108BD9-81ED-4DB2-BD59-A6C34878D82A}">
                    <a16:rowId xmlns:a16="http://schemas.microsoft.com/office/drawing/2014/main" val="2796435476"/>
                  </a:ext>
                </a:extLst>
              </a:tr>
              <a:tr h="370840">
                <a:tc>
                  <a:txBody>
                    <a:bodyPr/>
                    <a:lstStyle/>
                    <a:p>
                      <a:r>
                        <a:rPr lang="en-GB"/>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20g per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335323"/>
                  </a:ext>
                </a:extLst>
              </a:tr>
              <a:tr h="370840">
                <a:tc>
                  <a:txBody>
                    <a:bodyPr/>
                    <a:lstStyle/>
                    <a:p>
                      <a:r>
                        <a:rPr lang="en-GB"/>
                        <a:t>11- 16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5150">
                        <a:alpha val="20000"/>
                      </a:srgbClr>
                    </a:solidFill>
                  </a:tcPr>
                </a:tc>
                <a:tc>
                  <a:txBody>
                    <a:bodyPr/>
                    <a:lstStyle/>
                    <a:p>
                      <a:r>
                        <a:rPr lang="en-GB" dirty="0"/>
                        <a:t>25g per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5150">
                        <a:alpha val="20000"/>
                      </a:srgbClr>
                    </a:solidFill>
                  </a:tcPr>
                </a:tc>
                <a:extLst>
                  <a:ext uri="{0D108BD9-81ED-4DB2-BD59-A6C34878D82A}">
                    <a16:rowId xmlns:a16="http://schemas.microsoft.com/office/drawing/2014/main" val="819297454"/>
                  </a:ext>
                </a:extLst>
              </a:tr>
              <a:tr h="370840">
                <a:tc>
                  <a:txBody>
                    <a:bodyPr/>
                    <a:lstStyle/>
                    <a:p>
                      <a:r>
                        <a:rPr lang="en-GB"/>
                        <a:t>17 and over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30g per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1163897"/>
                  </a:ext>
                </a:extLst>
              </a:tr>
            </a:tbl>
          </a:graphicData>
        </a:graphic>
      </p:graphicFrame>
    </p:spTree>
    <p:extLst>
      <p:ext uri="{BB962C8B-B14F-4D97-AF65-F5344CB8AC3E}">
        <p14:creationId xmlns:p14="http://schemas.microsoft.com/office/powerpoint/2010/main" val="805243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ABD0A-9D62-A539-E9BC-AF6287B4E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84A7B-9463-B578-75DD-E8949527ECBA}"/>
              </a:ext>
            </a:extLst>
          </p:cNvPr>
          <p:cNvSpPr>
            <a:spLocks noGrp="1"/>
          </p:cNvSpPr>
          <p:nvPr>
            <p:ph type="ctrTitle"/>
          </p:nvPr>
        </p:nvSpPr>
        <p:spPr>
          <a:xfrm>
            <a:off x="678634" y="1259785"/>
            <a:ext cx="10274288" cy="946728"/>
          </a:xfrm>
        </p:spPr>
        <p:txBody>
          <a:bodyPr/>
          <a:lstStyle/>
          <a:p>
            <a:r>
              <a:rPr lang="en-US"/>
              <a:t>Beans, pulses, fish, eggs, meat and other proteins  </a:t>
            </a:r>
          </a:p>
        </p:txBody>
      </p:sp>
      <p:sp>
        <p:nvSpPr>
          <p:cNvPr id="3" name="Subtitle 2">
            <a:extLst>
              <a:ext uri="{FF2B5EF4-FFF2-40B4-BE49-F238E27FC236}">
                <a16:creationId xmlns:a16="http://schemas.microsoft.com/office/drawing/2014/main" id="{B70EB141-A840-2BCE-8DA5-E0453091E2D7}"/>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A9B8770C-56FA-7282-E8C8-D60155ABEEBB}"/>
              </a:ext>
            </a:extLst>
          </p:cNvPr>
          <p:cNvSpPr txBox="1"/>
          <p:nvPr/>
        </p:nvSpPr>
        <p:spPr>
          <a:xfrm>
            <a:off x="678634" y="2344901"/>
            <a:ext cx="7399381" cy="5278368"/>
          </a:xfrm>
          <a:prstGeom prst="rect">
            <a:avLst/>
          </a:prstGeom>
          <a:noFill/>
        </p:spPr>
        <p:txBody>
          <a:bodyPr wrap="square" rtlCol="0">
            <a:spAutoFit/>
          </a:bodyPr>
          <a:lstStyle/>
          <a:p>
            <a:pPr>
              <a:spcBef>
                <a:spcPts val="600"/>
              </a:spcBef>
              <a:spcAft>
                <a:spcPts val="600"/>
              </a:spcAft>
              <a:defRPr/>
            </a:pPr>
            <a:r>
              <a:rPr lang="en-GB" sz="2400" dirty="0">
                <a:latin typeface="Arial"/>
                <a:cs typeface="Arial"/>
              </a:rPr>
              <a:t>These foods are sources of protein, vitamins and minerals.</a:t>
            </a:r>
          </a:p>
          <a:p>
            <a:pPr>
              <a:spcBef>
                <a:spcPts val="600"/>
              </a:spcBef>
              <a:spcAft>
                <a:spcPts val="600"/>
              </a:spcAft>
              <a:defRPr/>
            </a:pPr>
            <a:br>
              <a:rPr lang="en-GB" sz="2400" dirty="0">
                <a:latin typeface="Arial"/>
                <a:cs typeface="Arial"/>
              </a:rPr>
            </a:br>
            <a:r>
              <a:rPr lang="en-GB" sz="2400" dirty="0">
                <a:latin typeface="Arial" panose="020B0604020202020204" pitchFamily="34" charset="0"/>
                <a:cs typeface="Arial" panose="020B0604020202020204" pitchFamily="34" charset="0"/>
              </a:rPr>
              <a:t>We should eat a variety of sources of protein and try to eat more beans and pulses.</a:t>
            </a:r>
          </a:p>
          <a:p>
            <a:pPr>
              <a:spcBef>
                <a:spcPts val="600"/>
              </a:spcBef>
              <a:spcAft>
                <a:spcPts val="600"/>
              </a:spcAft>
              <a:defRPr/>
            </a:pPr>
            <a:endParaRPr lang="en-GB" sz="2400" dirty="0">
              <a:latin typeface="Arial" panose="020B0604020202020204" pitchFamily="34" charset="0"/>
              <a:cs typeface="Arial" panose="020B0604020202020204" pitchFamily="34" charset="0"/>
            </a:endParaRPr>
          </a:p>
          <a:p>
            <a:pPr>
              <a:spcBef>
                <a:spcPts val="600"/>
              </a:spcBef>
              <a:spcAft>
                <a:spcPts val="600"/>
              </a:spcAft>
              <a:defRPr/>
            </a:pPr>
            <a:r>
              <a:rPr lang="en-GB" sz="2400" dirty="0">
                <a:latin typeface="Arial"/>
                <a:cs typeface="Arial"/>
              </a:rPr>
              <a:t>We should also aim for at least two portions of sustainably sourced fish a week, including a portion of oily fish.</a:t>
            </a:r>
          </a:p>
          <a:p>
            <a:pPr>
              <a:spcBef>
                <a:spcPts val="600"/>
              </a:spcBef>
              <a:spcAft>
                <a:spcPts val="600"/>
              </a:spcAft>
              <a:defRPr/>
            </a:pPr>
            <a:endParaRPr lang="en-GB" sz="2400" dirty="0">
              <a:latin typeface="Arial" panose="020B0604020202020204" pitchFamily="34" charset="0"/>
              <a:cs typeface="Arial" panose="020B0604020202020204" pitchFamily="34" charset="0"/>
            </a:endParaRPr>
          </a:p>
          <a:p>
            <a:pPr>
              <a:spcBef>
                <a:spcPts val="600"/>
              </a:spcBef>
              <a:spcAft>
                <a:spcPts val="600"/>
              </a:spcAft>
              <a:defRPr/>
            </a:pPr>
            <a:endParaRPr lang="en-GB" sz="2400" dirty="0">
              <a:latin typeface="Arial" panose="020B0604020202020204" pitchFamily="34" charset="0"/>
              <a:cs typeface="Arial" panose="020B0604020202020204" pitchFamily="34" charset="0"/>
            </a:endParaRPr>
          </a:p>
          <a:p>
            <a:endParaRPr lang="en-GB" dirty="0"/>
          </a:p>
        </p:txBody>
      </p:sp>
      <p:sp>
        <p:nvSpPr>
          <p:cNvPr id="6" name="TextBox 5">
            <a:extLst>
              <a:ext uri="{FF2B5EF4-FFF2-40B4-BE49-F238E27FC236}">
                <a16:creationId xmlns:a16="http://schemas.microsoft.com/office/drawing/2014/main" id="{A8C7D40C-C7FA-3519-E6D3-BECCB614E3B6}"/>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7" name="Picture 6" descr="A pyramid of food items&#10;&#10;Description automatically generated">
            <a:extLst>
              <a:ext uri="{FF2B5EF4-FFF2-40B4-BE49-F238E27FC236}">
                <a16:creationId xmlns:a16="http://schemas.microsoft.com/office/drawing/2014/main" id="{882F3CE5-6E1D-FF33-4F28-82860F098A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39274" y="2206513"/>
            <a:ext cx="3581826" cy="3471888"/>
          </a:xfrm>
          <a:prstGeom prst="rect">
            <a:avLst/>
          </a:prstGeom>
        </p:spPr>
      </p:pic>
    </p:spTree>
    <p:extLst>
      <p:ext uri="{BB962C8B-B14F-4D97-AF65-F5344CB8AC3E}">
        <p14:creationId xmlns:p14="http://schemas.microsoft.com/office/powerpoint/2010/main" val="31918626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2619-D314-1B16-9B6F-DF8674121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E5A3F-390D-0671-E95C-EF4778A5D6E9}"/>
              </a:ext>
            </a:extLst>
          </p:cNvPr>
          <p:cNvSpPr>
            <a:spLocks noGrp="1"/>
          </p:cNvSpPr>
          <p:nvPr>
            <p:ph type="ctrTitle"/>
          </p:nvPr>
        </p:nvSpPr>
        <p:spPr>
          <a:xfrm>
            <a:off x="492843" y="1258097"/>
            <a:ext cx="9720000" cy="720000"/>
          </a:xfrm>
        </p:spPr>
        <p:txBody>
          <a:bodyPr/>
          <a:lstStyle/>
          <a:p>
            <a:r>
              <a:rPr lang="en-US" dirty="0"/>
              <a:t>Hydration</a:t>
            </a:r>
          </a:p>
        </p:txBody>
      </p:sp>
      <p:sp>
        <p:nvSpPr>
          <p:cNvPr id="3" name="Subtitle 2">
            <a:extLst>
              <a:ext uri="{FF2B5EF4-FFF2-40B4-BE49-F238E27FC236}">
                <a16:creationId xmlns:a16="http://schemas.microsoft.com/office/drawing/2014/main" id="{FF5979AF-E4D0-89EF-1CF8-7AED3EA734A4}"/>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4DE46925-3249-E504-CDBF-19145919844E}"/>
              </a:ext>
            </a:extLst>
          </p:cNvPr>
          <p:cNvSpPr txBox="1"/>
          <p:nvPr/>
        </p:nvSpPr>
        <p:spPr>
          <a:xfrm>
            <a:off x="555477" y="1861791"/>
            <a:ext cx="7877203"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need to drink plenty for lots of reasons. It helps: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keep our body the right temperature;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our brain to work properly;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 to be active.</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lose water when we go to the toilet, sweat and breathe.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need to drink plenty to replace this lost water, so we stay </a:t>
            </a:r>
            <a:r>
              <a:rPr kumimoji="0" lang="en-GB"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hydrated</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2400" dirty="0"/>
          </a:p>
          <a:p>
            <a:endParaRPr lang="en-GB" dirty="0"/>
          </a:p>
        </p:txBody>
      </p:sp>
      <p:sp>
        <p:nvSpPr>
          <p:cNvPr id="6" name="TextBox 5">
            <a:extLst>
              <a:ext uri="{FF2B5EF4-FFF2-40B4-BE49-F238E27FC236}">
                <a16:creationId xmlns:a16="http://schemas.microsoft.com/office/drawing/2014/main" id="{B3336234-41B4-2ACF-3BAE-596098D938C5}"/>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6F27B0B9-B3F6-6032-F727-AF767756803E}"/>
              </a:ext>
            </a:extLst>
          </p:cNvPr>
          <p:cNvGrpSpPr/>
          <p:nvPr/>
        </p:nvGrpSpPr>
        <p:grpSpPr>
          <a:xfrm>
            <a:off x="8580994" y="2117732"/>
            <a:ext cx="2859638" cy="3228868"/>
            <a:chOff x="10790530" y="1181003"/>
            <a:chExt cx="2253343" cy="3102428"/>
          </a:xfrm>
        </p:grpSpPr>
        <p:pic>
          <p:nvPicPr>
            <p:cNvPr id="7" name="Picture 6">
              <a:extLst>
                <a:ext uri="{FF2B5EF4-FFF2-40B4-BE49-F238E27FC236}">
                  <a16:creationId xmlns:a16="http://schemas.microsoft.com/office/drawing/2014/main" id="{2165CE22-8704-EC8B-4D63-59E5ED47BC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90530" y="1181003"/>
              <a:ext cx="2253343" cy="3102428"/>
            </a:xfrm>
            <a:prstGeom prst="rect">
              <a:avLst/>
            </a:prstGeom>
          </p:spPr>
        </p:pic>
        <p:sp>
          <p:nvSpPr>
            <p:cNvPr id="8" name="TextBox 7">
              <a:extLst>
                <a:ext uri="{FF2B5EF4-FFF2-40B4-BE49-F238E27FC236}">
                  <a16:creationId xmlns:a16="http://schemas.microsoft.com/office/drawing/2014/main" id="{33A349E2-2216-E45C-1172-C975BCA846DF}"/>
                </a:ext>
              </a:extLst>
            </p:cNvPr>
            <p:cNvSpPr txBox="1"/>
            <p:nvPr/>
          </p:nvSpPr>
          <p:spPr>
            <a:xfrm>
              <a:off x="11143115" y="2531511"/>
              <a:ext cx="1548172" cy="646332"/>
            </a:xfrm>
            <a:prstGeom prst="rect">
              <a:avLst/>
            </a:prstGeom>
            <a:noFill/>
          </p:spPr>
          <p:txBody>
            <a:bodyPr wrap="square" rtlCol="0">
              <a:spAutoFit/>
            </a:bodyPr>
            <a:lstStyle/>
            <a:p>
              <a:pPr algn="ctr"/>
              <a:r>
                <a:rPr lang="en-GB" b="1">
                  <a:solidFill>
                    <a:schemeClr val="tx2"/>
                  </a:solidFill>
                  <a:latin typeface="Arial" panose="020B0604020202020204" pitchFamily="34" charset="0"/>
                  <a:cs typeface="Arial" panose="020B0604020202020204" pitchFamily="34" charset="0"/>
                </a:rPr>
                <a:t>6-8 </a:t>
              </a:r>
            </a:p>
            <a:p>
              <a:pPr algn="ctr"/>
              <a:r>
                <a:rPr lang="en-GB" b="1">
                  <a:solidFill>
                    <a:schemeClr val="tx2"/>
                  </a:solidFill>
                  <a:latin typeface="Arial" panose="020B0604020202020204" pitchFamily="34" charset="0"/>
                  <a:cs typeface="Arial" panose="020B0604020202020204" pitchFamily="34" charset="0"/>
                </a:rPr>
                <a:t>a day</a:t>
              </a:r>
            </a:p>
          </p:txBody>
        </p:sp>
      </p:grpSp>
    </p:spTree>
    <p:extLst>
      <p:ext uri="{BB962C8B-B14F-4D97-AF65-F5344CB8AC3E}">
        <p14:creationId xmlns:p14="http://schemas.microsoft.com/office/powerpoint/2010/main" val="3398326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9041-6EFA-A9B9-87BB-50F555ACE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7CAFE1-B33A-93CB-AD07-A78BA5018B1F}"/>
              </a:ext>
            </a:extLst>
          </p:cNvPr>
          <p:cNvSpPr>
            <a:spLocks noGrp="1"/>
          </p:cNvSpPr>
          <p:nvPr>
            <p:ph type="ctrTitle"/>
          </p:nvPr>
        </p:nvSpPr>
        <p:spPr>
          <a:xfrm>
            <a:off x="608829" y="1424991"/>
            <a:ext cx="9720000" cy="720000"/>
          </a:xfrm>
        </p:spPr>
        <p:txBody>
          <a:bodyPr/>
          <a:lstStyle/>
          <a:p>
            <a:r>
              <a:rPr lang="en-US" dirty="0"/>
              <a:t>Hydration</a:t>
            </a:r>
          </a:p>
        </p:txBody>
      </p:sp>
      <p:sp>
        <p:nvSpPr>
          <p:cNvPr id="3" name="Subtitle 2">
            <a:extLst>
              <a:ext uri="{FF2B5EF4-FFF2-40B4-BE49-F238E27FC236}">
                <a16:creationId xmlns:a16="http://schemas.microsoft.com/office/drawing/2014/main" id="{1C00D47B-CAB1-884F-2193-519F95E22C57}"/>
              </a:ext>
            </a:extLst>
          </p:cNvPr>
          <p:cNvSpPr>
            <a:spLocks noGrp="1"/>
          </p:cNvSpPr>
          <p:nvPr>
            <p:ph type="subTitle" idx="1"/>
          </p:nvPr>
        </p:nvSpPr>
        <p:spPr>
          <a:xfrm>
            <a:off x="492843" y="1886236"/>
            <a:ext cx="7615802" cy="3600000"/>
          </a:xfrm>
        </p:spPr>
        <p:txBody>
          <a:bodyPr/>
          <a:lstStyle/>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4" name="TextBox 3">
            <a:extLst>
              <a:ext uri="{FF2B5EF4-FFF2-40B4-BE49-F238E27FC236}">
                <a16:creationId xmlns:a16="http://schemas.microsoft.com/office/drawing/2014/main" id="{1297B32B-1CAD-4A96-44DE-05F2BAB90AA2}"/>
              </a:ext>
            </a:extLst>
          </p:cNvPr>
          <p:cNvSpPr txBox="1"/>
          <p:nvPr/>
        </p:nvSpPr>
        <p:spPr>
          <a:xfrm>
            <a:off x="492847" y="2020896"/>
            <a:ext cx="6645477" cy="415498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All drinks give us water and can help us to stay hydrated.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need to try and choose </a:t>
            </a:r>
            <a:r>
              <a:rPr lang="en-GB" sz="2400" b="1" dirty="0">
                <a:latin typeface="Arial" panose="020B0604020202020204" pitchFamily="34" charset="0"/>
                <a:cs typeface="Arial" panose="020B0604020202020204" pitchFamily="34" charset="0"/>
              </a:rPr>
              <a:t>healthier drinks </a:t>
            </a:r>
            <a:r>
              <a:rPr lang="en-GB" sz="2400" dirty="0">
                <a:latin typeface="Arial" panose="020B0604020202020204" pitchFamily="34" charset="0"/>
                <a:cs typeface="Arial" panose="020B0604020202020204" pitchFamily="34" charset="0"/>
              </a:rPr>
              <a:t>like water and reduced-fat milk.</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Water is a great choice because it doesn’t contain any sugar. Make water your main drink!</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p>
        </p:txBody>
      </p:sp>
      <p:pic>
        <p:nvPicPr>
          <p:cNvPr id="5" name="Picture 4">
            <a:extLst>
              <a:ext uri="{FF2B5EF4-FFF2-40B4-BE49-F238E27FC236}">
                <a16:creationId xmlns:a16="http://schemas.microsoft.com/office/drawing/2014/main" id="{63754F0A-44F8-3ECF-BFF8-76FE5F5D4B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2655" y="2108554"/>
            <a:ext cx="4220828" cy="2814320"/>
          </a:xfrm>
          <a:prstGeom prst="rect">
            <a:avLst/>
          </a:prstGeom>
        </p:spPr>
      </p:pic>
    </p:spTree>
    <p:extLst>
      <p:ext uri="{BB962C8B-B14F-4D97-AF65-F5344CB8AC3E}">
        <p14:creationId xmlns:p14="http://schemas.microsoft.com/office/powerpoint/2010/main" val="33474445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93C1-B34E-E73F-0ABC-319C5A24F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E5050-1CCA-E316-94E2-E2D8207FDDC6}"/>
              </a:ext>
            </a:extLst>
          </p:cNvPr>
          <p:cNvSpPr>
            <a:spLocks noGrp="1"/>
          </p:cNvSpPr>
          <p:nvPr>
            <p:ph type="ctrTitle"/>
          </p:nvPr>
        </p:nvSpPr>
        <p:spPr>
          <a:xfrm>
            <a:off x="449340" y="1347368"/>
            <a:ext cx="9720000" cy="720000"/>
          </a:xfrm>
        </p:spPr>
        <p:txBody>
          <a:bodyPr/>
          <a:lstStyle/>
          <a:p>
            <a:r>
              <a:rPr lang="en-US" dirty="0"/>
              <a:t>Memory quiz! </a:t>
            </a:r>
          </a:p>
        </p:txBody>
      </p:sp>
      <p:sp>
        <p:nvSpPr>
          <p:cNvPr id="3" name="Subtitle 2">
            <a:extLst>
              <a:ext uri="{FF2B5EF4-FFF2-40B4-BE49-F238E27FC236}">
                <a16:creationId xmlns:a16="http://schemas.microsoft.com/office/drawing/2014/main" id="{DA9A9183-BC2D-6476-DFE5-FF5936383D19}"/>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9ACE9C85-4D10-5B73-00FD-DCBB4A1BD749}"/>
              </a:ext>
            </a:extLst>
          </p:cNvPr>
          <p:cNvSpPr txBox="1"/>
          <p:nvPr/>
        </p:nvSpPr>
        <p:spPr>
          <a:xfrm>
            <a:off x="440270" y="2151335"/>
            <a:ext cx="9720000" cy="2308324"/>
          </a:xfrm>
          <a:prstGeom prst="rect">
            <a:avLst/>
          </a:prstGeom>
          <a:noFill/>
        </p:spPr>
        <p:txBody>
          <a:bodyPr wrap="square" rtlCol="0">
            <a:spAutoFit/>
          </a:bodyPr>
          <a:lstStyle/>
          <a:p>
            <a:pPr marL="457200" indent="-457200">
              <a:buFont typeface="+mj-lt"/>
              <a:buAutoNum type="arabicPeriod"/>
            </a:pPr>
            <a:r>
              <a:rPr lang="en-GB" sz="2400" dirty="0">
                <a:latin typeface="Arial" panose="020B0604020202020204" pitchFamily="34" charset="0"/>
                <a:cs typeface="Arial" panose="020B0604020202020204" pitchFamily="34" charset="0"/>
              </a:rPr>
              <a:t>What are three ways we can keep healthy?</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What does the Eatwell Guide show us? </a:t>
            </a:r>
          </a:p>
          <a:p>
            <a:pPr marL="457200" indent="-457200">
              <a:buFont typeface="+mj-lt"/>
              <a:buAutoNum type="arabicPeriod"/>
            </a:pPr>
            <a:endParaRPr lang="en-GB" sz="2400" dirty="0">
              <a:latin typeface="Arial" panose="020B0604020202020204" pitchFamily="34" charset="0"/>
              <a:cs typeface="Arial" panose="020B0604020202020204" pitchFamily="34" charset="0"/>
            </a:endParaRPr>
          </a:p>
          <a:p>
            <a:pPr marL="457200" indent="-457200">
              <a:buFont typeface="+mj-lt"/>
              <a:buAutoNum type="arabicPeriod"/>
            </a:pPr>
            <a:r>
              <a:rPr lang="en-GB" sz="2400" dirty="0">
                <a:latin typeface="Arial" panose="020B0604020202020204" pitchFamily="34" charset="0"/>
                <a:cs typeface="Arial" panose="020B0604020202020204" pitchFamily="34" charset="0"/>
              </a:rPr>
              <a:t>Why is it important to increase the amount of fibre in our diet? </a:t>
            </a:r>
          </a:p>
          <a:p>
            <a:pPr marL="457200" indent="-457200">
              <a:buAutoNum type="arabicPeriod"/>
            </a:pPr>
            <a:endParaRPr lang="en-GB" sz="2400" dirty="0"/>
          </a:p>
        </p:txBody>
      </p:sp>
      <p:sp>
        <p:nvSpPr>
          <p:cNvPr id="6" name="TextBox 5">
            <a:extLst>
              <a:ext uri="{FF2B5EF4-FFF2-40B4-BE49-F238E27FC236}">
                <a16:creationId xmlns:a16="http://schemas.microsoft.com/office/drawing/2014/main" id="{C6FC89A5-0455-9615-8211-5C5CF6C50F5B}"/>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71977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0BFE-B755-369F-B524-F8DCBE42AC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621A87-D61F-600D-0F5A-8A1318C9F32C}"/>
              </a:ext>
            </a:extLst>
          </p:cNvPr>
          <p:cNvSpPr>
            <a:spLocks noGrp="1"/>
          </p:cNvSpPr>
          <p:nvPr>
            <p:ph type="ctrTitle"/>
          </p:nvPr>
        </p:nvSpPr>
        <p:spPr>
          <a:xfrm>
            <a:off x="459973" y="1141791"/>
            <a:ext cx="9720000" cy="720000"/>
          </a:xfrm>
        </p:spPr>
        <p:txBody>
          <a:bodyPr/>
          <a:lstStyle/>
          <a:p>
            <a:r>
              <a:rPr lang="en-US"/>
              <a:t>Memory quiz! </a:t>
            </a:r>
          </a:p>
        </p:txBody>
      </p:sp>
      <p:sp>
        <p:nvSpPr>
          <p:cNvPr id="3" name="Subtitle 2">
            <a:extLst>
              <a:ext uri="{FF2B5EF4-FFF2-40B4-BE49-F238E27FC236}">
                <a16:creationId xmlns:a16="http://schemas.microsoft.com/office/drawing/2014/main" id="{4DDA202C-1DDC-EA06-F3D0-179DE5E4DE87}"/>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840A3B2F-E10B-8A0C-C74B-72206C97C367}"/>
              </a:ext>
            </a:extLst>
          </p:cNvPr>
          <p:cNvSpPr txBox="1"/>
          <p:nvPr/>
        </p:nvSpPr>
        <p:spPr>
          <a:xfrm>
            <a:off x="312828" y="2066275"/>
            <a:ext cx="9720000" cy="4893647"/>
          </a:xfrm>
          <a:prstGeom prst="rect">
            <a:avLst/>
          </a:prstGeom>
          <a:noFill/>
        </p:spPr>
        <p:txBody>
          <a:bodyPr wrap="square" rtlCol="0">
            <a:spAutoFit/>
          </a:bodyPr>
          <a:lstStyle/>
          <a:p>
            <a:pPr marL="457200" indent="-457200">
              <a:buAutoNum type="arabicPeriod"/>
            </a:pPr>
            <a:r>
              <a:rPr lang="en-GB" sz="2400" b="1" dirty="0">
                <a:latin typeface="Arial" panose="020B0604020202020204" pitchFamily="34" charset="0"/>
                <a:cs typeface="Arial" panose="020B0604020202020204" pitchFamily="34" charset="0"/>
              </a:rPr>
              <a:t>What are three ways we can keep healthy?</a:t>
            </a:r>
          </a:p>
          <a:p>
            <a:pPr marL="627063" lvl="1"/>
            <a:r>
              <a:rPr lang="en-GB" sz="2400" dirty="0">
                <a:latin typeface="Arial" panose="020B0604020202020204" pitchFamily="34" charset="0"/>
                <a:cs typeface="Arial" panose="020B0604020202020204" pitchFamily="34" charset="0"/>
              </a:rPr>
              <a:t>Eat different types of foods. Follow the Eatwell Guide. Be active and exercise regularly. Drink plenty of water. </a:t>
            </a:r>
          </a:p>
          <a:p>
            <a:pPr marL="457200" indent="-457200">
              <a:buAutoNum type="arabicPeriod"/>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 </a:t>
            </a:r>
            <a:r>
              <a:rPr lang="en-GB" sz="2400" b="1" dirty="0">
                <a:latin typeface="Arial" panose="020B0604020202020204" pitchFamily="34" charset="0"/>
                <a:cs typeface="Arial" panose="020B0604020202020204" pitchFamily="34" charset="0"/>
              </a:rPr>
              <a:t>What does the Eatwell Guide show us? </a:t>
            </a:r>
          </a:p>
          <a:p>
            <a:pPr lvl="1"/>
            <a:r>
              <a:rPr lang="en-GB" sz="2400" dirty="0">
                <a:latin typeface="Arial" panose="020B0604020202020204" pitchFamily="34" charset="0"/>
                <a:cs typeface="Arial" panose="020B0604020202020204" pitchFamily="34" charset="0"/>
              </a:rPr>
              <a:t>The Eatwell Guide shows which different groups of foods are needed to have a balanced, healthy diet.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3. </a:t>
            </a:r>
            <a:r>
              <a:rPr lang="en-GB" sz="2400" b="1" dirty="0">
                <a:latin typeface="Arial" panose="020B0604020202020204" pitchFamily="34" charset="0"/>
                <a:cs typeface="Arial" panose="020B0604020202020204" pitchFamily="34" charset="0"/>
              </a:rPr>
              <a:t>Why is it important to increase the amount of fibre in our diet? </a:t>
            </a:r>
          </a:p>
          <a:p>
            <a:pPr lvl="1"/>
            <a:r>
              <a:rPr lang="en-GB" sz="2400" dirty="0">
                <a:latin typeface="Arial" panose="020B0604020202020204" pitchFamily="34" charset="0"/>
                <a:cs typeface="Arial" panose="020B0604020202020204" pitchFamily="34" charset="0"/>
              </a:rPr>
              <a:t>Fibre is important to keep our digestive system healthy. It can help prevent constipation and helps our body get rid of solid waste more easily when we go to the toilet.</a:t>
            </a:r>
          </a:p>
          <a:p>
            <a:pPr marL="457200" indent="-457200">
              <a:buAutoNum type="arabicPeriod"/>
            </a:pPr>
            <a:endParaRPr lang="en-GB" sz="2400" dirty="0"/>
          </a:p>
        </p:txBody>
      </p:sp>
      <p:sp>
        <p:nvSpPr>
          <p:cNvPr id="6" name="TextBox 5">
            <a:extLst>
              <a:ext uri="{FF2B5EF4-FFF2-40B4-BE49-F238E27FC236}">
                <a16:creationId xmlns:a16="http://schemas.microsoft.com/office/drawing/2014/main" id="{6EF25087-D99E-99E5-D199-20CCCDADAA57}"/>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389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E2AC3-7841-394A-C7FD-F85A394A2E9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BECFBC14-58B4-C40D-639F-82086F46925E}"/>
              </a:ext>
            </a:extLst>
          </p:cNvPr>
          <p:cNvSpPr>
            <a:spLocks noGrp="1"/>
          </p:cNvSpPr>
          <p:nvPr>
            <p:ph type="ctrTitle"/>
          </p:nvPr>
        </p:nvSpPr>
        <p:spPr>
          <a:xfrm>
            <a:off x="463623" y="1375528"/>
            <a:ext cx="9720000" cy="728785"/>
          </a:xfrm>
        </p:spPr>
        <p:txBody>
          <a:bodyPr/>
          <a:lstStyle/>
          <a:p>
            <a:r>
              <a:rPr lang="en-GB"/>
              <a:t>Sustainable healthy food</a:t>
            </a:r>
            <a:endParaRPr lang="en-US"/>
          </a:p>
        </p:txBody>
      </p:sp>
      <p:sp>
        <p:nvSpPr>
          <p:cNvPr id="7" name="TextBox 6">
            <a:extLst>
              <a:ext uri="{FF2B5EF4-FFF2-40B4-BE49-F238E27FC236}">
                <a16:creationId xmlns:a16="http://schemas.microsoft.com/office/drawing/2014/main" id="{1719D878-308C-917C-D5B9-D972171CF7B9}"/>
              </a:ext>
            </a:extLst>
          </p:cNvPr>
          <p:cNvSpPr txBox="1"/>
          <p:nvPr/>
        </p:nvSpPr>
        <p:spPr>
          <a:xfrm>
            <a:off x="365651" y="1989612"/>
            <a:ext cx="7809520" cy="4498667"/>
          </a:xfrm>
          <a:prstGeom prst="rect">
            <a:avLst/>
          </a:prstGeom>
          <a:solidFill>
            <a:srgbClr val="EDCCCC"/>
          </a:solidFill>
          <a:ln>
            <a:solidFill>
              <a:srgbClr val="584288"/>
            </a:solidFill>
          </a:ln>
        </p:spPr>
        <p:txBody>
          <a:bodyPr wrap="square">
            <a:spAutoFit/>
          </a:bodyPr>
          <a:lstStyle/>
          <a:p>
            <a:pPr marL="0" indent="0">
              <a:buFont typeface="Arial" charset="0"/>
              <a:buNone/>
            </a:pPr>
            <a:r>
              <a:rPr lang="en-GB" sz="2000" b="1" dirty="0">
                <a:latin typeface="Arial" panose="020B0604020202020204" pitchFamily="34" charset="0"/>
                <a:cs typeface="Arial" panose="020B0604020202020204" pitchFamily="34" charset="0"/>
              </a:rPr>
              <a:t>Summarised Key fact for 7-11 years: </a:t>
            </a:r>
          </a:p>
          <a:p>
            <a:pPr marL="0" marR="0" lvl="0" indent="0" algn="l" defTabSz="914400" rtl="0" eaLnBrk="1" fontAlgn="auto" latinLnBrk="0" hangingPunct="1">
              <a:lnSpc>
                <a:spcPct val="90000"/>
              </a:lnSpc>
              <a:spcBef>
                <a:spcPts val="1000"/>
              </a:spcBef>
              <a:spcAft>
                <a:spcPts val="0"/>
              </a:spcAft>
              <a:buClrTx/>
              <a:buSzPct val="90000"/>
              <a:buFont typeface="Arial" charset="0"/>
              <a:buNone/>
              <a:tabLst/>
              <a:defRPr/>
            </a:pPr>
            <a:r>
              <a:rPr kumimoji="0" lang="en-US" sz="2000" i="0" u="none" strike="noStrike" kern="1200" cap="none" spc="0" normalizeH="0" baseline="0" noProof="0" dirty="0">
                <a:ln>
                  <a:noFill/>
                </a:ln>
                <a:solidFill>
                  <a:prstClr val="black"/>
                </a:solidFill>
                <a:effectLst/>
                <a:uLnTx/>
                <a:uFillTx/>
                <a:latin typeface="Arial"/>
                <a:cs typeface="Arial"/>
              </a:rPr>
              <a:t>Sustainable, healthy food is good for the planet and our health. </a:t>
            </a:r>
          </a:p>
          <a:p>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Key facts:</a:t>
            </a:r>
          </a:p>
          <a:p>
            <a:r>
              <a:rPr lang="en-US" sz="2000" b="1" dirty="0">
                <a:latin typeface="Arial"/>
                <a:cs typeface="Arial"/>
                <a:hlinkClick r:id="rId2" action="ppaction://hlinksldjump"/>
              </a:rPr>
              <a:t>Looking after our planet </a:t>
            </a:r>
            <a:endParaRPr lang="en-US" sz="2000" b="1" dirty="0">
              <a:latin typeface="Arial"/>
              <a:cs typeface="Arial"/>
            </a:endParaRPr>
          </a:p>
          <a:p>
            <a:pPr marL="342900" indent="-342900">
              <a:buFont typeface="Arial" panose="020B0604020202020204" pitchFamily="34" charset="0"/>
              <a:buChar char="•"/>
            </a:pPr>
            <a:r>
              <a:rPr lang="en-US" sz="2000" dirty="0">
                <a:latin typeface="Arial"/>
                <a:cs typeface="Arial"/>
              </a:rPr>
              <a:t>Sustainable food is produced and processed with care for the environment. </a:t>
            </a:r>
          </a:p>
          <a:p>
            <a:pPr marL="342900" indent="-342900">
              <a:buFont typeface="Arial" panose="020B0604020202020204" pitchFamily="34" charset="0"/>
              <a:buChar char="•"/>
            </a:pPr>
            <a:r>
              <a:rPr lang="en-US" sz="2000" dirty="0">
                <a:latin typeface="Arial"/>
                <a:cs typeface="Arial"/>
              </a:rPr>
              <a:t>Water, energy and land are limited resources. Wasting food also wastes these resources. </a:t>
            </a:r>
          </a:p>
          <a:p>
            <a:r>
              <a:rPr lang="en-US" sz="2000" b="1" dirty="0">
                <a:latin typeface="Arial"/>
                <a:cs typeface="Arial"/>
                <a:hlinkClick r:id="rId3" action="ppaction://hlinksldjump"/>
              </a:rPr>
              <a:t>Human health </a:t>
            </a:r>
            <a:endParaRPr lang="en-US" sz="2000" b="1" dirty="0">
              <a:latin typeface="Arial"/>
              <a:cs typeface="Arial"/>
            </a:endParaRPr>
          </a:p>
          <a:p>
            <a:pPr marL="342900" indent="-342900">
              <a:buFont typeface="Arial" panose="020B0604020202020204" pitchFamily="34" charset="0"/>
              <a:buChar char="•"/>
            </a:pPr>
            <a:r>
              <a:rPr lang="en-US" sz="2000" dirty="0">
                <a:latin typeface="Arial"/>
                <a:cs typeface="Arial"/>
              </a:rPr>
              <a:t>Sustainable, healthy food is nutritious and good for our health. </a:t>
            </a:r>
          </a:p>
          <a:p>
            <a:r>
              <a:rPr lang="en-US" sz="2000" b="1" dirty="0">
                <a:solidFill>
                  <a:srgbClr val="0563C1"/>
                </a:solidFill>
                <a:latin typeface="Arial"/>
                <a:cs typeface="Arial"/>
                <a:hlinkClick r:id="rId4" action="ppaction://hlinksldjump">
                  <a:extLst>
                    <a:ext uri="{A12FA001-AC4F-418D-AE19-62706E023703}">
                      <ahyp:hlinkClr xmlns:ahyp="http://schemas.microsoft.com/office/drawing/2018/hyperlinkcolor" val="tx"/>
                    </a:ext>
                  </a:extLst>
                </a:hlinkClick>
              </a:rPr>
              <a:t>Affordable, accessible food </a:t>
            </a:r>
            <a:endParaRPr lang="en-US" sz="2000" b="1" dirty="0">
              <a:latin typeface="Arial"/>
              <a:cs typeface="Arial"/>
              <a:hlinkClick r:id="rId4" action="ppaction://hlinksldjump">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000" dirty="0">
                <a:latin typeface="Arial"/>
                <a:cs typeface="Arial"/>
              </a:rPr>
              <a:t>Sustainable, healthy foods are easy to access, affordable and safe to eat. </a:t>
            </a:r>
          </a:p>
        </p:txBody>
      </p:sp>
      <p:sp>
        <p:nvSpPr>
          <p:cNvPr id="8" name="TextBox 7">
            <a:extLst>
              <a:ext uri="{FF2B5EF4-FFF2-40B4-BE49-F238E27FC236}">
                <a16:creationId xmlns:a16="http://schemas.microsoft.com/office/drawing/2014/main" id="{F2627085-3BF2-74A8-7BF5-85853FC60166}"/>
              </a:ext>
            </a:extLst>
          </p:cNvPr>
          <p:cNvSpPr txBox="1"/>
          <p:nvPr/>
        </p:nvSpPr>
        <p:spPr>
          <a:xfrm>
            <a:off x="8417906" y="1989612"/>
            <a:ext cx="3531434" cy="2308324"/>
          </a:xfrm>
          <a:prstGeom prst="rect">
            <a:avLst/>
          </a:prstGeom>
          <a:solidFill>
            <a:srgbClr val="EDCCCC">
              <a:alpha val="17000"/>
            </a:srgbClr>
          </a:solidFill>
          <a:ln>
            <a:solidFill>
              <a:srgbClr val="584288"/>
            </a:solidFill>
          </a:ln>
        </p:spPr>
        <p:txBody>
          <a:bodyPr wrap="square" rtlCol="0">
            <a:spAutoFit/>
          </a:bodyPr>
          <a:lstStyle/>
          <a:p>
            <a:r>
              <a:rPr lang="en-GB" b="1" dirty="0">
                <a:latin typeface="Arial" panose="020B0604020202020204" pitchFamily="34" charset="0"/>
                <a:cs typeface="Arial" panose="020B0604020202020204" pitchFamily="34" charset="0"/>
              </a:rPr>
              <a:t>Explanatory notes: </a:t>
            </a:r>
          </a:p>
          <a:p>
            <a:br>
              <a:rPr lang="en-GB"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presentation can be used in its entirety, or you can use the hyperlinks in the titles (above) to go to the slides most relevant to your teaching and learning around sustainable healthy food.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178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F33B-FC7D-BC1E-8BC6-FC8334FE8792}"/>
              </a:ext>
            </a:extLst>
          </p:cNvPr>
          <p:cNvSpPr>
            <a:spLocks noGrp="1"/>
          </p:cNvSpPr>
          <p:nvPr>
            <p:ph type="ctrTitle"/>
          </p:nvPr>
        </p:nvSpPr>
        <p:spPr/>
        <p:txBody>
          <a:bodyPr/>
          <a:lstStyle/>
          <a:p>
            <a:r>
              <a:rPr lang="en-GB">
                <a:latin typeface="Arial"/>
                <a:cs typeface="Arial"/>
              </a:rPr>
              <a:t>Affordable, accessible food</a:t>
            </a:r>
            <a:endParaRPr lang="en-GB"/>
          </a:p>
        </p:txBody>
      </p:sp>
    </p:spTree>
    <p:extLst>
      <p:ext uri="{BB962C8B-B14F-4D97-AF65-F5344CB8AC3E}">
        <p14:creationId xmlns:p14="http://schemas.microsoft.com/office/powerpoint/2010/main" val="1726301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BBC7E-906E-F6DF-60FD-9EA397EAF0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FA6EAC-E716-E064-83FF-F4D5B46ED26F}"/>
              </a:ext>
            </a:extLst>
          </p:cNvPr>
          <p:cNvSpPr>
            <a:spLocks noGrp="1"/>
          </p:cNvSpPr>
          <p:nvPr>
            <p:ph type="ctrTitle"/>
          </p:nvPr>
        </p:nvSpPr>
        <p:spPr>
          <a:xfrm>
            <a:off x="459973" y="1501791"/>
            <a:ext cx="9720000" cy="720000"/>
          </a:xfrm>
        </p:spPr>
        <p:txBody>
          <a:bodyPr/>
          <a:lstStyle/>
          <a:p>
            <a:r>
              <a:rPr lang="en-US"/>
              <a:t>Sustainable healthy food </a:t>
            </a:r>
          </a:p>
        </p:txBody>
      </p:sp>
      <p:sp>
        <p:nvSpPr>
          <p:cNvPr id="3" name="Subtitle 2">
            <a:extLst>
              <a:ext uri="{FF2B5EF4-FFF2-40B4-BE49-F238E27FC236}">
                <a16:creationId xmlns:a16="http://schemas.microsoft.com/office/drawing/2014/main" id="{3ED808EB-7110-761F-3B65-9E350D73F36E}"/>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C59AE077-9CF1-307A-A1A1-35358C54F0AE}"/>
              </a:ext>
            </a:extLst>
          </p:cNvPr>
          <p:cNvSpPr txBox="1"/>
          <p:nvPr/>
        </p:nvSpPr>
        <p:spPr>
          <a:xfrm>
            <a:off x="420327" y="2221791"/>
            <a:ext cx="6809813"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Sustainable, healthy foods are easy to get, affordable and safe to eat. </a:t>
            </a:r>
          </a:p>
          <a:p>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If a food is good for the planet and healthy, but it's hard to find, too expensive, or not safe, then some people can’t get the benefits.</a:t>
            </a:r>
          </a:p>
          <a:p>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6F6D157-996A-060E-8488-1023A0E80FBD}"/>
              </a:ext>
            </a:extLst>
          </p:cNvPr>
          <p:cNvSpPr txBox="1"/>
          <p:nvPr/>
        </p:nvSpPr>
        <p:spPr>
          <a:xfrm>
            <a:off x="11225756" y="2507721"/>
            <a:ext cx="1419204"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2050" name="Picture 2">
            <a:extLst>
              <a:ext uri="{FF2B5EF4-FFF2-40B4-BE49-F238E27FC236}">
                <a16:creationId xmlns:a16="http://schemas.microsoft.com/office/drawing/2014/main" id="{80EB10FD-9617-CA1F-180B-CD55AA83AFE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41370" y="2373558"/>
            <a:ext cx="4402498" cy="29364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52B44ED-15FD-77B5-2879-8A4CC9194393}"/>
              </a:ext>
            </a:extLst>
          </p:cNvPr>
          <p:cNvSpPr txBox="1"/>
          <p:nvPr/>
        </p:nvSpPr>
        <p:spPr>
          <a:xfrm>
            <a:off x="459973" y="4629923"/>
            <a:ext cx="6324600" cy="830997"/>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It’s important for everyone to be able to get healthy, sustainable food.</a:t>
            </a:r>
          </a:p>
        </p:txBody>
      </p:sp>
    </p:spTree>
    <p:extLst>
      <p:ext uri="{BB962C8B-B14F-4D97-AF65-F5344CB8AC3E}">
        <p14:creationId xmlns:p14="http://schemas.microsoft.com/office/powerpoint/2010/main" val="5894001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0FDB-48C1-6E3C-4538-EB0BF2E49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ED4BD-7937-2B6F-6768-3236B9C8E028}"/>
              </a:ext>
            </a:extLst>
          </p:cNvPr>
          <p:cNvSpPr>
            <a:spLocks noGrp="1"/>
          </p:cNvSpPr>
          <p:nvPr>
            <p:ph type="ctrTitle"/>
          </p:nvPr>
        </p:nvSpPr>
        <p:spPr>
          <a:xfrm>
            <a:off x="461146" y="1332147"/>
            <a:ext cx="9720000" cy="720000"/>
          </a:xfrm>
        </p:spPr>
        <p:txBody>
          <a:bodyPr/>
          <a:lstStyle/>
          <a:p>
            <a:r>
              <a:rPr lang="en-US" dirty="0"/>
              <a:t>Food security  </a:t>
            </a:r>
          </a:p>
        </p:txBody>
      </p:sp>
      <p:sp>
        <p:nvSpPr>
          <p:cNvPr id="3" name="Subtitle 2">
            <a:extLst>
              <a:ext uri="{FF2B5EF4-FFF2-40B4-BE49-F238E27FC236}">
                <a16:creationId xmlns:a16="http://schemas.microsoft.com/office/drawing/2014/main" id="{F91A52C9-DF46-5126-7AC2-C54CCE9622E2}"/>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ACAC6A0C-01F6-8B84-D7E0-E97B5FB9F663}"/>
              </a:ext>
            </a:extLst>
          </p:cNvPr>
          <p:cNvSpPr txBox="1"/>
          <p:nvPr/>
        </p:nvSpPr>
        <p:spPr>
          <a:xfrm>
            <a:off x="571068" y="1522503"/>
            <a:ext cx="7332291" cy="1477328"/>
          </a:xfrm>
          <a:prstGeom prst="rect">
            <a:avLst/>
          </a:prstGeom>
          <a:noFill/>
        </p:spPr>
        <p:txBody>
          <a:bodyPr wrap="square" rtlCol="0">
            <a:spAutoFit/>
          </a:bodyPr>
          <a:lstStyle/>
          <a:p>
            <a:endParaRPr lang="en-GB" sz="2400"/>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endParaRPr lang="en-GB" sz="2400"/>
          </a:p>
          <a:p>
            <a:endParaRPr lang="en-GB"/>
          </a:p>
        </p:txBody>
      </p:sp>
      <p:sp>
        <p:nvSpPr>
          <p:cNvPr id="6" name="TextBox 5">
            <a:extLst>
              <a:ext uri="{FF2B5EF4-FFF2-40B4-BE49-F238E27FC236}">
                <a16:creationId xmlns:a16="http://schemas.microsoft.com/office/drawing/2014/main" id="{B4F0106A-6681-5404-4744-9FCEE9C749D0}"/>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C42D25DC-9426-7CA6-9137-F4CCE470C22D}"/>
              </a:ext>
            </a:extLst>
          </p:cNvPr>
          <p:cNvSpPr txBox="1"/>
          <p:nvPr/>
        </p:nvSpPr>
        <p:spPr>
          <a:xfrm>
            <a:off x="461146" y="1522667"/>
            <a:ext cx="6588240" cy="5262979"/>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Food security means making sure everyone has enough food to eat.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This can mean: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is enough of the right kinds of food for everyone to eat;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people have enough money to buy food and can get to places like shops or supermarkets to buy it.</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pic>
        <p:nvPicPr>
          <p:cNvPr id="10" name="Picture 9" descr="A hand holding a shopping cart&#10;&#10;AI-generated content may be incorrect.">
            <a:extLst>
              <a:ext uri="{FF2B5EF4-FFF2-40B4-BE49-F238E27FC236}">
                <a16:creationId xmlns:a16="http://schemas.microsoft.com/office/drawing/2014/main" id="{8DF9116F-3D83-5325-E47E-36D7C68D61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13183" y="2068230"/>
            <a:ext cx="3896653" cy="2922490"/>
          </a:xfrm>
          <a:prstGeom prst="rect">
            <a:avLst/>
          </a:prstGeom>
        </p:spPr>
      </p:pic>
    </p:spTree>
    <p:extLst>
      <p:ext uri="{BB962C8B-B14F-4D97-AF65-F5344CB8AC3E}">
        <p14:creationId xmlns:p14="http://schemas.microsoft.com/office/powerpoint/2010/main" val="3670765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23B53-B725-6D42-33C8-CDE621798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C10B0-BE7F-6A9B-67DF-A2BA78348007}"/>
              </a:ext>
            </a:extLst>
          </p:cNvPr>
          <p:cNvSpPr>
            <a:spLocks noGrp="1"/>
          </p:cNvSpPr>
          <p:nvPr>
            <p:ph type="ctrTitle"/>
          </p:nvPr>
        </p:nvSpPr>
        <p:spPr>
          <a:xfrm>
            <a:off x="513135" y="1321791"/>
            <a:ext cx="9720000" cy="720000"/>
          </a:xfrm>
        </p:spPr>
        <p:txBody>
          <a:bodyPr/>
          <a:lstStyle/>
          <a:p>
            <a:r>
              <a:rPr lang="en-US" dirty="0"/>
              <a:t>Food insecurity </a:t>
            </a:r>
          </a:p>
        </p:txBody>
      </p:sp>
      <p:sp>
        <p:nvSpPr>
          <p:cNvPr id="3" name="Subtitle 2">
            <a:extLst>
              <a:ext uri="{FF2B5EF4-FFF2-40B4-BE49-F238E27FC236}">
                <a16:creationId xmlns:a16="http://schemas.microsoft.com/office/drawing/2014/main" id="{E1E04FF3-A7CD-30EE-2210-9298EBB4FD79}"/>
              </a:ext>
            </a:extLst>
          </p:cNvPr>
          <p:cNvSpPr>
            <a:spLocks noGrp="1"/>
          </p:cNvSpPr>
          <p:nvPr>
            <p:ph type="subTitle" idx="1"/>
          </p:nvPr>
        </p:nvSpPr>
        <p:spPr>
          <a:xfrm>
            <a:off x="682164" y="1861791"/>
            <a:ext cx="7615802" cy="3600000"/>
          </a:xfrm>
        </p:spPr>
        <p:txBody>
          <a:bodyPr/>
          <a:lstStyle/>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p:txBody>
      </p:sp>
      <p:sp>
        <p:nvSpPr>
          <p:cNvPr id="4" name="TextBox 3">
            <a:extLst>
              <a:ext uri="{FF2B5EF4-FFF2-40B4-BE49-F238E27FC236}">
                <a16:creationId xmlns:a16="http://schemas.microsoft.com/office/drawing/2014/main" id="{39D807C7-BD8A-BB73-AD80-1454A5A2938D}"/>
              </a:ext>
            </a:extLst>
          </p:cNvPr>
          <p:cNvSpPr txBox="1"/>
          <p:nvPr/>
        </p:nvSpPr>
        <p:spPr>
          <a:xfrm>
            <a:off x="417211" y="1501791"/>
            <a:ext cx="6334464" cy="5909310"/>
          </a:xfrm>
          <a:prstGeom prst="rect">
            <a:avLst/>
          </a:prstGeom>
          <a:noFill/>
        </p:spPr>
        <p:txBody>
          <a:bodyPr wrap="square" rtlCol="0">
            <a:spAutoFit/>
          </a:bodyPr>
          <a:lstStyle/>
          <a:p>
            <a:endParaRPr lang="en-GB" sz="2400" dirty="0"/>
          </a:p>
          <a:p>
            <a:r>
              <a:rPr lang="en-GB" sz="2400" dirty="0">
                <a:latin typeface="Arial" panose="020B0604020202020204" pitchFamily="34" charset="0"/>
                <a:cs typeface="Arial" panose="020B0604020202020204" pitchFamily="34" charset="0"/>
              </a:rPr>
              <a:t>The world is changing very fast. These changes are increasing the risk of people not being able to get the food they need.</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Changes that can impact the food available around the world can include: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more people being born;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new pests and crop diseases;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climate change;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wars and armed conflict;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overfishing.</a:t>
            </a:r>
          </a:p>
          <a:p>
            <a:endParaRPr lang="en-GB" sz="2400" dirty="0"/>
          </a:p>
          <a:p>
            <a:pPr marL="342900" indent="-342900">
              <a:buFont typeface="Arial" panose="020B0604020202020204" pitchFamily="34" charset="0"/>
              <a:buChar char="•"/>
            </a:pPr>
            <a:endParaRPr lang="en-GB" sz="2400" dirty="0"/>
          </a:p>
          <a:p>
            <a:pPr marL="285750" indent="-285750">
              <a:buFont typeface="Arial" panose="020B0604020202020204" pitchFamily="34" charset="0"/>
              <a:buChar char="•"/>
            </a:pPr>
            <a:endParaRPr lang="en-GB" sz="2400" dirty="0"/>
          </a:p>
          <a:p>
            <a:endParaRPr lang="en-GB" dirty="0"/>
          </a:p>
        </p:txBody>
      </p:sp>
      <p:sp>
        <p:nvSpPr>
          <p:cNvPr id="6" name="TextBox 5">
            <a:extLst>
              <a:ext uri="{FF2B5EF4-FFF2-40B4-BE49-F238E27FC236}">
                <a16:creationId xmlns:a16="http://schemas.microsoft.com/office/drawing/2014/main" id="{59B24062-09F2-B3B8-2DAC-360EF960F3E9}"/>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8" name="Picture 7" descr="A tomato plant with rotten tomatoes&#10;&#10;AI-generated content may be incorrect.">
            <a:extLst>
              <a:ext uri="{FF2B5EF4-FFF2-40B4-BE49-F238E27FC236}">
                <a16:creationId xmlns:a16="http://schemas.microsoft.com/office/drawing/2014/main" id="{1705000F-9F3C-8F37-BC16-C8716D730A0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20704" y="2058181"/>
            <a:ext cx="4600227" cy="3897428"/>
          </a:xfrm>
          <a:prstGeom prst="rect">
            <a:avLst/>
          </a:prstGeom>
        </p:spPr>
      </p:pic>
    </p:spTree>
    <p:extLst>
      <p:ext uri="{BB962C8B-B14F-4D97-AF65-F5344CB8AC3E}">
        <p14:creationId xmlns:p14="http://schemas.microsoft.com/office/powerpoint/2010/main" val="3117341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7A672-08B2-505B-4B2C-38F1F0731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EA10C-79F9-3B74-0965-2014095BACB0}"/>
              </a:ext>
            </a:extLst>
          </p:cNvPr>
          <p:cNvSpPr>
            <a:spLocks noGrp="1"/>
          </p:cNvSpPr>
          <p:nvPr>
            <p:ph type="ctrTitle"/>
          </p:nvPr>
        </p:nvSpPr>
        <p:spPr>
          <a:xfrm>
            <a:off x="459973" y="1566311"/>
            <a:ext cx="9720000" cy="720000"/>
          </a:xfrm>
        </p:spPr>
        <p:txBody>
          <a:bodyPr/>
          <a:lstStyle/>
          <a:p>
            <a:r>
              <a:rPr lang="en-US"/>
              <a:t>Increasing population  </a:t>
            </a:r>
          </a:p>
        </p:txBody>
      </p:sp>
      <p:sp>
        <p:nvSpPr>
          <p:cNvPr id="3" name="Subtitle 2">
            <a:extLst>
              <a:ext uri="{FF2B5EF4-FFF2-40B4-BE49-F238E27FC236}">
                <a16:creationId xmlns:a16="http://schemas.microsoft.com/office/drawing/2014/main" id="{51526C5C-0A75-85B6-2F7E-E571E406228F}"/>
              </a:ext>
            </a:extLst>
          </p:cNvPr>
          <p:cNvSpPr>
            <a:spLocks noGrp="1"/>
          </p:cNvSpPr>
          <p:nvPr>
            <p:ph type="subTitle" idx="1"/>
          </p:nvPr>
        </p:nvSpPr>
        <p:spPr>
          <a:xfrm>
            <a:off x="459974" y="1629000"/>
            <a:ext cx="5504892" cy="3600000"/>
          </a:xfrm>
        </p:spPr>
        <p:txBody>
          <a:bodyPr/>
          <a:lstStyle/>
          <a:p>
            <a:pPr marL="0" indent="0">
              <a:buNone/>
            </a:pPr>
            <a:endParaRPr lang="en-US" sz="2400" dirty="0"/>
          </a:p>
          <a:p>
            <a:pPr marL="0" indent="0">
              <a:buNone/>
            </a:pPr>
            <a:endParaRPr lang="en-US" sz="2400" dirty="0"/>
          </a:p>
          <a:p>
            <a:pPr marL="0" indent="0">
              <a:buNone/>
            </a:pPr>
            <a:r>
              <a:rPr lang="en-US" sz="2400" dirty="0"/>
              <a:t>There are now 8 billion people living on Earth. By 2055, it could reach 10 billion people. </a:t>
            </a:r>
          </a:p>
          <a:p>
            <a:pPr marL="0" indent="0">
              <a:buNone/>
            </a:pPr>
            <a:endParaRPr lang="en-US" sz="2400" dirty="0"/>
          </a:p>
          <a:p>
            <a:pPr marL="0" indent="0">
              <a:buNone/>
            </a:pPr>
            <a:r>
              <a:rPr lang="en-US" sz="2400" dirty="0"/>
              <a:t>The more people that live on Earth, the more pressure is on how we grow and share the food.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9B39AEFC-BB78-4438-8C9E-66C52AB34BAE}"/>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5" name="Picture 2" descr="Free People Audience photo and picture">
            <a:extLst>
              <a:ext uri="{FF2B5EF4-FFF2-40B4-BE49-F238E27FC236}">
                <a16:creationId xmlns:a16="http://schemas.microsoft.com/office/drawing/2014/main" id="{46178523-66AE-ECEA-4CA6-0F8C7BB1BE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01228" y="2075209"/>
            <a:ext cx="4486525" cy="336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857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50DA-A916-12CA-AFA3-4BDFEA5A4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6C645-D596-331A-F6D9-0F81D6DF696D}"/>
              </a:ext>
            </a:extLst>
          </p:cNvPr>
          <p:cNvSpPr>
            <a:spLocks noGrp="1"/>
          </p:cNvSpPr>
          <p:nvPr>
            <p:ph type="ctrTitle"/>
          </p:nvPr>
        </p:nvSpPr>
        <p:spPr>
          <a:xfrm>
            <a:off x="459973" y="1450136"/>
            <a:ext cx="9720000" cy="720000"/>
          </a:xfrm>
        </p:spPr>
        <p:txBody>
          <a:bodyPr/>
          <a:lstStyle/>
          <a:p>
            <a:r>
              <a:rPr lang="en-US" dirty="0"/>
              <a:t>News pests and crop diseases    </a:t>
            </a:r>
          </a:p>
        </p:txBody>
      </p:sp>
      <p:sp>
        <p:nvSpPr>
          <p:cNvPr id="3" name="Subtitle 2">
            <a:extLst>
              <a:ext uri="{FF2B5EF4-FFF2-40B4-BE49-F238E27FC236}">
                <a16:creationId xmlns:a16="http://schemas.microsoft.com/office/drawing/2014/main" id="{81B7EA95-3D68-174B-D38E-1B823E97272B}"/>
              </a:ext>
            </a:extLst>
          </p:cNvPr>
          <p:cNvSpPr>
            <a:spLocks noGrp="1"/>
          </p:cNvSpPr>
          <p:nvPr>
            <p:ph type="subTitle" idx="1"/>
          </p:nvPr>
        </p:nvSpPr>
        <p:spPr>
          <a:xfrm>
            <a:off x="558116" y="2323307"/>
            <a:ext cx="5906479" cy="3600000"/>
          </a:xfrm>
        </p:spPr>
        <p:txBody>
          <a:bodyPr/>
          <a:lstStyle/>
          <a:p>
            <a:pPr marL="0" indent="0">
              <a:buNone/>
            </a:pPr>
            <a:r>
              <a:rPr lang="en-US" sz="2400" dirty="0">
                <a:latin typeface="Arial"/>
                <a:cs typeface="Arial"/>
              </a:rPr>
              <a:t>Climate change has caused a rise in new pests and diseases which can affect plants. </a:t>
            </a:r>
          </a:p>
          <a:p>
            <a:pPr marL="0" indent="0">
              <a:buNone/>
            </a:pPr>
            <a:endParaRPr lang="en-US" sz="2400" dirty="0"/>
          </a:p>
          <a:p>
            <a:pPr marL="0" indent="0">
              <a:buNone/>
            </a:pPr>
            <a:r>
              <a:rPr lang="en-US" sz="2400" dirty="0">
                <a:latin typeface="Arial"/>
                <a:cs typeface="Arial"/>
              </a:rPr>
              <a:t>This can cause issues as it can decrease the populations of plants leading to food shortages.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TextBox 3">
            <a:extLst>
              <a:ext uri="{FF2B5EF4-FFF2-40B4-BE49-F238E27FC236}">
                <a16:creationId xmlns:a16="http://schemas.microsoft.com/office/drawing/2014/main" id="{6EC64CCC-23E3-DA4A-C9C1-C70D01302E0D}"/>
              </a:ext>
            </a:extLst>
          </p:cNvPr>
          <p:cNvSpPr txBox="1"/>
          <p:nvPr/>
        </p:nvSpPr>
        <p:spPr>
          <a:xfrm>
            <a:off x="558116" y="1807713"/>
            <a:ext cx="6161661" cy="1477328"/>
          </a:xfrm>
          <a:prstGeom prst="rect">
            <a:avLst/>
          </a:prstGeom>
          <a:noFill/>
        </p:spPr>
        <p:txBody>
          <a:bodyPr wrap="square" rtlCol="0">
            <a:spAutoFit/>
          </a:bodyPr>
          <a:lstStyle/>
          <a:p>
            <a:endParaRPr lang="en-GB" sz="2400"/>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endParaRPr lang="en-GB" sz="2400"/>
          </a:p>
          <a:p>
            <a:endParaRPr lang="en-GB"/>
          </a:p>
        </p:txBody>
      </p:sp>
      <p:sp>
        <p:nvSpPr>
          <p:cNvPr id="6" name="TextBox 5">
            <a:extLst>
              <a:ext uri="{FF2B5EF4-FFF2-40B4-BE49-F238E27FC236}">
                <a16:creationId xmlns:a16="http://schemas.microsoft.com/office/drawing/2014/main" id="{E58A217F-CDC0-6E3B-DEEA-F8F772C4B21D}"/>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7" name="Picture 6" descr="A pile of potatoes&#10;&#10;AI-generated content may be incorrect.">
            <a:extLst>
              <a:ext uri="{FF2B5EF4-FFF2-40B4-BE49-F238E27FC236}">
                <a16:creationId xmlns:a16="http://schemas.microsoft.com/office/drawing/2014/main" id="{9D1B5099-DD02-86F9-A05C-845E557A26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9777" y="2289112"/>
            <a:ext cx="4284921" cy="2862327"/>
          </a:xfrm>
          <a:prstGeom prst="rect">
            <a:avLst/>
          </a:prstGeom>
        </p:spPr>
      </p:pic>
    </p:spTree>
    <p:extLst>
      <p:ext uri="{BB962C8B-B14F-4D97-AF65-F5344CB8AC3E}">
        <p14:creationId xmlns:p14="http://schemas.microsoft.com/office/powerpoint/2010/main" val="3147328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1A8A7-93E9-33B5-1EA7-12FAF3EF3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1B6BA-00FB-371F-6DA0-5615A38D7EDC}"/>
              </a:ext>
            </a:extLst>
          </p:cNvPr>
          <p:cNvSpPr>
            <a:spLocks noGrp="1"/>
          </p:cNvSpPr>
          <p:nvPr>
            <p:ph type="ctrTitle"/>
          </p:nvPr>
        </p:nvSpPr>
        <p:spPr>
          <a:xfrm>
            <a:off x="459973" y="1434522"/>
            <a:ext cx="9720000" cy="720000"/>
          </a:xfrm>
        </p:spPr>
        <p:txBody>
          <a:bodyPr/>
          <a:lstStyle/>
          <a:p>
            <a:r>
              <a:rPr lang="en-US" dirty="0"/>
              <a:t>Climate change   </a:t>
            </a:r>
          </a:p>
        </p:txBody>
      </p:sp>
      <p:sp>
        <p:nvSpPr>
          <p:cNvPr id="3" name="Subtitle 2">
            <a:extLst>
              <a:ext uri="{FF2B5EF4-FFF2-40B4-BE49-F238E27FC236}">
                <a16:creationId xmlns:a16="http://schemas.microsoft.com/office/drawing/2014/main" id="{CD7B116F-7E5D-2A61-77D9-BE6C6C32966B}"/>
              </a:ext>
            </a:extLst>
          </p:cNvPr>
          <p:cNvSpPr>
            <a:spLocks noGrp="1"/>
          </p:cNvSpPr>
          <p:nvPr>
            <p:ph type="subTitle" idx="1"/>
          </p:nvPr>
        </p:nvSpPr>
        <p:spPr>
          <a:xfrm>
            <a:off x="459974" y="2206895"/>
            <a:ext cx="6196008" cy="3600000"/>
          </a:xfrm>
        </p:spPr>
        <p:txBody>
          <a:bodyPr/>
          <a:lstStyle/>
          <a:p>
            <a:pPr marL="0" indent="0">
              <a:buNone/>
            </a:pPr>
            <a:r>
              <a:rPr lang="en-GB" sz="2400" dirty="0"/>
              <a:t>The Earth is getting hotter because of climate change.</a:t>
            </a:r>
          </a:p>
          <a:p>
            <a:pPr marL="0" indent="0">
              <a:buNone/>
            </a:pPr>
            <a:br>
              <a:rPr lang="en-GB" sz="2400" dirty="0"/>
            </a:br>
            <a:r>
              <a:rPr lang="en-GB" sz="2400" dirty="0"/>
              <a:t>This can cause big weather changes, like floods and droughts. </a:t>
            </a:r>
          </a:p>
          <a:p>
            <a:pPr marL="0" indent="0">
              <a:buNone/>
            </a:pPr>
            <a:br>
              <a:rPr lang="en-GB" sz="2400" dirty="0"/>
            </a:br>
            <a:r>
              <a:rPr lang="en-GB" sz="2400" dirty="0"/>
              <a:t>These can make it hard for plants and animals to live and grow.</a:t>
            </a:r>
            <a:endParaRPr lang="en-US" sz="2400" dirty="0"/>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3034B532-7783-EADB-1BA3-B9BE0247E09F}"/>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8" name="Picture 7" descr="A close-up of a field&#10;&#10;AI-generated content may be incorrect.">
            <a:extLst>
              <a:ext uri="{FF2B5EF4-FFF2-40B4-BE49-F238E27FC236}">
                <a16:creationId xmlns:a16="http://schemas.microsoft.com/office/drawing/2014/main" id="{A16DA738-C0C8-26EC-16E2-C52D100093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7123" y="4006895"/>
            <a:ext cx="3308611" cy="2308845"/>
          </a:xfrm>
          <a:prstGeom prst="rect">
            <a:avLst/>
          </a:prstGeom>
        </p:spPr>
      </p:pic>
      <p:pic>
        <p:nvPicPr>
          <p:cNvPr id="9" name="Picture 8" descr="A dirt path through a field of wheat&#10;&#10;AI-generated content may be incorrect.">
            <a:extLst>
              <a:ext uri="{FF2B5EF4-FFF2-40B4-BE49-F238E27FC236}">
                <a16:creationId xmlns:a16="http://schemas.microsoft.com/office/drawing/2014/main" id="{7D86B6C7-CBC3-1DDB-3367-5D1C46948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7123" y="1723253"/>
            <a:ext cx="3292599" cy="2195066"/>
          </a:xfrm>
          <a:prstGeom prst="rect">
            <a:avLst/>
          </a:prstGeom>
        </p:spPr>
      </p:pic>
    </p:spTree>
    <p:extLst>
      <p:ext uri="{BB962C8B-B14F-4D97-AF65-F5344CB8AC3E}">
        <p14:creationId xmlns:p14="http://schemas.microsoft.com/office/powerpoint/2010/main" val="4071909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DA36F-6279-22D2-8D1E-F817F7503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0E23E8-D42D-FB9E-D5EF-97EE94A96A66}"/>
              </a:ext>
            </a:extLst>
          </p:cNvPr>
          <p:cNvSpPr>
            <a:spLocks noGrp="1"/>
          </p:cNvSpPr>
          <p:nvPr>
            <p:ph type="ctrTitle"/>
          </p:nvPr>
        </p:nvSpPr>
        <p:spPr>
          <a:xfrm>
            <a:off x="487266" y="1396209"/>
            <a:ext cx="9720000" cy="720000"/>
          </a:xfrm>
        </p:spPr>
        <p:txBody>
          <a:bodyPr/>
          <a:lstStyle/>
          <a:p>
            <a:r>
              <a:rPr lang="en-US" dirty="0"/>
              <a:t>Armed conflict  </a:t>
            </a:r>
          </a:p>
        </p:txBody>
      </p:sp>
      <p:sp>
        <p:nvSpPr>
          <p:cNvPr id="3" name="Subtitle 2">
            <a:extLst>
              <a:ext uri="{FF2B5EF4-FFF2-40B4-BE49-F238E27FC236}">
                <a16:creationId xmlns:a16="http://schemas.microsoft.com/office/drawing/2014/main" id="{3C3B7CEF-7218-59C5-93A9-95E7F6B71657}"/>
              </a:ext>
            </a:extLst>
          </p:cNvPr>
          <p:cNvSpPr>
            <a:spLocks noGrp="1"/>
          </p:cNvSpPr>
          <p:nvPr>
            <p:ph type="subTitle" idx="1"/>
          </p:nvPr>
        </p:nvSpPr>
        <p:spPr>
          <a:xfrm>
            <a:off x="487267" y="2116209"/>
            <a:ext cx="6073022" cy="3600000"/>
          </a:xfrm>
        </p:spPr>
        <p:txBody>
          <a:bodyPr/>
          <a:lstStyle/>
          <a:p>
            <a:pPr marL="0" indent="0">
              <a:buNone/>
            </a:pPr>
            <a:r>
              <a:rPr lang="en-GB" sz="2400" dirty="0"/>
              <a:t>Fighting in different parts of the world can make it hard for people to get enough food.</a:t>
            </a:r>
          </a:p>
          <a:p>
            <a:pPr marL="0" indent="0">
              <a:buNone/>
            </a:pPr>
            <a:endParaRPr lang="en-GB" sz="2400" dirty="0"/>
          </a:p>
          <a:p>
            <a:pPr marL="0" indent="0">
              <a:buNone/>
            </a:pPr>
            <a:r>
              <a:rPr lang="en-GB" sz="2400" dirty="0"/>
              <a:t>Land gets damaged or taken, and farmers have to leave their farms to stay safe.</a:t>
            </a:r>
          </a:p>
          <a:p>
            <a:pPr marL="0" indent="0">
              <a:buNone/>
            </a:pPr>
            <a:endParaRPr lang="en-GB" sz="2400" dirty="0"/>
          </a:p>
          <a:p>
            <a:pPr marL="0" indent="0">
              <a:buNone/>
            </a:pPr>
            <a:r>
              <a:rPr lang="en-GB" sz="2400" dirty="0"/>
              <a:t>Crops and animals can get hurt, and important resources like water and tools may be lost or broken.</a:t>
            </a: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D86653A3-B983-FEAA-5658-B604F0FC781D}"/>
              </a:ext>
            </a:extLst>
          </p:cNvPr>
          <p:cNvSpPr txBox="1"/>
          <p:nvPr/>
        </p:nvSpPr>
        <p:spPr>
          <a:xfrm>
            <a:off x="8108645" y="4006895"/>
            <a:ext cx="3643085"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 </a:t>
            </a:r>
          </a:p>
        </p:txBody>
      </p:sp>
      <p:pic>
        <p:nvPicPr>
          <p:cNvPr id="7" name="Picture 6" descr="A rusty machine in a field&#10;&#10;AI-generated content may be incorrect.">
            <a:extLst>
              <a:ext uri="{FF2B5EF4-FFF2-40B4-BE49-F238E27FC236}">
                <a16:creationId xmlns:a16="http://schemas.microsoft.com/office/drawing/2014/main" id="{D177EA26-8254-7573-1FA9-07E900D19A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99471" y="2116209"/>
            <a:ext cx="4752259" cy="3168172"/>
          </a:xfrm>
          <a:prstGeom prst="rect">
            <a:avLst/>
          </a:prstGeom>
        </p:spPr>
      </p:pic>
    </p:spTree>
    <p:extLst>
      <p:ext uri="{BB962C8B-B14F-4D97-AF65-F5344CB8AC3E}">
        <p14:creationId xmlns:p14="http://schemas.microsoft.com/office/powerpoint/2010/main" val="1942413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7379" y="1645078"/>
            <a:ext cx="9720000" cy="720000"/>
          </a:xfrm>
        </p:spPr>
        <p:txBody>
          <a:bodyPr/>
          <a:lstStyle/>
          <a:p>
            <a:r>
              <a:rPr lang="en-GB" sz="3200" b="1" dirty="0"/>
              <a:t>Overfishing</a:t>
            </a:r>
            <a:endParaRPr lang="en-US" dirty="0"/>
          </a:p>
        </p:txBody>
      </p:sp>
      <p:sp>
        <p:nvSpPr>
          <p:cNvPr id="3" name="Subtitle 2"/>
          <p:cNvSpPr>
            <a:spLocks noGrp="1"/>
          </p:cNvSpPr>
          <p:nvPr>
            <p:ph type="subTitle" idx="1"/>
          </p:nvPr>
        </p:nvSpPr>
        <p:spPr>
          <a:xfrm>
            <a:off x="697379" y="2365078"/>
            <a:ext cx="5111938" cy="3600000"/>
          </a:xfrm>
        </p:spPr>
        <p:txBody>
          <a:bodyPr/>
          <a:lstStyle/>
          <a:p>
            <a:pPr marL="0" indent="0">
              <a:buNone/>
            </a:pPr>
            <a:r>
              <a:rPr lang="en-GB" sz="2400" dirty="0">
                <a:latin typeface="Arial"/>
                <a:cs typeface="Arial"/>
              </a:rPr>
              <a:t>Modern day technology means fishers are now able to catch larger amounts of fish. </a:t>
            </a:r>
          </a:p>
          <a:p>
            <a:pPr marL="0" indent="0">
              <a:buNone/>
            </a:pPr>
            <a:br>
              <a:rPr lang="en-GB" sz="2400" dirty="0"/>
            </a:br>
            <a:r>
              <a:rPr lang="en-GB" sz="2400" dirty="0">
                <a:latin typeface="Arial"/>
                <a:cs typeface="Arial"/>
              </a:rPr>
              <a:t>But if they catch too many (overfishing), there might not be enough fish left in the sea, and one day, they could run out.</a:t>
            </a:r>
            <a:endParaRPr lang="en-GB" sz="2400" dirty="0"/>
          </a:p>
        </p:txBody>
      </p:sp>
      <p:pic>
        <p:nvPicPr>
          <p:cNvPr id="5" name="Picture 4" descr="A picture containing food, indoor, snack food, sandwich&#10;&#10;Description automatically generated">
            <a:extLst>
              <a:ext uri="{FF2B5EF4-FFF2-40B4-BE49-F238E27FC236}">
                <a16:creationId xmlns:a16="http://schemas.microsoft.com/office/drawing/2014/main" id="{344113BB-9194-7A0C-76F2-FF726DEA3D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7831" y="2365079"/>
            <a:ext cx="4428522" cy="2951194"/>
          </a:xfrm>
          <a:prstGeom prst="rect">
            <a:avLst/>
          </a:prstGeom>
        </p:spPr>
      </p:pic>
    </p:spTree>
    <p:extLst>
      <p:ext uri="{BB962C8B-B14F-4D97-AF65-F5344CB8AC3E}">
        <p14:creationId xmlns:p14="http://schemas.microsoft.com/office/powerpoint/2010/main" val="1464497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29B4-81C1-9EC9-D8E7-7D33ACF06BE7}"/>
              </a:ext>
            </a:extLst>
          </p:cNvPr>
          <p:cNvSpPr>
            <a:spLocks noGrp="1"/>
          </p:cNvSpPr>
          <p:nvPr>
            <p:ph type="ctrTitle"/>
          </p:nvPr>
        </p:nvSpPr>
        <p:spPr>
          <a:xfrm>
            <a:off x="827142" y="1584446"/>
            <a:ext cx="9144000" cy="733096"/>
          </a:xfrm>
        </p:spPr>
        <p:txBody>
          <a:bodyPr/>
          <a:lstStyle/>
          <a:p>
            <a:r>
              <a:rPr lang="en-GB" sz="3400" dirty="0">
                <a:solidFill>
                  <a:srgbClr val="BF5150"/>
                </a:solidFill>
              </a:rPr>
              <a:t>Food safety</a:t>
            </a:r>
          </a:p>
        </p:txBody>
      </p:sp>
      <p:sp>
        <p:nvSpPr>
          <p:cNvPr id="3" name="TextBox 2">
            <a:extLst>
              <a:ext uri="{FF2B5EF4-FFF2-40B4-BE49-F238E27FC236}">
                <a16:creationId xmlns:a16="http://schemas.microsoft.com/office/drawing/2014/main" id="{F15593A2-F2A7-58BB-66FE-F47B94FFF79C}"/>
              </a:ext>
            </a:extLst>
          </p:cNvPr>
          <p:cNvSpPr txBox="1"/>
          <p:nvPr/>
        </p:nvSpPr>
        <p:spPr>
          <a:xfrm>
            <a:off x="742081" y="2192725"/>
            <a:ext cx="5563025" cy="378565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Sustainable healthy food should also be safe to eat.</a:t>
            </a:r>
          </a:p>
          <a:p>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Keeping food clean and storing it the right way helps stop people from getting sick.</a:t>
            </a:r>
          </a:p>
          <a:p>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Some countries don’t have as much safe and clean food, which makes it harder for people to stay healthy.</a:t>
            </a:r>
          </a:p>
        </p:txBody>
      </p:sp>
      <p:pic>
        <p:nvPicPr>
          <p:cNvPr id="4" name="Picture 3" descr="A person in a white suit mopping the floor&#10;&#10;Description automatically generated">
            <a:extLst>
              <a:ext uri="{FF2B5EF4-FFF2-40B4-BE49-F238E27FC236}">
                <a16:creationId xmlns:a16="http://schemas.microsoft.com/office/drawing/2014/main" id="{2EDF06FA-CE89-2863-E0F9-778E5FBD794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23801" y="2344460"/>
            <a:ext cx="4359631" cy="3482182"/>
          </a:xfrm>
          <a:prstGeom prst="rect">
            <a:avLst/>
          </a:prstGeom>
        </p:spPr>
      </p:pic>
    </p:spTree>
    <p:extLst>
      <p:ext uri="{BB962C8B-B14F-4D97-AF65-F5344CB8AC3E}">
        <p14:creationId xmlns:p14="http://schemas.microsoft.com/office/powerpoint/2010/main" val="254305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D84D9-09CF-AD99-106C-04D5EEF6D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30FF7E-C79B-2E5F-1C0F-998F83A2F686}"/>
              </a:ext>
            </a:extLst>
          </p:cNvPr>
          <p:cNvSpPr>
            <a:spLocks noGrp="1"/>
          </p:cNvSpPr>
          <p:nvPr>
            <p:ph type="ctrTitle"/>
          </p:nvPr>
        </p:nvSpPr>
        <p:spPr/>
        <p:txBody>
          <a:bodyPr/>
          <a:lstStyle/>
          <a:p>
            <a:r>
              <a:rPr lang="en-US"/>
              <a:t>Looking after our planet </a:t>
            </a:r>
          </a:p>
        </p:txBody>
      </p:sp>
    </p:spTree>
    <p:extLst>
      <p:ext uri="{BB962C8B-B14F-4D97-AF65-F5344CB8AC3E}">
        <p14:creationId xmlns:p14="http://schemas.microsoft.com/office/powerpoint/2010/main" val="3309803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8A18-915C-A4E7-5F68-240B4905F7D2}"/>
              </a:ext>
            </a:extLst>
          </p:cNvPr>
          <p:cNvSpPr>
            <a:spLocks noGrp="1"/>
          </p:cNvSpPr>
          <p:nvPr>
            <p:ph type="ctrTitle"/>
          </p:nvPr>
        </p:nvSpPr>
        <p:spPr>
          <a:xfrm>
            <a:off x="880908" y="1605703"/>
            <a:ext cx="9004064" cy="733096"/>
          </a:xfrm>
        </p:spPr>
        <p:txBody>
          <a:bodyPr/>
          <a:lstStyle/>
          <a:p>
            <a:r>
              <a:rPr lang="en-GB" sz="3400" dirty="0">
                <a:solidFill>
                  <a:srgbClr val="BF5150"/>
                </a:solidFill>
              </a:rPr>
              <a:t>Food for everyone</a:t>
            </a:r>
          </a:p>
        </p:txBody>
      </p:sp>
      <p:sp>
        <p:nvSpPr>
          <p:cNvPr id="3" name="TextBox 2">
            <a:extLst>
              <a:ext uri="{FF2B5EF4-FFF2-40B4-BE49-F238E27FC236}">
                <a16:creationId xmlns:a16="http://schemas.microsoft.com/office/drawing/2014/main" id="{8CE7C906-4076-1531-E8BD-5E4A5143E492}"/>
              </a:ext>
            </a:extLst>
          </p:cNvPr>
          <p:cNvSpPr txBox="1"/>
          <p:nvPr/>
        </p:nvSpPr>
        <p:spPr>
          <a:xfrm>
            <a:off x="800594" y="2125953"/>
            <a:ext cx="5934556" cy="415498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Some people can't eat certain foods because of their religion, culture, allergies, or personal choice.</a:t>
            </a:r>
          </a:p>
          <a:p>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For example, some people eat only halal or kosher food, and some don’t eat meat or animal products.</a:t>
            </a:r>
          </a:p>
          <a:p>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Even if people eat differently, everyone still needs sustainable healthy food that is right for them.</a:t>
            </a:r>
          </a:p>
        </p:txBody>
      </p:sp>
      <p:pic>
        <p:nvPicPr>
          <p:cNvPr id="5" name="Picture 4" descr="A group of people sitting around a table with plates of food&#10;&#10;AI-generated content may be incorrect.">
            <a:extLst>
              <a:ext uri="{FF2B5EF4-FFF2-40B4-BE49-F238E27FC236}">
                <a16:creationId xmlns:a16="http://schemas.microsoft.com/office/drawing/2014/main" id="{8E5EACC6-4EE0-666F-F1C0-235E8CFCEA1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915007" y="2235095"/>
            <a:ext cx="4476399" cy="3315101"/>
          </a:xfrm>
          <a:prstGeom prst="rect">
            <a:avLst/>
          </a:prstGeom>
        </p:spPr>
      </p:pic>
    </p:spTree>
    <p:extLst>
      <p:ext uri="{BB962C8B-B14F-4D97-AF65-F5344CB8AC3E}">
        <p14:creationId xmlns:p14="http://schemas.microsoft.com/office/powerpoint/2010/main" val="1637389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C0983-F973-E4A6-78BB-A592D2D3B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3E651B-0824-B566-F7A9-032916DE903D}"/>
              </a:ext>
            </a:extLst>
          </p:cNvPr>
          <p:cNvSpPr>
            <a:spLocks noGrp="1"/>
          </p:cNvSpPr>
          <p:nvPr>
            <p:ph type="ctrTitle"/>
          </p:nvPr>
        </p:nvSpPr>
        <p:spPr>
          <a:xfrm>
            <a:off x="519892" y="1659706"/>
            <a:ext cx="9720000" cy="720000"/>
          </a:xfrm>
        </p:spPr>
        <p:txBody>
          <a:bodyPr/>
          <a:lstStyle/>
          <a:p>
            <a:r>
              <a:rPr lang="en-US" dirty="0"/>
              <a:t>Memory quiz! </a:t>
            </a:r>
          </a:p>
        </p:txBody>
      </p:sp>
      <p:sp>
        <p:nvSpPr>
          <p:cNvPr id="3" name="Subtitle 2">
            <a:extLst>
              <a:ext uri="{FF2B5EF4-FFF2-40B4-BE49-F238E27FC236}">
                <a16:creationId xmlns:a16="http://schemas.microsoft.com/office/drawing/2014/main" id="{AE2E83C7-084C-6337-CD0E-9FCA7528CD33}"/>
              </a:ext>
            </a:extLst>
          </p:cNvPr>
          <p:cNvSpPr>
            <a:spLocks noGrp="1"/>
          </p:cNvSpPr>
          <p:nvPr>
            <p:ph type="subTitle" idx="1"/>
          </p:nvPr>
        </p:nvSpPr>
        <p:spPr>
          <a:xfrm>
            <a:off x="519892" y="2561337"/>
            <a:ext cx="11505531" cy="3600000"/>
          </a:xfrm>
        </p:spPr>
        <p:txBody>
          <a:bodyPr/>
          <a:lstStyle/>
          <a:p>
            <a:pPr marL="0" indent="0">
              <a:buNone/>
            </a:pPr>
            <a:r>
              <a:rPr lang="en-GB" sz="2400" dirty="0"/>
              <a:t>1. What does food security mean?</a:t>
            </a:r>
          </a:p>
          <a:p>
            <a:pPr marL="0" indent="0">
              <a:buNone/>
            </a:pPr>
            <a:endParaRPr lang="en-GB" sz="2400" dirty="0"/>
          </a:p>
          <a:p>
            <a:pPr marL="0" indent="0">
              <a:buNone/>
            </a:pPr>
            <a:r>
              <a:rPr lang="en-GB" sz="2400" dirty="0"/>
              <a:t>2. What problems could an increasing population on Earth cause? </a:t>
            </a:r>
          </a:p>
          <a:p>
            <a:pPr marL="0" indent="0">
              <a:buNone/>
            </a:pPr>
            <a:endParaRPr lang="en-GB" sz="2400" dirty="0"/>
          </a:p>
          <a:p>
            <a:pPr marL="0" indent="0">
              <a:buNone/>
            </a:pPr>
            <a:r>
              <a:rPr lang="en-GB" sz="2400" dirty="0"/>
              <a:t>3. Why can wars or fighting lead to people not being able to get the food they need?</a:t>
            </a:r>
          </a:p>
          <a:p>
            <a:pPr marL="457200" indent="-457200">
              <a:buAutoNum type="arabicPeriod"/>
            </a:pPr>
            <a:endParaRPr lang="en-GB" sz="2400" dirty="0"/>
          </a:p>
          <a:p>
            <a:pPr marL="457200" indent="-457200">
              <a:buAutoNum type="arabicPeriod"/>
            </a:pPr>
            <a:endParaRPr lang="en-GB" sz="2400" dirty="0"/>
          </a:p>
          <a:p>
            <a:pPr marL="457200" indent="-457200">
              <a:buAutoNum type="arabicPeriod"/>
            </a:pPr>
            <a:endParaRPr lang="en-GB" sz="2400" dirty="0"/>
          </a:p>
        </p:txBody>
      </p:sp>
    </p:spTree>
    <p:extLst>
      <p:ext uri="{BB962C8B-B14F-4D97-AF65-F5344CB8AC3E}">
        <p14:creationId xmlns:p14="http://schemas.microsoft.com/office/powerpoint/2010/main" val="209833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A7B7D-B38D-0AB7-DAAE-852105F58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ED894-8018-8BEF-04B9-C0F00A960C0A}"/>
              </a:ext>
            </a:extLst>
          </p:cNvPr>
          <p:cNvSpPr>
            <a:spLocks noGrp="1"/>
          </p:cNvSpPr>
          <p:nvPr>
            <p:ph type="ctrTitle"/>
          </p:nvPr>
        </p:nvSpPr>
        <p:spPr>
          <a:xfrm>
            <a:off x="762000" y="1278300"/>
            <a:ext cx="9720000" cy="720000"/>
          </a:xfrm>
        </p:spPr>
        <p:txBody>
          <a:bodyPr/>
          <a:lstStyle/>
          <a:p>
            <a:r>
              <a:rPr lang="en-US"/>
              <a:t>Memory quiz! </a:t>
            </a:r>
          </a:p>
        </p:txBody>
      </p:sp>
      <p:sp>
        <p:nvSpPr>
          <p:cNvPr id="3" name="Subtitle 2">
            <a:extLst>
              <a:ext uri="{FF2B5EF4-FFF2-40B4-BE49-F238E27FC236}">
                <a16:creationId xmlns:a16="http://schemas.microsoft.com/office/drawing/2014/main" id="{BB05567B-A894-29D9-2C74-41E599DAEE89}"/>
              </a:ext>
            </a:extLst>
          </p:cNvPr>
          <p:cNvSpPr>
            <a:spLocks noGrp="1"/>
          </p:cNvSpPr>
          <p:nvPr>
            <p:ph type="subTitle" idx="1"/>
          </p:nvPr>
        </p:nvSpPr>
        <p:spPr>
          <a:xfrm>
            <a:off x="762001" y="1979700"/>
            <a:ext cx="9719999" cy="3600000"/>
          </a:xfrm>
        </p:spPr>
        <p:txBody>
          <a:bodyPr/>
          <a:lstStyle/>
          <a:p>
            <a:pPr marL="457200" indent="-457200">
              <a:buAutoNum type="arabicPeriod"/>
            </a:pPr>
            <a:r>
              <a:rPr lang="en-GB" sz="2400" b="1" dirty="0">
                <a:latin typeface="Arial"/>
                <a:cs typeface="Arial"/>
              </a:rPr>
              <a:t>What does food security mean?</a:t>
            </a:r>
          </a:p>
          <a:p>
            <a:pPr marL="628650" lvl="2" algn="l"/>
            <a:r>
              <a:rPr lang="en-GB" sz="2400" dirty="0">
                <a:latin typeface="Arial"/>
                <a:cs typeface="Arial"/>
              </a:rPr>
              <a:t>Food security means that all people, always have enough food to eat.</a:t>
            </a:r>
          </a:p>
          <a:p>
            <a:pPr marL="457200" indent="-457200">
              <a:buAutoNum type="arabicPeriod"/>
            </a:pPr>
            <a:r>
              <a:rPr lang="en-GB" sz="2400" b="1" dirty="0">
                <a:latin typeface="Arial"/>
                <a:cs typeface="Arial"/>
              </a:rPr>
              <a:t>What problems could an increasing population on Earth cause? </a:t>
            </a:r>
          </a:p>
          <a:p>
            <a:pPr marL="628650" lvl="2" algn="l"/>
            <a:r>
              <a:rPr lang="en-GB" sz="2400" dirty="0">
                <a:latin typeface="Arial"/>
                <a:cs typeface="Arial"/>
              </a:rPr>
              <a:t>By 2055, the world population is expected to have reached 10 billion. This puts pressure on our how we grow and share food, making it harder to feed everyone. </a:t>
            </a:r>
          </a:p>
          <a:p>
            <a:pPr marL="514350" indent="-514350">
              <a:buFont typeface="+mj-lt"/>
              <a:buAutoNum type="arabicPeriod" startAt="3"/>
            </a:pPr>
            <a:r>
              <a:rPr lang="en-GB" sz="2400" b="1" dirty="0">
                <a:latin typeface="Arial"/>
                <a:cs typeface="Arial"/>
              </a:rPr>
              <a:t>Why can wars or fighting lead to people not being able to get the food they need?</a:t>
            </a:r>
          </a:p>
          <a:p>
            <a:pPr marL="628650" lvl="2" algn="l"/>
            <a:r>
              <a:rPr lang="en-GB" sz="2400" dirty="0">
                <a:latin typeface="Arial"/>
                <a:cs typeface="Arial"/>
              </a:rPr>
              <a:t>Wars can damage land and crops, making it harder to grow food. Farmers may also have to leave their land for safety, which means less food it produced. </a:t>
            </a:r>
          </a:p>
          <a:p>
            <a:pPr marL="0" indent="0">
              <a:buNone/>
            </a:pPr>
            <a:endParaRPr lang="en-GB" sz="2400" dirty="0"/>
          </a:p>
          <a:p>
            <a:pPr marL="457200" indent="-457200">
              <a:buAutoNum type="arabicPeriod"/>
            </a:pPr>
            <a:endParaRPr lang="en-GB" sz="2400" dirty="0"/>
          </a:p>
          <a:p>
            <a:pPr marL="457200" indent="-457200">
              <a:buAutoNum type="arabicPeriod"/>
            </a:pPr>
            <a:endParaRPr lang="en-GB" sz="2400" dirty="0"/>
          </a:p>
        </p:txBody>
      </p:sp>
    </p:spTree>
    <p:extLst>
      <p:ext uri="{BB962C8B-B14F-4D97-AF65-F5344CB8AC3E}">
        <p14:creationId xmlns:p14="http://schemas.microsoft.com/office/powerpoint/2010/main" val="15208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452" y="842941"/>
            <a:ext cx="9144000" cy="635491"/>
          </a:xfrm>
        </p:spPr>
        <p:txBody>
          <a:bodyPr/>
          <a:lstStyle/>
          <a:p>
            <a:r>
              <a:rPr lang="en-GB" dirty="0"/>
              <a:t>Sustainable healthy food</a:t>
            </a:r>
          </a:p>
        </p:txBody>
      </p:sp>
      <p:sp>
        <p:nvSpPr>
          <p:cNvPr id="3" name="Subtitle 2"/>
          <p:cNvSpPr>
            <a:spLocks noGrp="1"/>
          </p:cNvSpPr>
          <p:nvPr>
            <p:ph type="subTitle" idx="1"/>
          </p:nvPr>
        </p:nvSpPr>
        <p:spPr/>
        <p:txBody>
          <a:bodyPr/>
          <a:lstStyle/>
          <a:p>
            <a:pPr marL="0" indent="0" algn="ctr">
              <a:buNone/>
            </a:pPr>
            <a:r>
              <a:rPr lang="en-GB" sz="3600"/>
              <a:t>For further information, go to: </a:t>
            </a:r>
          </a:p>
          <a:p>
            <a:pPr marL="0" indent="0" algn="ctr">
              <a:buNone/>
            </a:pPr>
            <a:r>
              <a:rPr lang="en-GB" sz="3600"/>
              <a:t>www.foodafactoflife.org.uk</a:t>
            </a:r>
          </a:p>
        </p:txBody>
      </p:sp>
      <p:sp>
        <p:nvSpPr>
          <p:cNvPr id="4" name="TextBox 4">
            <a:extLst>
              <a:ext uri="{FF2B5EF4-FFF2-40B4-BE49-F238E27FC236}">
                <a16:creationId xmlns:a16="http://schemas.microsoft.com/office/drawing/2014/main" id="{203FD335-D205-46CC-82D3-527AB6CB0833}"/>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3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04F6-431F-DEB0-E6BC-8D3B4EF13670}"/>
              </a:ext>
            </a:extLst>
          </p:cNvPr>
          <p:cNvSpPr>
            <a:spLocks noGrp="1"/>
          </p:cNvSpPr>
          <p:nvPr>
            <p:ph type="ctrTitle"/>
          </p:nvPr>
        </p:nvSpPr>
        <p:spPr>
          <a:xfrm>
            <a:off x="693002" y="1563798"/>
            <a:ext cx="10296890" cy="720000"/>
          </a:xfrm>
        </p:spPr>
        <p:txBody>
          <a:bodyPr/>
          <a:lstStyle/>
          <a:p>
            <a:r>
              <a:rPr lang="en-GB"/>
              <a:t>Sustainable healthy food</a:t>
            </a:r>
          </a:p>
        </p:txBody>
      </p:sp>
      <p:sp>
        <p:nvSpPr>
          <p:cNvPr id="6" name="TextBox 5">
            <a:extLst>
              <a:ext uri="{FF2B5EF4-FFF2-40B4-BE49-F238E27FC236}">
                <a16:creationId xmlns:a16="http://schemas.microsoft.com/office/drawing/2014/main" id="{E7516102-402C-875A-6166-308B74396DBF}"/>
              </a:ext>
            </a:extLst>
          </p:cNvPr>
          <p:cNvSpPr txBox="1"/>
          <p:nvPr/>
        </p:nvSpPr>
        <p:spPr>
          <a:xfrm>
            <a:off x="572803" y="2459504"/>
            <a:ext cx="6624837" cy="1938992"/>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Sustainable food is produced and processed with care for the environment. </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Water, energy and land are limited resources. Wasting food also wastes these resources. </a:t>
            </a:r>
          </a:p>
        </p:txBody>
      </p:sp>
      <p:pic>
        <p:nvPicPr>
          <p:cNvPr id="4" name="Picture 3" descr="Circle&#10;&#10;Description automatically generated with medium confidence">
            <a:extLst>
              <a:ext uri="{FF2B5EF4-FFF2-40B4-BE49-F238E27FC236}">
                <a16:creationId xmlns:a16="http://schemas.microsoft.com/office/drawing/2014/main" id="{49B9AC3B-F797-E29E-AB90-D7995D304F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04469" y="1740301"/>
            <a:ext cx="3460102" cy="3377398"/>
          </a:xfrm>
          <a:prstGeom prst="rect">
            <a:avLst/>
          </a:prstGeom>
        </p:spPr>
      </p:pic>
    </p:spTree>
    <p:extLst>
      <p:ext uri="{BB962C8B-B14F-4D97-AF65-F5344CB8AC3E}">
        <p14:creationId xmlns:p14="http://schemas.microsoft.com/office/powerpoint/2010/main" val="213911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35B61-AA92-4551-E4D0-3840CE3AD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49A8B-91BA-4DE9-9EBD-AAD5CBCA2905}"/>
              </a:ext>
            </a:extLst>
          </p:cNvPr>
          <p:cNvSpPr>
            <a:spLocks noGrp="1"/>
          </p:cNvSpPr>
          <p:nvPr>
            <p:ph type="ctrTitle"/>
          </p:nvPr>
        </p:nvSpPr>
        <p:spPr>
          <a:xfrm>
            <a:off x="693002" y="1296266"/>
            <a:ext cx="10296890" cy="720000"/>
          </a:xfrm>
        </p:spPr>
        <p:txBody>
          <a:bodyPr/>
          <a:lstStyle/>
          <a:p>
            <a:r>
              <a:rPr lang="en-GB"/>
              <a:t>Affect of climate change</a:t>
            </a:r>
          </a:p>
        </p:txBody>
      </p:sp>
      <p:sp>
        <p:nvSpPr>
          <p:cNvPr id="8" name="TextBox 7">
            <a:extLst>
              <a:ext uri="{FF2B5EF4-FFF2-40B4-BE49-F238E27FC236}">
                <a16:creationId xmlns:a16="http://schemas.microsoft.com/office/drawing/2014/main" id="{4F3A4845-8072-6E39-4BAF-6F7AB26C3CA3}"/>
              </a:ext>
            </a:extLst>
          </p:cNvPr>
          <p:cNvSpPr txBox="1"/>
          <p:nvPr/>
        </p:nvSpPr>
        <p:spPr>
          <a:xfrm>
            <a:off x="828000" y="5146235"/>
            <a:ext cx="3344400"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An increase in global temperatures.</a:t>
            </a:r>
          </a:p>
        </p:txBody>
      </p:sp>
      <p:sp>
        <p:nvSpPr>
          <p:cNvPr id="9" name="TextBox 8">
            <a:extLst>
              <a:ext uri="{FF2B5EF4-FFF2-40B4-BE49-F238E27FC236}">
                <a16:creationId xmlns:a16="http://schemas.microsoft.com/office/drawing/2014/main" id="{462E431B-046F-031F-3F71-8F96C3DB735A}"/>
              </a:ext>
            </a:extLst>
          </p:cNvPr>
          <p:cNvSpPr txBox="1"/>
          <p:nvPr/>
        </p:nvSpPr>
        <p:spPr>
          <a:xfrm>
            <a:off x="4434918" y="5146235"/>
            <a:ext cx="3480780" cy="1200329"/>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An increase in extreme weather, such as hurricanes and flooding.</a:t>
            </a:r>
          </a:p>
        </p:txBody>
      </p:sp>
      <p:sp>
        <p:nvSpPr>
          <p:cNvPr id="10" name="TextBox 9">
            <a:extLst>
              <a:ext uri="{FF2B5EF4-FFF2-40B4-BE49-F238E27FC236}">
                <a16:creationId xmlns:a16="http://schemas.microsoft.com/office/drawing/2014/main" id="{787C9B67-E3FE-3E05-B793-A8D36866FA21}"/>
              </a:ext>
            </a:extLst>
          </p:cNvPr>
          <p:cNvSpPr txBox="1"/>
          <p:nvPr/>
        </p:nvSpPr>
        <p:spPr>
          <a:xfrm>
            <a:off x="8178216" y="5146235"/>
            <a:ext cx="3344400" cy="830997"/>
          </a:xfrm>
          <a:prstGeom prst="rect">
            <a:avLst/>
          </a:prstGeom>
          <a:noFill/>
        </p:spPr>
        <p:txBody>
          <a:bodyPr wrap="square" rtlCol="0">
            <a:spAutoFit/>
          </a:bodyPr>
          <a:lstStyle/>
          <a:p>
            <a:pPr algn="ctr"/>
            <a:r>
              <a:rPr lang="en-GB" sz="2400">
                <a:latin typeface="Arial" panose="020B0604020202020204" pitchFamily="34" charset="0"/>
                <a:cs typeface="Arial" panose="020B0604020202020204" pitchFamily="34" charset="0"/>
              </a:rPr>
              <a:t>A change in the climate of an area.</a:t>
            </a:r>
          </a:p>
        </p:txBody>
      </p:sp>
      <p:pic>
        <p:nvPicPr>
          <p:cNvPr id="4" name="Picture 3">
            <a:extLst>
              <a:ext uri="{FF2B5EF4-FFF2-40B4-BE49-F238E27FC236}">
                <a16:creationId xmlns:a16="http://schemas.microsoft.com/office/drawing/2014/main" id="{23794889-58F1-BA78-E53A-A8498D98A0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3002" y="2545111"/>
            <a:ext cx="3615295" cy="2413039"/>
          </a:xfrm>
          <a:prstGeom prst="rect">
            <a:avLst/>
          </a:prstGeom>
        </p:spPr>
      </p:pic>
      <p:pic>
        <p:nvPicPr>
          <p:cNvPr id="12" name="Picture 11">
            <a:extLst>
              <a:ext uri="{FF2B5EF4-FFF2-40B4-BE49-F238E27FC236}">
                <a16:creationId xmlns:a16="http://schemas.microsoft.com/office/drawing/2014/main" id="{408D0493-F259-2A2B-5805-6B543E414B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2320" y="2545111"/>
            <a:ext cx="3616192" cy="2412000"/>
          </a:xfrm>
          <a:prstGeom prst="rect">
            <a:avLst/>
          </a:prstGeom>
        </p:spPr>
      </p:pic>
      <p:pic>
        <p:nvPicPr>
          <p:cNvPr id="14" name="Picture 13">
            <a:extLst>
              <a:ext uri="{FF2B5EF4-FFF2-40B4-BE49-F238E27FC236}">
                <a16:creationId xmlns:a16="http://schemas.microsoft.com/office/drawing/2014/main" id="{8D55FE8F-D270-6B4F-6C44-C8264BB68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7661" y="2545111"/>
            <a:ext cx="3615295" cy="2411401"/>
          </a:xfrm>
          <a:prstGeom prst="rect">
            <a:avLst/>
          </a:prstGeom>
        </p:spPr>
      </p:pic>
      <p:sp>
        <p:nvSpPr>
          <p:cNvPr id="3" name="TextBox 2">
            <a:extLst>
              <a:ext uri="{FF2B5EF4-FFF2-40B4-BE49-F238E27FC236}">
                <a16:creationId xmlns:a16="http://schemas.microsoft.com/office/drawing/2014/main" id="{88A3E2A4-B02C-8220-23AB-D1CE7EE645F8}"/>
              </a:ext>
            </a:extLst>
          </p:cNvPr>
          <p:cNvSpPr txBox="1"/>
          <p:nvPr/>
        </p:nvSpPr>
        <p:spPr>
          <a:xfrm>
            <a:off x="605916" y="1914601"/>
            <a:ext cx="10296890" cy="46166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Climate change can cause extreme and unusual weather. </a:t>
            </a:r>
            <a:endParaRPr lang="en-GB" sz="2400"/>
          </a:p>
        </p:txBody>
      </p:sp>
    </p:spTree>
    <p:extLst>
      <p:ext uri="{BB962C8B-B14F-4D97-AF65-F5344CB8AC3E}">
        <p14:creationId xmlns:p14="http://schemas.microsoft.com/office/powerpoint/2010/main" val="11499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6058-5B42-7355-541A-639FD9EB84CC}"/>
              </a:ext>
            </a:extLst>
          </p:cNvPr>
          <p:cNvSpPr>
            <a:spLocks noGrp="1"/>
          </p:cNvSpPr>
          <p:nvPr>
            <p:ph type="ctrTitle"/>
          </p:nvPr>
        </p:nvSpPr>
        <p:spPr>
          <a:xfrm>
            <a:off x="637998" y="1180068"/>
            <a:ext cx="9720000" cy="720000"/>
          </a:xfrm>
        </p:spPr>
        <p:txBody>
          <a:bodyPr/>
          <a:lstStyle/>
          <a:p>
            <a:r>
              <a:rPr lang="en-GB" dirty="0"/>
              <a:t>Impact of the changing environment</a:t>
            </a:r>
          </a:p>
        </p:txBody>
      </p:sp>
      <p:sp>
        <p:nvSpPr>
          <p:cNvPr id="7" name="TextBox 6">
            <a:extLst>
              <a:ext uri="{FF2B5EF4-FFF2-40B4-BE49-F238E27FC236}">
                <a16:creationId xmlns:a16="http://schemas.microsoft.com/office/drawing/2014/main" id="{74C34E39-BA97-0752-4168-9C0301DA79C7}"/>
              </a:ext>
            </a:extLst>
          </p:cNvPr>
          <p:cNvSpPr txBox="1"/>
          <p:nvPr/>
        </p:nvSpPr>
        <p:spPr>
          <a:xfrm>
            <a:off x="637998" y="3284418"/>
            <a:ext cx="5794700" cy="301621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conditions changing so it can be harder to grow food;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an increase in wildfires;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polar ice caps melting causing sea levels to rise. </a:t>
            </a:r>
          </a:p>
          <a:p>
            <a:pPr algn="ctr"/>
            <a:endParaRPr lang="en-GB" sz="2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992C2D-754F-2058-281D-196355478202}"/>
              </a:ext>
            </a:extLst>
          </p:cNvPr>
          <p:cNvSpPr txBox="1"/>
          <p:nvPr/>
        </p:nvSpPr>
        <p:spPr>
          <a:xfrm>
            <a:off x="540606" y="1747799"/>
            <a:ext cx="8859110"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changes in weather and climates around the world can affect food production and impact food security. </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This can result in:</a:t>
            </a:r>
          </a:p>
        </p:txBody>
      </p:sp>
      <p:pic>
        <p:nvPicPr>
          <p:cNvPr id="4" name="Picture 3" descr="A picture containing ground, outdoor, rock, plant&#10;&#10;Description automatically generated">
            <a:extLst>
              <a:ext uri="{FF2B5EF4-FFF2-40B4-BE49-F238E27FC236}">
                <a16:creationId xmlns:a16="http://schemas.microsoft.com/office/drawing/2014/main" id="{A04DBEDD-D419-9DE6-CDE5-FB7031647C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2095" y="2900279"/>
            <a:ext cx="4399945" cy="2945349"/>
          </a:xfrm>
          <a:prstGeom prst="rect">
            <a:avLst/>
          </a:prstGeom>
        </p:spPr>
      </p:pic>
    </p:spTree>
    <p:extLst>
      <p:ext uri="{BB962C8B-B14F-4D97-AF65-F5344CB8AC3E}">
        <p14:creationId xmlns:p14="http://schemas.microsoft.com/office/powerpoint/2010/main" val="340608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137b2bab820a419a40b4603ae7abae1c">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2fd01da5dc91ffbe40dbb14f60d4d2be"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7d02dd-d8f6-4ac9-bd74-b11e6dbbf829">
      <Terms xmlns="http://schemas.microsoft.com/office/infopath/2007/PartnerControls"/>
    </lcf76f155ced4ddcb4097134ff3c332f>
    <TaxCatchAll xmlns="e23bd75c-2c0f-42ec-881a-8c8145746009" xsi:nil="true"/>
  </documentManagement>
</p:properties>
</file>

<file path=customXml/itemProps1.xml><?xml version="1.0" encoding="utf-8"?>
<ds:datastoreItem xmlns:ds="http://schemas.openxmlformats.org/officeDocument/2006/customXml" ds:itemID="{7C434D38-A359-45AD-85CB-9F5512FE39C6}">
  <ds:schemaRefs>
    <ds:schemaRef ds:uri="http://schemas.microsoft.com/sharepoint/v3/contenttype/forms"/>
  </ds:schemaRefs>
</ds:datastoreItem>
</file>

<file path=customXml/itemProps2.xml><?xml version="1.0" encoding="utf-8"?>
<ds:datastoreItem xmlns:ds="http://schemas.openxmlformats.org/officeDocument/2006/customXml" ds:itemID="{9B2872D2-115D-4D13-82E0-EDCFD0172C1B}">
  <ds:schemaRefs>
    <ds:schemaRef ds:uri="4c7d02dd-d8f6-4ac9-bd74-b11e6dbbf829"/>
    <ds:schemaRef ds:uri="e23bd75c-2c0f-42ec-881a-8c81457460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766A30-64F9-45BD-B1B1-ACA9BE15C7D5}">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http://schemas.microsoft.com/office/2006/metadata/properties"/>
    <ds:schemaRef ds:uri="e23bd75c-2c0f-42ec-881a-8c8145746009"/>
    <ds:schemaRef ds:uri="4c7d02dd-d8f6-4ac9-bd74-b11e6dbbf829"/>
    <ds:schemaRef ds:uri="http://purl.org/dc/dcmitype/"/>
    <ds:schemaRef ds:uri="http://purl.org/dc/terms/"/>
  </ds:schemaRefs>
</ds:datastoreItem>
</file>

<file path=docMetadata/LabelInfo.xml><?xml version="1.0" encoding="utf-8"?>
<clbl:labelList xmlns:clbl="http://schemas.microsoft.com/office/2020/mipLabelMetadata">
  <clbl:label id="{5259466f-a746-4b58-b4bc-bab7a3be1324}" enabled="0" method="" siteId="{5259466f-a746-4b58-b4bc-bab7a3be1324}" removed="1"/>
</clbl:labelList>
</file>

<file path=docProps/app.xml><?xml version="1.0" encoding="utf-8"?>
<Properties xmlns="http://schemas.openxmlformats.org/officeDocument/2006/extended-properties" xmlns:vt="http://schemas.openxmlformats.org/officeDocument/2006/docPropsVTypes">
  <TotalTime>1</TotalTime>
  <Words>3610</Words>
  <Application>Microsoft Office PowerPoint</Application>
  <PresentationFormat>Widescreen</PresentationFormat>
  <Paragraphs>577</Paragraphs>
  <Slides>63</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63</vt:i4>
      </vt:variant>
    </vt:vector>
  </HeadingPairs>
  <TitlesOfParts>
    <vt:vector size="70" baseType="lpstr">
      <vt:lpstr>Aptos</vt:lpstr>
      <vt:lpstr>Arial</vt:lpstr>
      <vt:lpstr>Calibri</vt:lpstr>
      <vt:lpstr>Office Theme</vt:lpstr>
      <vt:lpstr>Custom Design</vt:lpstr>
      <vt:lpstr>1_Custom Design</vt:lpstr>
      <vt:lpstr>3_Custom Design</vt:lpstr>
      <vt:lpstr>Sustainable healthy food </vt:lpstr>
      <vt:lpstr>Introduction  </vt:lpstr>
      <vt:lpstr>Sustainable, healthy food   </vt:lpstr>
      <vt:lpstr>Sustainability </vt:lpstr>
      <vt:lpstr>Sustainable healthy food</vt:lpstr>
      <vt:lpstr>Looking after our planet </vt:lpstr>
      <vt:lpstr>Sustainable healthy food</vt:lpstr>
      <vt:lpstr>Affect of climate change</vt:lpstr>
      <vt:lpstr>Impact of the changing environment</vt:lpstr>
      <vt:lpstr>PowerPoint Presentation</vt:lpstr>
      <vt:lpstr>Sustainable healthy food </vt:lpstr>
      <vt:lpstr>Sustainable healthy food </vt:lpstr>
      <vt:lpstr>PowerPoint Presentation</vt:lpstr>
      <vt:lpstr>PowerPoint Presentation</vt:lpstr>
      <vt:lpstr>Sustainable healthy food </vt:lpstr>
      <vt:lpstr>Sustainable healthy food </vt:lpstr>
      <vt:lpstr>Sustainable healthy food </vt:lpstr>
      <vt:lpstr>A lot goes into producing our food  </vt:lpstr>
      <vt:lpstr>Examples </vt:lpstr>
      <vt:lpstr>Water usage  </vt:lpstr>
      <vt:lpstr>Water usage  </vt:lpstr>
      <vt:lpstr>Land usage </vt:lpstr>
      <vt:lpstr>Land usage </vt:lpstr>
      <vt:lpstr>Soil health </vt:lpstr>
      <vt:lpstr>Biodiversity</vt:lpstr>
      <vt:lpstr>Biodiversity</vt:lpstr>
      <vt:lpstr>Biodiversity</vt:lpstr>
      <vt:lpstr>What are farmers and food producers doing? </vt:lpstr>
      <vt:lpstr>Food waste</vt:lpstr>
      <vt:lpstr>Food waste </vt:lpstr>
      <vt:lpstr>What do you think are the top 5 wasted foods in the UK? </vt:lpstr>
      <vt:lpstr>Memory quiz! </vt:lpstr>
      <vt:lpstr>Memory quiz!</vt:lpstr>
      <vt:lpstr>Human health </vt:lpstr>
      <vt:lpstr>Sustainable healthy food</vt:lpstr>
      <vt:lpstr>Keeping healthy </vt:lpstr>
      <vt:lpstr>The Eatwell Guide </vt:lpstr>
      <vt:lpstr>Nutrients</vt:lpstr>
      <vt:lpstr>We need…</vt:lpstr>
      <vt:lpstr>Energy </vt:lpstr>
      <vt:lpstr>Fruit and vegetables </vt:lpstr>
      <vt:lpstr>Fruit and vegetables </vt:lpstr>
      <vt:lpstr>Fibre </vt:lpstr>
      <vt:lpstr>Fibre </vt:lpstr>
      <vt:lpstr>Beans, pulses, fish, eggs, meat and other proteins  </vt:lpstr>
      <vt:lpstr>Hydration</vt:lpstr>
      <vt:lpstr>Hydration</vt:lpstr>
      <vt:lpstr>Memory quiz! </vt:lpstr>
      <vt:lpstr>Memory quiz! </vt:lpstr>
      <vt:lpstr>Affordable, accessible food</vt:lpstr>
      <vt:lpstr>Sustainable healthy food </vt:lpstr>
      <vt:lpstr>Food security  </vt:lpstr>
      <vt:lpstr>Food insecurity </vt:lpstr>
      <vt:lpstr>Increasing population  </vt:lpstr>
      <vt:lpstr>News pests and crop diseases    </vt:lpstr>
      <vt:lpstr>Climate change   </vt:lpstr>
      <vt:lpstr>Armed conflict  </vt:lpstr>
      <vt:lpstr>Overfishing</vt:lpstr>
      <vt:lpstr>Food safety</vt:lpstr>
      <vt:lpstr>Food for everyone</vt:lpstr>
      <vt:lpstr>Memory quiz! </vt:lpstr>
      <vt:lpstr>Memory quiz! </vt:lpstr>
      <vt:lpstr>Sustainable healthy food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Orla Condon</cp:lastModifiedBy>
  <cp:revision>1</cp:revision>
  <dcterms:created xsi:type="dcterms:W3CDTF">2018-10-10T09:22:08Z</dcterms:created>
  <dcterms:modified xsi:type="dcterms:W3CDTF">2025-09-18T14:06:01Z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MediaServiceImageTags">
    <vt:lpwstr/>
  </property>
  <property fmtid="{D5CDD505-2E9C-101B-9397-08002B2CF9AE}" pid="4" name="ahdbFunction">
    <vt:lpwstr/>
  </property>
  <property fmtid="{D5CDD505-2E9C-101B-9397-08002B2CF9AE}" pid="5" name="ahdbBrand">
    <vt:lpwstr/>
  </property>
  <property fmtid="{D5CDD505-2E9C-101B-9397-08002B2CF9AE}" pid="6" name="ahdbSectorClassification">
    <vt:lpwstr/>
  </property>
  <property fmtid="{D5CDD505-2E9C-101B-9397-08002B2CF9AE}" pid="7" name="ahdbContentType">
    <vt:lpwstr/>
  </property>
  <property fmtid="{D5CDD505-2E9C-101B-9397-08002B2CF9AE}" pid="8" name="ahdbTopic">
    <vt:lpwstr/>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Permissionform">
    <vt:lpwstr>, </vt:lpwstr>
  </property>
  <property fmtid="{D5CDD505-2E9C-101B-9397-08002B2CF9AE}" pid="13" name="_ExtendedDescription">
    <vt:lpwstr/>
  </property>
  <property fmtid="{D5CDD505-2E9C-101B-9397-08002B2CF9AE}" pid="14" name="TriggerFlowInfo">
    <vt:lpwstr/>
  </property>
  <property fmtid="{D5CDD505-2E9C-101B-9397-08002B2CF9AE}" pid="15" name="xd_Signature">
    <vt:lpwstr/>
  </property>
</Properties>
</file>