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80" r:id="rId10"/>
    <p:sldId id="285" r:id="rId11"/>
    <p:sldId id="284" r:id="rId12"/>
    <p:sldId id="286" r:id="rId13"/>
    <p:sldId id="282" r:id="rId14"/>
    <p:sldId id="283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conditions/high-blood-pressure-hypertension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High blood pressure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2979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High blood pressure is a condition that is also known as hypertension.</a:t>
            </a:r>
          </a:p>
          <a:p>
            <a:pPr marL="0" indent="0">
              <a:buNone/>
            </a:pPr>
            <a:r>
              <a:rPr lang="en-GB" sz="2000" dirty="0"/>
              <a:t>Having high blood pressure puts strain on your heart that can lead to your blood vessels becoming damaged, making them more at risk of heart disease.</a:t>
            </a:r>
          </a:p>
          <a:p>
            <a:pPr marL="0" indent="0">
              <a:buNone/>
            </a:pPr>
            <a:r>
              <a:rPr lang="en-GB" sz="2000" dirty="0"/>
              <a:t>Having a high blood pressure can also increase risk of: heart attacks; strokes; heart failure; peripheral arterial disease; aortic aneurysms; kidney disease and vascular dementia.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79" y="2571092"/>
            <a:ext cx="4441347" cy="29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Blood pressure is measured by taking systolic and diastolic blood measurements.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 systolic pressure (higher number) is the force at which your heart pumps blood around your body.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 diastolic pressure (lower number) is the resistance to the blood flow in the blood vessels. They are both measured in millimetres of mercury (mmHg).</a:t>
            </a:r>
            <a:endParaRPr lang="en-US" alt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/>
              <a:t>High blood pressure is considered to be 140/90mmHg or higher.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>
              <a:spcBef>
                <a:spcPct val="0"/>
              </a:spcBef>
            </a:pPr>
            <a:r>
              <a:rPr lang="en-GB" altLang="en-US" sz="2000" dirty="0"/>
              <a:t>Ideal blood pressure is considered to be between 90/60mmHg and 120/80mmHg.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>
              <a:spcBef>
                <a:spcPct val="0"/>
              </a:spcBef>
            </a:pPr>
            <a:r>
              <a:rPr lang="en-GB" altLang="en-US" sz="2000" dirty="0"/>
              <a:t>Low blood pressure is considered to be 90/60mmHg or lower.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hypertension measured?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24698" y="584639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7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Risk factors for hypertension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32880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There are a number of lifestyle behaviours that put you at increased risk that can be changed. These include:</a:t>
            </a:r>
          </a:p>
          <a:p>
            <a:r>
              <a:rPr lang="en-GB" sz="2000" dirty="0"/>
              <a:t>smoking;</a:t>
            </a:r>
          </a:p>
          <a:p>
            <a:r>
              <a:rPr lang="en-GB" sz="2000" dirty="0"/>
              <a:t>a poor diet;</a:t>
            </a:r>
          </a:p>
          <a:p>
            <a:r>
              <a:rPr lang="en-GB" sz="2000" dirty="0"/>
              <a:t>excessive alcohol consumption;</a:t>
            </a:r>
          </a:p>
          <a:p>
            <a:r>
              <a:rPr lang="en-GB" sz="2000" dirty="0"/>
              <a:t>lack of physical activity.</a:t>
            </a:r>
          </a:p>
          <a:p>
            <a:pPr marL="0" indent="0">
              <a:buNone/>
            </a:pPr>
            <a:endParaRPr lang="en-GB" sz="400" dirty="0"/>
          </a:p>
          <a:p>
            <a:pPr marL="0" indent="0">
              <a:buNone/>
            </a:pPr>
            <a:r>
              <a:rPr lang="en-GB" sz="2000" dirty="0"/>
              <a:t>These factors contribute to the risk of obesity, type 2 diabetes, high blood pressure and high cholesterol levels, which are some of the strongest risk factors for heart disease.</a:t>
            </a:r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1" y="3024233"/>
            <a:ext cx="4414057" cy="29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5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Risk factors for hypertension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95453" cy="3600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Excessive alcohol consumption</a:t>
            </a:r>
          </a:p>
          <a:p>
            <a:pPr marL="0" indent="0">
              <a:buNone/>
            </a:pPr>
            <a:r>
              <a:rPr lang="en-GB" dirty="0"/>
              <a:t>Regularly drinking more alcohol than we are recommended over a long period of time raises blood pressure, which is a risk factor for heart disease and stroke.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Lack of exercise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Not exercising regularly increases the chance of high blood pressure, higher cholesterol levels and overweight and obesity. These are all risk factors for developing heart disease.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Free Wines Glasses photo and picture">
            <a:extLst>
              <a:ext uri="{FF2B5EF4-FFF2-40B4-BE49-F238E27FC236}">
                <a16:creationId xmlns:a16="http://schemas.microsoft.com/office/drawing/2014/main" id="{CD85DE0C-3A83-EDB6-ADCF-148F4491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17" y="2571092"/>
            <a:ext cx="5185866" cy="34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Risk factors for hypertension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51167" cy="3600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Smoking</a:t>
            </a:r>
          </a:p>
          <a:p>
            <a:pPr marL="0" indent="0">
              <a:buNone/>
            </a:pPr>
            <a:r>
              <a:rPr lang="en-GB" dirty="0"/>
              <a:t>The chemicals in smoke reduce the amount of oxygen your blood can carry to your heart and body; raise your heart rate and blood pressure so your heart has to work harder.</a:t>
            </a:r>
          </a:p>
          <a:p>
            <a:pPr marL="0" indent="0">
              <a:buNone/>
            </a:pPr>
            <a:r>
              <a:rPr lang="en-GB" b="1" dirty="0"/>
              <a:t>Being overweight or obese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Research shows that being overweight or obese can raise your blood cholesterol levels, increase your blood pressure and increase your risk of developing type 2 diabetes.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Free Cigarettes Ashtray photo and picture">
            <a:extLst>
              <a:ext uri="{FF2B5EF4-FFF2-40B4-BE49-F238E27FC236}">
                <a16:creationId xmlns:a16="http://schemas.microsoft.com/office/drawing/2014/main" id="{8043B9FD-BB0E-2CA3-75A7-D7F5158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3" y="2742584"/>
            <a:ext cx="5534025" cy="34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8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Sodium (Na)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413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High intakes of sodium are linked to high blood pressure (hypertension), which increases the risk of stroke and coronary heart disease.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Sodium intakes in the UK are higher than the recommended levels.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There is around 1g Sodium in 2.5g of salt.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/>
              <a:t>Did you know?</a:t>
            </a:r>
          </a:p>
          <a:p>
            <a:pPr>
              <a:spcBef>
                <a:spcPct val="0"/>
              </a:spcBef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It is recommended that adults have a </a:t>
            </a:r>
            <a:r>
              <a:rPr lang="en-GB" altLang="en-US" b="1" dirty="0"/>
              <a:t>maximum of 6g salt per day</a:t>
            </a:r>
            <a:r>
              <a:rPr lang="en-GB" altLang="en-US" dirty="0"/>
              <a:t>. Children under 11 years should eat less. Currently the mean intake in UK adults is 8g/day.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3556" name="Picture 4" descr="C:\Users\Jenny\AppData\Local\Microsoft\Windows\INetCache\IE\0RYEYTLC\x85s9ktz-14624455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1" y="3356940"/>
            <a:ext cx="3436165" cy="16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7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Sodium (Na)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58402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dirty="0"/>
              <a:t>Sodium is a component of common salt, known as sodium chloride (</a:t>
            </a:r>
            <a:r>
              <a:rPr lang="en-GB" dirty="0" err="1"/>
              <a:t>NaCl</a:t>
            </a:r>
            <a:r>
              <a:rPr lang="en-GB" dirty="0"/>
              <a:t>). </a:t>
            </a:r>
            <a:r>
              <a:rPr lang="en-GB" altLang="en-US" dirty="0"/>
              <a:t>Most raw foods contain very small amounts of sodium chloride (salt).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Salt is often added during the processing, preparation, preservation and serving of foods. Reductions in sodium levels </a:t>
            </a:r>
            <a:r>
              <a:rPr lang="en-GB" altLang="en-US"/>
              <a:t>in food </a:t>
            </a:r>
            <a:r>
              <a:rPr lang="en-GB" altLang="en-US" dirty="0"/>
              <a:t>have been happening across the UK food industry.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It is recommended to try and choose foods with lower levels of salt by checking the salt content on labels and don’t add any extra to cooking or at the table.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/>
              <a:t>How can we reduce salt when preparing and cooking food?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Instead of adding salt to food, try adding pepper, herbs or spices such as mint, basil or chilli to add flavour.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</p:txBody>
      </p:sp>
      <p:pic>
        <p:nvPicPr>
          <p:cNvPr id="24579" name="Picture 3" descr="C:\Users\Jenny\AppData\Local\Microsoft\Windows\INetCache\IE\0RYEYTLC\c79d4936755e03972da81e676060e0a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8" y="2464213"/>
            <a:ext cx="2530508" cy="37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blood pressure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B9953-8C7E-6621-3AA6-9D5B4D72C827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BEE0D2-8486-4B15-94AF-6C87D2F2F9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C45FDF-1574-4FCA-93BF-76C7B0316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D4CAE4-0E6D-407E-AD70-C05B66983861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High blood pressure</vt:lpstr>
      <vt:lpstr>High blood pressure </vt:lpstr>
      <vt:lpstr>How is hypertension measured?</vt:lpstr>
      <vt:lpstr>Risk factors for hypertension</vt:lpstr>
      <vt:lpstr>Risk factors for hypertension</vt:lpstr>
      <vt:lpstr>Risk factors for hypertension</vt:lpstr>
      <vt:lpstr>Sodium (Na)</vt:lpstr>
      <vt:lpstr>Sodium (Na)</vt:lpstr>
      <vt:lpstr>High blood pressure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39</cp:revision>
  <dcterms:created xsi:type="dcterms:W3CDTF">2018-10-10T09:22:08Z</dcterms:created>
  <dcterms:modified xsi:type="dcterms:W3CDTF">2023-10-20T14:35:30Z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