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5" r:id="rId10"/>
    <p:sldId id="271" r:id="rId11"/>
    <p:sldId id="272" r:id="rId12"/>
    <p:sldId id="266" r:id="rId13"/>
    <p:sldId id="267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B58A1-53A1-4DEE-A345-3C67E29C5512}" v="2" dt="2024-05-22T09:49:56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144B58A1-53A1-4DEE-A345-3C67E29C5512}"/>
    <pc:docChg chg="modSld modMainMaster">
      <pc:chgData name="Alexander White" userId="3da70261-e0e7-408d-aace-eb577feade9e" providerId="ADAL" clId="{144B58A1-53A1-4DEE-A345-3C67E29C5512}" dt="2024-05-22T09:50:25.421" v="19" actId="20577"/>
      <pc:docMkLst>
        <pc:docMk/>
      </pc:docMkLst>
      <pc:sldChg chg="addSp modSp mod">
        <pc:chgData name="Alexander White" userId="3da70261-e0e7-408d-aace-eb577feade9e" providerId="ADAL" clId="{144B58A1-53A1-4DEE-A345-3C67E29C5512}" dt="2024-05-22T09:49:30.767" v="1" actId="1076"/>
        <pc:sldMkLst>
          <pc:docMk/>
          <pc:sldMk cId="2302005153" sldId="261"/>
        </pc:sldMkLst>
        <pc:spChg chg="add mod">
          <ac:chgData name="Alexander White" userId="3da70261-e0e7-408d-aace-eb577feade9e" providerId="ADAL" clId="{144B58A1-53A1-4DEE-A345-3C67E29C5512}" dt="2024-05-22T09:49:30.767" v="1" actId="1076"/>
          <ac:spMkLst>
            <pc:docMk/>
            <pc:sldMk cId="2302005153" sldId="261"/>
            <ac:spMk id="4" creationId="{2F81B30F-5C8A-EBBC-4A55-2AF6407F6099}"/>
          </ac:spMkLst>
        </pc:spChg>
      </pc:sldChg>
      <pc:sldChg chg="modSp mod">
        <pc:chgData name="Alexander White" userId="3da70261-e0e7-408d-aace-eb577feade9e" providerId="ADAL" clId="{144B58A1-53A1-4DEE-A345-3C67E29C5512}" dt="2024-05-22T09:49:56.048" v="3" actId="1076"/>
        <pc:sldMkLst>
          <pc:docMk/>
          <pc:sldMk cId="56857757" sldId="263"/>
        </pc:sldMkLst>
        <pc:spChg chg="mod">
          <ac:chgData name="Alexander White" userId="3da70261-e0e7-408d-aace-eb577feade9e" providerId="ADAL" clId="{144B58A1-53A1-4DEE-A345-3C67E29C5512}" dt="2024-05-22T09:49:52.491" v="2" actId="14100"/>
          <ac:spMkLst>
            <pc:docMk/>
            <pc:sldMk cId="56857757" sldId="263"/>
            <ac:spMk id="3" creationId="{00000000-0000-0000-0000-000000000000}"/>
          </ac:spMkLst>
        </pc:spChg>
        <pc:picChg chg="mod">
          <ac:chgData name="Alexander White" userId="3da70261-e0e7-408d-aace-eb577feade9e" providerId="ADAL" clId="{144B58A1-53A1-4DEE-A345-3C67E29C5512}" dt="2024-05-22T09:49:56.048" v="3" actId="1076"/>
          <ac:picMkLst>
            <pc:docMk/>
            <pc:sldMk cId="56857757" sldId="263"/>
            <ac:picMk id="4" creationId="{00000000-0000-0000-0000-000000000000}"/>
          </ac:picMkLst>
        </pc:picChg>
        <pc:picChg chg="mod">
          <ac:chgData name="Alexander White" userId="3da70261-e0e7-408d-aace-eb577feade9e" providerId="ADAL" clId="{144B58A1-53A1-4DEE-A345-3C67E29C5512}" dt="2024-05-22T09:49:56.048" v="3" actId="1076"/>
          <ac:picMkLst>
            <pc:docMk/>
            <pc:sldMk cId="56857757" sldId="263"/>
            <ac:picMk id="5" creationId="{00000000-0000-0000-0000-000000000000}"/>
          </ac:picMkLst>
        </pc:picChg>
      </pc:sldChg>
      <pc:sldMasterChg chg="modSp mod">
        <pc:chgData name="Alexander White" userId="3da70261-e0e7-408d-aace-eb577feade9e" providerId="ADAL" clId="{144B58A1-53A1-4DEE-A345-3C67E29C5512}" dt="2024-05-22T09:50:12.799" v="7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144B58A1-53A1-4DEE-A345-3C67E29C5512}" dt="2024-05-22T09:50:12.799" v="7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44B58A1-53A1-4DEE-A345-3C67E29C5512}" dt="2024-05-22T09:50:16.610" v="11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144B58A1-53A1-4DEE-A345-3C67E29C5512}" dt="2024-05-22T09:50:16.610" v="11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44B58A1-53A1-4DEE-A345-3C67E29C5512}" dt="2024-05-22T09:50:20.549" v="15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144B58A1-53A1-4DEE-A345-3C67E29C5512}" dt="2024-05-22T09:50:20.549" v="15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44B58A1-53A1-4DEE-A345-3C67E29C5512}" dt="2024-05-22T09:50:25.421" v="19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144B58A1-53A1-4DEE-A345-3C67E29C5512}" dt="2024-05-22T09:50:25.421" v="19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Posh nosh!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Create your burger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GB" sz="2000" dirty="0"/>
              <a:t>Step 1</a:t>
            </a:r>
          </a:p>
          <a:p>
            <a:pPr>
              <a:buNone/>
              <a:defRPr/>
            </a:pPr>
            <a:r>
              <a:rPr lang="en-GB" sz="2000" dirty="0"/>
              <a:t>Use the Gourmet Burger Builder to create your high quality premium burger.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r>
              <a:rPr lang="en-GB" sz="2000" dirty="0"/>
              <a:t>Step 2</a:t>
            </a:r>
          </a:p>
          <a:p>
            <a:pPr>
              <a:buNone/>
              <a:defRPr/>
            </a:pPr>
            <a:r>
              <a:rPr lang="en-GB" sz="2000" dirty="0"/>
              <a:t>Make your premium burger following the recipe.  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r>
              <a:rPr lang="en-GB" sz="2000" dirty="0"/>
              <a:t>Step 3</a:t>
            </a:r>
          </a:p>
          <a:p>
            <a:pPr>
              <a:buNone/>
              <a:defRPr/>
            </a:pPr>
            <a:r>
              <a:rPr lang="en-GB" sz="2000" dirty="0"/>
              <a:t>Take a photo and share your recipe on social media. </a:t>
            </a:r>
            <a:endParaRPr lang="en-US" sz="2000" dirty="0"/>
          </a:p>
        </p:txBody>
      </p:sp>
      <p:pic>
        <p:nvPicPr>
          <p:cNvPr id="4" name="Picture 3" descr="C:\Users\fmeek\Dropbox\Images for winter MEI content\Lamb,-apricot-and-coriander-burg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98" y="3598119"/>
            <a:ext cx="3632746" cy="266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Posh nosh!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1B30F-5C8A-EBBC-4A55-2AF6407F6099}"/>
              </a:ext>
            </a:extLst>
          </p:cNvPr>
          <p:cNvSpPr txBox="1"/>
          <p:nvPr/>
        </p:nvSpPr>
        <p:spPr>
          <a:xfrm>
            <a:off x="320842" y="6055964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challenge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Create a premium or luxury burger.</a:t>
            </a:r>
          </a:p>
        </p:txBody>
      </p:sp>
      <p:pic>
        <p:nvPicPr>
          <p:cNvPr id="4" name="Picture 3" descr="Gourmet Beef Ranch Burger recipe from Simply Beef and Lam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34" y="2544817"/>
            <a:ext cx="4924508" cy="2519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Lamb Rosemary and Apple Burgers with Apple and Cider Reli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538" y="3804547"/>
            <a:ext cx="3552424" cy="23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makes a premium product?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7238455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In pairs, write down three things that make a premium product.</a:t>
            </a:r>
          </a:p>
          <a:p>
            <a:pPr marL="0" indent="0">
              <a:buNone/>
            </a:pPr>
            <a:endParaRPr lang="en-GB" sz="2000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000" dirty="0"/>
              <a:t>Did you include?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High quality ingredients.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Food provenance and quality assurance – knowing where your food comes from.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A variety of burger ingredients, breads, toppings and sides.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Good quality control – well made, shaped and cooked to perfection</a:t>
            </a:r>
            <a:r>
              <a:rPr lang="en-GB" sz="1600" dirty="0"/>
              <a:t>!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 descr="http://meatandeducation.redmeatinfo.com/sites/default/files/images/Piri%20Piri%20bur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749" y="3053134"/>
            <a:ext cx="3276414" cy="3276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provenance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2637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Quality assurance schemes are used by the red meat industry to assure consumers that the meat they buy is traceable, safe to eat and produced responsibly.</a:t>
            </a:r>
          </a:p>
        </p:txBody>
      </p:sp>
      <p:pic>
        <p:nvPicPr>
          <p:cNvPr id="4" name="Picture 3" descr="http://www.independent.co.uk/incoming/article7697791.ece/alternates/w620/Pg-10-foo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666" y="2194939"/>
            <a:ext cx="1533695" cy="160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Image result for meat quality ma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300" y="4048398"/>
            <a:ext cx="3071619" cy="1273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provenance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96284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Task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Research The Red Tractor and Quality Standard Beef &amp; Lamb assurance schemes.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Why do you think that manufacturers of premium products might choose to use meat produced following these assurance schemes?</a:t>
            </a:r>
          </a:p>
        </p:txBody>
      </p:sp>
      <p:pic>
        <p:nvPicPr>
          <p:cNvPr id="4" name="Picture 3" descr="S:\Shared\EDUCATION TEAM FILES\Meat and education\Images - NOT BNF COPYRIGHT\Livestock market photographs\Limousi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6" y="2155913"/>
            <a:ext cx="2700089" cy="20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S:\Shared\EDUCATION TEAM FILES\Meat and education\Images - NOT BNF COPYRIGHT\Livestock market photographs\Scottish Blackface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6" y="4298950"/>
            <a:ext cx="2704852" cy="2028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6" name="Picture 5" descr="Bread, Panini, Panini Bread, Turkish, Turkish Br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77" y="2283797"/>
            <a:ext cx="3820762" cy="254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Salad, Cheese, Onion, Feta Cheese, Tomatoes, Fris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491" y="2051017"/>
            <a:ext cx="4103687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Doctor, Basil, Natural, Pharmaceutical, Kitchen, Gre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767" y="2389600"/>
            <a:ext cx="30051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3" name="Picture 2" descr="http://www.simplybeefandlamb.co.uk/sites/default/files/styles/recipe-lead/public/recipes/kiev-burger-web.jpg?itok=cfVlIKp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7" y="2283798"/>
            <a:ext cx="4938712" cy="252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http://www.simplybeefandlamb.co.uk/sites/default/files/styles/recipe-lead/public/recipes/Masala%20lamb%20burgers.jpg?itok=08OX8hv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069" y="2283798"/>
            <a:ext cx="461486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fmeek\AppData\Local\Microsoft\Windows\Temporary Internet Files\Content.IE5\9WKH6L8W\ramen burger.tif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 t="12745" r="12763" b="13875"/>
          <a:stretch/>
        </p:blipFill>
        <p:spPr bwMode="auto">
          <a:xfrm>
            <a:off x="4607624" y="4180112"/>
            <a:ext cx="3313217" cy="2349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42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Inspiration</a:t>
            </a:r>
          </a:p>
        </p:txBody>
      </p:sp>
      <p:pic>
        <p:nvPicPr>
          <p:cNvPr id="3" name="Picture 2" descr="http://www.simplybeefandlamb.co.uk/sites/default/files/styles/recipe-lead/public/recipes/VEAL%20BURGERS%20WITH%20PESTO.jpg?itok=QvGz6Zd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7" y="2230438"/>
            <a:ext cx="4091924" cy="209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http://www.simplybeefandlamb.co.uk/sites/default/files/styles/recipe-lead/public/recipes/Spicy%20Lamb%20and%20Feta%20Burgers%20with%20Cucumber%20Salsa.jpg?itok=u1aXon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483" y="1957306"/>
            <a:ext cx="4235220" cy="2166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iquant Mini Burgers with Apple and Chilli Sla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082" y="4322839"/>
            <a:ext cx="4354634" cy="2227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425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What’s on the side?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13415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Breads, toppings and sides all make a premium product really special.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What will you serve with your burger?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Explore the different types of sides that could be added to your premium burger.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Think about appearance, textures and flavours!</a:t>
            </a:r>
          </a:p>
        </p:txBody>
      </p:sp>
      <p:pic>
        <p:nvPicPr>
          <p:cNvPr id="4" name="Picture 3" descr="Tomato Chut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3838" y="2057452"/>
            <a:ext cx="3722379" cy="19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www.simplybeefandlamb.co.uk/sites/default/files/styles/recipe-lead/public/recipes/Minty%20lamb%20burgers%20with%20gooey%20cheese.jpg?itok=7v28YCP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3837" y="4225628"/>
            <a:ext cx="3722380" cy="204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57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BB9099-E023-4EEF-BBA0-6C8CC77238AE}"/>
</file>

<file path=customXml/itemProps2.xml><?xml version="1.0" encoding="utf-8"?>
<ds:datastoreItem xmlns:ds="http://schemas.openxmlformats.org/officeDocument/2006/customXml" ds:itemID="{4CD7F095-6746-4ABD-9BC1-966609921F45}"/>
</file>

<file path=customXml/itemProps3.xml><?xml version="1.0" encoding="utf-8"?>
<ds:datastoreItem xmlns:ds="http://schemas.openxmlformats.org/officeDocument/2006/customXml" ds:itemID="{BFEE298F-D4F4-41D8-991F-BF5E7D47B05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Office Theme</vt:lpstr>
      <vt:lpstr>Custom Design</vt:lpstr>
      <vt:lpstr>1_Custom Design</vt:lpstr>
      <vt:lpstr>3_Custom Design</vt:lpstr>
      <vt:lpstr>Posh nosh!</vt:lpstr>
      <vt:lpstr>The challenge</vt:lpstr>
      <vt:lpstr>What makes a premium product? </vt:lpstr>
      <vt:lpstr>Food provenance</vt:lpstr>
      <vt:lpstr>Food provenance</vt:lpstr>
      <vt:lpstr>Inspiration</vt:lpstr>
      <vt:lpstr>Inspiration</vt:lpstr>
      <vt:lpstr>Inspiration</vt:lpstr>
      <vt:lpstr>What’s on the side?</vt:lpstr>
      <vt:lpstr>Create your burger</vt:lpstr>
      <vt:lpstr>Posh nosh!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24</cp:revision>
  <dcterms:created xsi:type="dcterms:W3CDTF">2018-10-10T09:22:08Z</dcterms:created>
  <dcterms:modified xsi:type="dcterms:W3CDTF">2024-05-22T09:50:28Z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