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theme/theme5.xml" ContentType="application/vnd.openxmlformats-officedocument.theme+xml"/>
  <Override PartName="/ppt/slideLayouts/slideLayout7.xml" ContentType="application/vnd.openxmlformats-officedocument.presentationml.slideLayout+xml"/>
  <Override PartName="/ppt/theme/theme6.xml" ContentType="application/vnd.openxmlformats-officedocument.theme+xml"/>
  <Override PartName="/ppt/comments/modernComment_115_8F677287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0" r:id="rId5"/>
    <p:sldMasterId id="2147483652" r:id="rId6"/>
    <p:sldMasterId id="2147483656" r:id="rId7"/>
    <p:sldMasterId id="2147483664" r:id="rId8"/>
    <p:sldMasterId id="2147483662" r:id="rId9"/>
  </p:sldMasterIdLst>
  <p:sldIdLst>
    <p:sldId id="287" r:id="rId10"/>
    <p:sldId id="286" r:id="rId11"/>
    <p:sldId id="293" r:id="rId12"/>
    <p:sldId id="297" r:id="rId13"/>
    <p:sldId id="265" r:id="rId14"/>
    <p:sldId id="264" r:id="rId15"/>
    <p:sldId id="277" r:id="rId16"/>
    <p:sldId id="290" r:id="rId17"/>
    <p:sldId id="295" r:id="rId18"/>
    <p:sldId id="288" r:id="rId19"/>
    <p:sldId id="291" r:id="rId20"/>
    <p:sldId id="298" r:id="rId21"/>
    <p:sldId id="304" r:id="rId22"/>
    <p:sldId id="30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895C956-E7D1-F27D-6138-0088B35A53B4}" name="f_mather@yahoo.com" initials="f_" userId="S::urn:spo:guest#f_mather@yahoo.com::" providerId="AD"/>
  <p188:author id="{A7191E5A-F250-6271-A89B-BFC5FFCE1A38}" name="Fiona Mather" initials="FM" userId="S::FMather@westfield.newcastle.sch.uk::9681e01e-704d-4a2f-89ee-aef893e3d6c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AA41"/>
    <a:srgbClr val="DAE6C2"/>
    <a:srgbClr val="F9D4B6"/>
    <a:srgbClr val="EDAD80"/>
    <a:srgbClr val="E46B2F"/>
    <a:srgbClr val="ED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59D43A-3D93-4C11-8442-F60826E09376}" v="5" dt="2025-08-26T15:05:19.8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73"/>
    <p:restoredTop sz="94655"/>
  </p:normalViewPr>
  <p:slideViewPr>
    <p:cSldViewPr snapToGrid="0" snapToObjects="1">
      <p:cViewPr varScale="1">
        <p:scale>
          <a:sx n="61" d="100"/>
          <a:sy n="61" d="100"/>
        </p:scale>
        <p:origin x="80" y="10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Relationship Id="rId30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a Healey" userId="778e3f2e-0753-4d59-888a-acc79321a416" providerId="ADAL" clId="{082129BB-4EC6-41A1-9278-AF0537EF6CB2}"/>
    <pc:docChg chg="modSld">
      <pc:chgData name="Elsa Healey" userId="778e3f2e-0753-4d59-888a-acc79321a416" providerId="ADAL" clId="{082129BB-4EC6-41A1-9278-AF0537EF6CB2}" dt="2025-08-20T19:24:09.375" v="1"/>
      <pc:docMkLst>
        <pc:docMk/>
      </pc:docMkLst>
      <pc:sldChg chg="modSp mod">
        <pc:chgData name="Elsa Healey" userId="778e3f2e-0753-4d59-888a-acc79321a416" providerId="ADAL" clId="{082129BB-4EC6-41A1-9278-AF0537EF6CB2}" dt="2025-08-20T19:23:15.453" v="0" actId="20577"/>
        <pc:sldMkLst>
          <pc:docMk/>
          <pc:sldMk cId="4151420698" sldId="293"/>
        </pc:sldMkLst>
        <pc:spChg chg="mod">
          <ac:chgData name="Elsa Healey" userId="778e3f2e-0753-4d59-888a-acc79321a416" providerId="ADAL" clId="{082129BB-4EC6-41A1-9278-AF0537EF6CB2}" dt="2025-08-20T19:23:15.453" v="0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modAnim">
        <pc:chgData name="Elsa Healey" userId="778e3f2e-0753-4d59-888a-acc79321a416" providerId="ADAL" clId="{082129BB-4EC6-41A1-9278-AF0537EF6CB2}" dt="2025-08-20T19:24:09.375" v="1"/>
        <pc:sldMkLst>
          <pc:docMk/>
          <pc:sldMk cId="3927042396" sldId="297"/>
        </pc:sldMkLst>
      </pc:sldChg>
    </pc:docChg>
  </pc:docChgLst>
  <pc:docChgLst>
    <pc:chgData name="Frances Meek" userId="f3af35cc-3229-46e1-af36-3525661cfbd3" providerId="ADAL" clId="{65135C8C-1376-42A7-8F7E-B8966947C3E5}"/>
    <pc:docChg chg="custSel modSld">
      <pc:chgData name="Frances Meek" userId="f3af35cc-3229-46e1-af36-3525661cfbd3" providerId="ADAL" clId="{65135C8C-1376-42A7-8F7E-B8966947C3E5}" dt="2025-08-12T05:19:55.090" v="738"/>
      <pc:docMkLst>
        <pc:docMk/>
      </pc:docMkLst>
      <pc:sldChg chg="addSp delSp modSp mod">
        <pc:chgData name="Frances Meek" userId="f3af35cc-3229-46e1-af36-3525661cfbd3" providerId="ADAL" clId="{65135C8C-1376-42A7-8F7E-B8966947C3E5}" dt="2025-08-12T05:12:23.642" v="188" actId="1076"/>
        <pc:sldMkLst>
          <pc:docMk/>
          <pc:sldMk cId="3210204150" sldId="288"/>
        </pc:sldMkLst>
        <pc:spChg chg="mod">
          <ac:chgData name="Frances Meek" userId="f3af35cc-3229-46e1-af36-3525661cfbd3" providerId="ADAL" clId="{65135C8C-1376-42A7-8F7E-B8966947C3E5}" dt="2025-08-12T05:08:03.463" v="172" actId="20577"/>
          <ac:spMkLst>
            <pc:docMk/>
            <pc:sldMk cId="3210204150" sldId="288"/>
            <ac:spMk id="10" creationId="{105AD2C3-3977-79F4-7A2B-483785D1D744}"/>
          </ac:spMkLst>
        </pc:spChg>
        <pc:picChg chg="add mod">
          <ac:chgData name="Frances Meek" userId="f3af35cc-3229-46e1-af36-3525661cfbd3" providerId="ADAL" clId="{65135C8C-1376-42A7-8F7E-B8966947C3E5}" dt="2025-08-12T05:12:21.755" v="187" actId="1076"/>
          <ac:picMkLst>
            <pc:docMk/>
            <pc:sldMk cId="3210204150" sldId="288"/>
            <ac:picMk id="7" creationId="{5AE1B1A8-6427-ADC3-1BD4-8EF130AA7193}"/>
          </ac:picMkLst>
        </pc:picChg>
        <pc:picChg chg="add mod">
          <ac:chgData name="Frances Meek" userId="f3af35cc-3229-46e1-af36-3525661cfbd3" providerId="ADAL" clId="{65135C8C-1376-42A7-8F7E-B8966947C3E5}" dt="2025-08-12T05:12:23.642" v="188" actId="1076"/>
          <ac:picMkLst>
            <pc:docMk/>
            <pc:sldMk cId="3210204150" sldId="288"/>
            <ac:picMk id="9" creationId="{854F49A4-8157-1BAB-7BD9-32DF9ACA1CBA}"/>
          </ac:picMkLst>
        </pc:picChg>
      </pc:sldChg>
      <pc:sldChg chg="modSp mod">
        <pc:chgData name="Frances Meek" userId="f3af35cc-3229-46e1-af36-3525661cfbd3" providerId="ADAL" clId="{65135C8C-1376-42A7-8F7E-B8966947C3E5}" dt="2025-08-12T05:12:49.682" v="200" actId="20577"/>
        <pc:sldMkLst>
          <pc:docMk/>
          <pc:sldMk cId="3500069267" sldId="291"/>
        </pc:sldMkLst>
        <pc:spChg chg="mod">
          <ac:chgData name="Frances Meek" userId="f3af35cc-3229-46e1-af36-3525661cfbd3" providerId="ADAL" clId="{65135C8C-1376-42A7-8F7E-B8966947C3E5}" dt="2025-08-12T05:12:49.682" v="200" actId="20577"/>
          <ac:spMkLst>
            <pc:docMk/>
            <pc:sldMk cId="3500069267" sldId="291"/>
            <ac:spMk id="3" creationId="{26AA523A-4A35-0BFE-4868-31707E94A3FC}"/>
          </ac:spMkLst>
        </pc:spChg>
      </pc:sldChg>
      <pc:sldChg chg="modSp mod">
        <pc:chgData name="Frances Meek" userId="f3af35cc-3229-46e1-af36-3525661cfbd3" providerId="ADAL" clId="{65135C8C-1376-42A7-8F7E-B8966947C3E5}" dt="2025-08-12T05:07:10.362" v="158" actId="20577"/>
        <pc:sldMkLst>
          <pc:docMk/>
          <pc:sldMk cId="4151420698" sldId="293"/>
        </pc:sldMkLst>
        <pc:spChg chg="mod">
          <ac:chgData name="Frances Meek" userId="f3af35cc-3229-46e1-af36-3525661cfbd3" providerId="ADAL" clId="{65135C8C-1376-42A7-8F7E-B8966947C3E5}" dt="2025-08-12T05:04:40.011" v="36" actId="20577"/>
          <ac:spMkLst>
            <pc:docMk/>
            <pc:sldMk cId="4151420698" sldId="293"/>
            <ac:spMk id="2" creationId="{7EA12213-7B63-B24D-8D2F-78021A4CACAC}"/>
          </ac:spMkLst>
        </pc:spChg>
        <pc:spChg chg="mod">
          <ac:chgData name="Frances Meek" userId="f3af35cc-3229-46e1-af36-3525661cfbd3" providerId="ADAL" clId="{65135C8C-1376-42A7-8F7E-B8966947C3E5}" dt="2025-08-12T05:07:10.362" v="158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modSp mod modAnim">
        <pc:chgData name="Frances Meek" userId="f3af35cc-3229-46e1-af36-3525661cfbd3" providerId="ADAL" clId="{65135C8C-1376-42A7-8F7E-B8966947C3E5}" dt="2025-08-12T05:13:23.947" v="241" actId="20577"/>
        <pc:sldMkLst>
          <pc:docMk/>
          <pc:sldMk cId="3927042396" sldId="297"/>
        </pc:sldMkLst>
        <pc:spChg chg="mod">
          <ac:chgData name="Frances Meek" userId="f3af35cc-3229-46e1-af36-3525661cfbd3" providerId="ADAL" clId="{65135C8C-1376-42A7-8F7E-B8966947C3E5}" dt="2025-08-12T05:13:23.947" v="241" actId="20577"/>
          <ac:spMkLst>
            <pc:docMk/>
            <pc:sldMk cId="3927042396" sldId="297"/>
            <ac:spMk id="5" creationId="{D38BCBA4-01F0-CE6B-EFBF-9D68B459DC5A}"/>
          </ac:spMkLst>
        </pc:spChg>
      </pc:sldChg>
      <pc:sldChg chg="modSp">
        <pc:chgData name="Frances Meek" userId="f3af35cc-3229-46e1-af36-3525661cfbd3" providerId="ADAL" clId="{65135C8C-1376-42A7-8F7E-B8966947C3E5}" dt="2025-08-12T05:12:58.389" v="210" actId="20577"/>
        <pc:sldMkLst>
          <pc:docMk/>
          <pc:sldMk cId="3444191252" sldId="298"/>
        </pc:sldMkLst>
        <pc:spChg chg="mod">
          <ac:chgData name="Frances Meek" userId="f3af35cc-3229-46e1-af36-3525661cfbd3" providerId="ADAL" clId="{65135C8C-1376-42A7-8F7E-B8966947C3E5}" dt="2025-08-12T05:12:58.389" v="210" actId="20577"/>
          <ac:spMkLst>
            <pc:docMk/>
            <pc:sldMk cId="3444191252" sldId="298"/>
            <ac:spMk id="3" creationId="{2A219AFE-D46C-6FEC-8784-C5E232EF4696}"/>
          </ac:spMkLst>
        </pc:spChg>
      </pc:sldChg>
      <pc:sldChg chg="modAnim">
        <pc:chgData name="Frances Meek" userId="f3af35cc-3229-46e1-af36-3525661cfbd3" providerId="ADAL" clId="{65135C8C-1376-42A7-8F7E-B8966947C3E5}" dt="2025-08-12T05:19:55.090" v="738"/>
        <pc:sldMkLst>
          <pc:docMk/>
          <pc:sldMk cId="4036156579" sldId="302"/>
        </pc:sldMkLst>
      </pc:sldChg>
      <pc:sldChg chg="modSp mod">
        <pc:chgData name="Frances Meek" userId="f3af35cc-3229-46e1-af36-3525661cfbd3" providerId="ADAL" clId="{65135C8C-1376-42A7-8F7E-B8966947C3E5}" dt="2025-08-12T05:19:39.740" v="736" actId="14100"/>
        <pc:sldMkLst>
          <pc:docMk/>
          <pc:sldMk cId="1234906655" sldId="304"/>
        </pc:sldMkLst>
        <pc:spChg chg="mod">
          <ac:chgData name="Frances Meek" userId="f3af35cc-3229-46e1-af36-3525661cfbd3" providerId="ADAL" clId="{65135C8C-1376-42A7-8F7E-B8966947C3E5}" dt="2025-08-12T05:19:39.740" v="736" actId="14100"/>
          <ac:spMkLst>
            <pc:docMk/>
            <pc:sldMk cId="1234906655" sldId="304"/>
            <ac:spMk id="3" creationId="{F22653C1-9E41-7327-95D1-9F13EBDC8AF2}"/>
          </ac:spMkLst>
        </pc:spChg>
        <pc:picChg chg="mod">
          <ac:chgData name="Frances Meek" userId="f3af35cc-3229-46e1-af36-3525661cfbd3" providerId="ADAL" clId="{65135C8C-1376-42A7-8F7E-B8966947C3E5}" dt="2025-08-12T05:19:22.095" v="731" actId="14100"/>
          <ac:picMkLst>
            <pc:docMk/>
            <pc:sldMk cId="1234906655" sldId="304"/>
            <ac:picMk id="6" creationId="{73BDFB22-5B11-8D60-3990-9E2411437DD6}"/>
          </ac:picMkLst>
        </pc:picChg>
      </pc:sldChg>
    </pc:docChg>
  </pc:docChgLst>
  <pc:docChgLst>
    <pc:chgData name="Orla Condon" userId="62ca7181-df71-4740-a21a-4649c658ad3a" providerId="ADAL" clId="{CA59D43A-3D93-4C11-8442-F60826E09376}"/>
    <pc:docChg chg="modSld modMainMaster">
      <pc:chgData name="Orla Condon" userId="62ca7181-df71-4740-a21a-4649c658ad3a" providerId="ADAL" clId="{CA59D43A-3D93-4C11-8442-F60826E09376}" dt="2025-08-26T15:05:19.838" v="28"/>
      <pc:docMkLst>
        <pc:docMk/>
      </pc:docMkLst>
      <pc:sldChg chg="modAnim">
        <pc:chgData name="Orla Condon" userId="62ca7181-df71-4740-a21a-4649c658ad3a" providerId="ADAL" clId="{CA59D43A-3D93-4C11-8442-F60826E09376}" dt="2025-08-26T15:05:19.838" v="28"/>
        <pc:sldMkLst>
          <pc:docMk/>
          <pc:sldMk cId="2405921415" sldId="277"/>
        </pc:sldMkLst>
      </pc:sldChg>
      <pc:sldChg chg="addSp delSp modSp mod">
        <pc:chgData name="Orla Condon" userId="62ca7181-df71-4740-a21a-4649c658ad3a" providerId="ADAL" clId="{CA59D43A-3D93-4C11-8442-F60826E09376}" dt="2025-08-26T15:04:50.428" v="26" actId="14100"/>
        <pc:sldMkLst>
          <pc:docMk/>
          <pc:sldMk cId="2283552623" sldId="286"/>
        </pc:sldMkLst>
        <pc:picChg chg="add mod">
          <ac:chgData name="Orla Condon" userId="62ca7181-df71-4740-a21a-4649c658ad3a" providerId="ADAL" clId="{CA59D43A-3D93-4C11-8442-F60826E09376}" dt="2025-08-26T15:04:50.428" v="26" actId="14100"/>
          <ac:picMkLst>
            <pc:docMk/>
            <pc:sldMk cId="2283552623" sldId="286"/>
            <ac:picMk id="6" creationId="{0A0C4F21-0AAF-782B-BC71-D850EE47AB65}"/>
          </ac:picMkLst>
        </pc:picChg>
        <pc:picChg chg="del">
          <ac:chgData name="Orla Condon" userId="62ca7181-df71-4740-a21a-4649c658ad3a" providerId="ADAL" clId="{CA59D43A-3D93-4C11-8442-F60826E09376}" dt="2025-08-26T10:43:28.546" v="0" actId="478"/>
          <ac:picMkLst>
            <pc:docMk/>
            <pc:sldMk cId="2283552623" sldId="286"/>
            <ac:picMk id="1031" creationId="{E2AF3BCB-1D9A-1A67-E364-7B76447C57BF}"/>
          </ac:picMkLst>
        </pc:picChg>
      </pc:sldChg>
      <pc:sldMasterChg chg="modSp mod">
        <pc:chgData name="Orla Condon" userId="62ca7181-df71-4740-a21a-4649c658ad3a" providerId="ADAL" clId="{CA59D43A-3D93-4C11-8442-F60826E09376}" dt="2025-08-26T15:03:46.963" v="24" actId="20577"/>
        <pc:sldMasterMkLst>
          <pc:docMk/>
          <pc:sldMasterMk cId="1328885048" sldId="2147483648"/>
        </pc:sldMasterMkLst>
        <pc:spChg chg="mod">
          <ac:chgData name="Orla Condon" userId="62ca7181-df71-4740-a21a-4649c658ad3a" providerId="ADAL" clId="{CA59D43A-3D93-4C11-8442-F60826E09376}" dt="2025-08-26T15:03:46.963" v="24" actId="20577"/>
          <ac:spMkLst>
            <pc:docMk/>
            <pc:sldMasterMk cId="1328885048" sldId="2147483648"/>
            <ac:spMk id="6" creationId="{00000000-0000-0000-0000-000000000000}"/>
          </ac:spMkLst>
        </pc:spChg>
      </pc:sldMasterChg>
    </pc:docChg>
  </pc:docChgLst>
  <pc:docChgLst>
    <pc:chgData name="f_mather@yahoo.com" userId="S::urn:spo:guest#f_mather@yahoo.com::" providerId="AD" clId="Web-{1AF918D5-4946-9A1E-CA2C-50DD7781A5A3}"/>
    <pc:docChg chg="modSld">
      <pc:chgData name="f_mather@yahoo.com" userId="S::urn:spo:guest#f_mather@yahoo.com::" providerId="AD" clId="Web-{1AF918D5-4946-9A1E-CA2C-50DD7781A5A3}" dt="2025-07-24T09:24:06.179" v="45" actId="1076"/>
      <pc:docMkLst>
        <pc:docMk/>
      </pc:docMkLst>
      <pc:sldChg chg="addSp modSp">
        <pc:chgData name="f_mather@yahoo.com" userId="S::urn:spo:guest#f_mather@yahoo.com::" providerId="AD" clId="Web-{1AF918D5-4946-9A1E-CA2C-50DD7781A5A3}" dt="2025-07-24T09:24:06.179" v="45" actId="1076"/>
        <pc:sldMkLst>
          <pc:docMk/>
          <pc:sldMk cId="1177146576" sldId="266"/>
        </pc:sldMkLst>
      </pc:sldChg>
      <pc:sldChg chg="addSp modSp">
        <pc:chgData name="f_mather@yahoo.com" userId="S::urn:spo:guest#f_mather@yahoo.com::" providerId="AD" clId="Web-{1AF918D5-4946-9A1E-CA2C-50DD7781A5A3}" dt="2025-07-24T09:23:06.114" v="21" actId="1076"/>
        <pc:sldMkLst>
          <pc:docMk/>
          <pc:sldMk cId="3181331775" sldId="290"/>
        </pc:sldMkLst>
      </pc:sldChg>
      <pc:sldChg chg="modSp">
        <pc:chgData name="f_mather@yahoo.com" userId="S::urn:spo:guest#f_mather@yahoo.com::" providerId="AD" clId="Web-{1AF918D5-4946-9A1E-CA2C-50DD7781A5A3}" dt="2025-07-24T09:23:33.631" v="29" actId="20577"/>
        <pc:sldMkLst>
          <pc:docMk/>
          <pc:sldMk cId="3500069267" sldId="291"/>
        </pc:sldMkLst>
      </pc:sldChg>
      <pc:sldChg chg="modSp">
        <pc:chgData name="f_mather@yahoo.com" userId="S::urn:spo:guest#f_mather@yahoo.com::" providerId="AD" clId="Web-{1AF918D5-4946-9A1E-CA2C-50DD7781A5A3}" dt="2025-07-24T09:22:18.925" v="4" actId="20577"/>
        <pc:sldMkLst>
          <pc:docMk/>
          <pc:sldMk cId="4151420698" sldId="293"/>
        </pc:sldMkLst>
      </pc:sldChg>
      <pc:sldChg chg="modSp">
        <pc:chgData name="f_mather@yahoo.com" userId="S::urn:spo:guest#f_mather@yahoo.com::" providerId="AD" clId="Web-{1AF918D5-4946-9A1E-CA2C-50DD7781A5A3}" dt="2025-07-24T09:22:40.457" v="18" actId="20577"/>
        <pc:sldMkLst>
          <pc:docMk/>
          <pc:sldMk cId="3927042396" sldId="297"/>
        </pc:sldMkLst>
      </pc:sldChg>
      <pc:sldChg chg="modSp">
        <pc:chgData name="f_mather@yahoo.com" userId="S::urn:spo:guest#f_mather@yahoo.com::" providerId="AD" clId="Web-{1AF918D5-4946-9A1E-CA2C-50DD7781A5A3}" dt="2025-07-24T09:23:47.350" v="40" actId="14100"/>
        <pc:sldMkLst>
          <pc:docMk/>
          <pc:sldMk cId="3444191252" sldId="298"/>
        </pc:sldMkLst>
      </pc:sldChg>
    </pc:docChg>
  </pc:docChgLst>
  <pc:docChgLst>
    <pc:chgData name="Orla Condon" userId="62ca7181-df71-4740-a21a-4649c658ad3a" providerId="ADAL" clId="{4E23AE9C-781F-473B-8807-39434AA212F9}"/>
    <pc:docChg chg="custSel addSld delSld modSld">
      <pc:chgData name="Orla Condon" userId="62ca7181-df71-4740-a21a-4649c658ad3a" providerId="ADAL" clId="{4E23AE9C-781F-473B-8807-39434AA212F9}" dt="2025-07-29T12:56:00.903" v="151" actId="47"/>
      <pc:docMkLst>
        <pc:docMk/>
      </pc:docMkLst>
      <pc:sldChg chg="addSp modSp mod">
        <pc:chgData name="Orla Condon" userId="62ca7181-df71-4740-a21a-4649c658ad3a" providerId="ADAL" clId="{4E23AE9C-781F-473B-8807-39434AA212F9}" dt="2025-07-29T11:52:50.137" v="55" actId="1076"/>
        <pc:sldMkLst>
          <pc:docMk/>
          <pc:sldMk cId="3097634684" sldId="264"/>
        </pc:sldMkLst>
        <pc:spChg chg="mod">
          <ac:chgData name="Orla Condon" userId="62ca7181-df71-4740-a21a-4649c658ad3a" providerId="ADAL" clId="{4E23AE9C-781F-473B-8807-39434AA212F9}" dt="2025-07-29T11:52:50.137" v="55" actId="1076"/>
          <ac:spMkLst>
            <pc:docMk/>
            <pc:sldMk cId="3097634684" sldId="264"/>
            <ac:spMk id="3" creationId="{00000000-0000-0000-0000-000000000000}"/>
          </ac:spMkLst>
        </pc:spChg>
        <pc:picChg chg="add mod">
          <ac:chgData name="Orla Condon" userId="62ca7181-df71-4740-a21a-4649c658ad3a" providerId="ADAL" clId="{4E23AE9C-781F-473B-8807-39434AA212F9}" dt="2025-07-29T11:52:46.137" v="54" actId="14100"/>
          <ac:picMkLst>
            <pc:docMk/>
            <pc:sldMk cId="3097634684" sldId="264"/>
            <ac:picMk id="6" creationId="{A7142553-A845-8EAB-5473-B01D1FA00180}"/>
          </ac:picMkLst>
        </pc:picChg>
      </pc:sldChg>
      <pc:sldChg chg="addSp modSp mod">
        <pc:chgData name="Orla Condon" userId="62ca7181-df71-4740-a21a-4649c658ad3a" providerId="ADAL" clId="{4E23AE9C-781F-473B-8807-39434AA212F9}" dt="2025-07-29T11:51:33.721" v="46" actId="1076"/>
        <pc:sldMkLst>
          <pc:docMk/>
          <pc:sldMk cId="591552370" sldId="265"/>
        </pc:sldMkLst>
        <pc:picChg chg="add mod">
          <ac:chgData name="Orla Condon" userId="62ca7181-df71-4740-a21a-4649c658ad3a" providerId="ADAL" clId="{4E23AE9C-781F-473B-8807-39434AA212F9}" dt="2025-07-29T11:51:33.721" v="46" actId="1076"/>
          <ac:picMkLst>
            <pc:docMk/>
            <pc:sldMk cId="591552370" sldId="265"/>
            <ac:picMk id="5" creationId="{AA7FC090-51B7-AB58-4963-36B28DBB60A1}"/>
          </ac:picMkLst>
        </pc:picChg>
      </pc:sldChg>
      <pc:sldChg chg="del">
        <pc:chgData name="Orla Condon" userId="62ca7181-df71-4740-a21a-4649c658ad3a" providerId="ADAL" clId="{4E23AE9C-781F-473B-8807-39434AA212F9}" dt="2025-07-29T12:50:23.682" v="148" actId="2696"/>
        <pc:sldMkLst>
          <pc:docMk/>
          <pc:sldMk cId="1177146576" sldId="266"/>
        </pc:sldMkLst>
      </pc:sldChg>
      <pc:sldChg chg="modSp mod">
        <pc:chgData name="Orla Condon" userId="62ca7181-df71-4740-a21a-4649c658ad3a" providerId="ADAL" clId="{4E23AE9C-781F-473B-8807-39434AA212F9}" dt="2025-07-29T11:53:41.351" v="69" actId="5793"/>
        <pc:sldMkLst>
          <pc:docMk/>
          <pc:sldMk cId="2405921415" sldId="277"/>
        </pc:sldMkLst>
        <pc:spChg chg="mod">
          <ac:chgData name="Orla Condon" userId="62ca7181-df71-4740-a21a-4649c658ad3a" providerId="ADAL" clId="{4E23AE9C-781F-473B-8807-39434AA212F9}" dt="2025-07-29T11:53:41.351" v="69" actId="5793"/>
          <ac:spMkLst>
            <pc:docMk/>
            <pc:sldMk cId="2405921415" sldId="277"/>
            <ac:spMk id="5" creationId="{9DCE6FA9-7E6A-E2BB-70DE-58ABB1FEBC41}"/>
          </ac:spMkLst>
        </pc:spChg>
      </pc:sldChg>
      <pc:sldChg chg="addSp modSp mod">
        <pc:chgData name="Orla Condon" userId="62ca7181-df71-4740-a21a-4649c658ad3a" providerId="ADAL" clId="{4E23AE9C-781F-473B-8807-39434AA212F9}" dt="2025-07-29T11:48:45.376" v="17" actId="1076"/>
        <pc:sldMkLst>
          <pc:docMk/>
          <pc:sldMk cId="2283552623" sldId="286"/>
        </pc:sldMkLst>
        <pc:spChg chg="add mod">
          <ac:chgData name="Orla Condon" userId="62ca7181-df71-4740-a21a-4649c658ad3a" providerId="ADAL" clId="{4E23AE9C-781F-473B-8807-39434AA212F9}" dt="2025-07-29T11:48:45.376" v="17" actId="1076"/>
          <ac:spMkLst>
            <pc:docMk/>
            <pc:sldMk cId="2283552623" sldId="286"/>
            <ac:spMk id="4" creationId="{5FB4366F-B972-FB04-E972-3AF6E26FFFA0}"/>
          </ac:spMkLst>
        </pc:spChg>
        <pc:picChg chg="mod">
          <ac:chgData name="Orla Condon" userId="62ca7181-df71-4740-a21a-4649c658ad3a" providerId="ADAL" clId="{4E23AE9C-781F-473B-8807-39434AA212F9}" dt="2025-07-29T11:48:25.185" v="5" actId="1076"/>
          <ac:picMkLst>
            <pc:docMk/>
            <pc:sldMk cId="2283552623" sldId="286"/>
            <ac:picMk id="3" creationId="{129C6054-292F-5CEC-7342-9D1695AA9B61}"/>
          </ac:picMkLst>
        </pc:picChg>
      </pc:sldChg>
      <pc:sldChg chg="modSp mod">
        <pc:chgData name="Orla Condon" userId="62ca7181-df71-4740-a21a-4649c658ad3a" providerId="ADAL" clId="{4E23AE9C-781F-473B-8807-39434AA212F9}" dt="2025-07-29T11:47:58.054" v="0" actId="255"/>
        <pc:sldMkLst>
          <pc:docMk/>
          <pc:sldMk cId="4108786722" sldId="287"/>
        </pc:sldMkLst>
        <pc:spChg chg="mod">
          <ac:chgData name="Orla Condon" userId="62ca7181-df71-4740-a21a-4649c658ad3a" providerId="ADAL" clId="{4E23AE9C-781F-473B-8807-39434AA212F9}" dt="2025-07-29T11:47:58.054" v="0" actId="255"/>
          <ac:spMkLst>
            <pc:docMk/>
            <pc:sldMk cId="4108786722" sldId="287"/>
            <ac:spMk id="3" creationId="{2765306A-AAAA-737D-CE74-AE9E59A61F16}"/>
          </ac:spMkLst>
        </pc:spChg>
      </pc:sldChg>
      <pc:sldChg chg="addSp delSp modSp mod">
        <pc:chgData name="Orla Condon" userId="62ca7181-df71-4740-a21a-4649c658ad3a" providerId="ADAL" clId="{4E23AE9C-781F-473B-8807-39434AA212F9}" dt="2025-07-29T12:44:13.121" v="104" actId="14100"/>
        <pc:sldMkLst>
          <pc:docMk/>
          <pc:sldMk cId="3210204150" sldId="288"/>
        </pc:sldMkLst>
        <pc:spChg chg="mod">
          <ac:chgData name="Orla Condon" userId="62ca7181-df71-4740-a21a-4649c658ad3a" providerId="ADAL" clId="{4E23AE9C-781F-473B-8807-39434AA212F9}" dt="2025-07-29T12:42:23.551" v="100" actId="14100"/>
          <ac:spMkLst>
            <pc:docMk/>
            <pc:sldMk cId="3210204150" sldId="288"/>
            <ac:spMk id="4" creationId="{0E3232C1-A2C9-E67A-8053-FA780B5DEAE7}"/>
          </ac:spMkLst>
        </pc:spChg>
      </pc:sldChg>
      <pc:sldChg chg="addSp delSp modSp mod">
        <pc:chgData name="Orla Condon" userId="62ca7181-df71-4740-a21a-4649c658ad3a" providerId="ADAL" clId="{4E23AE9C-781F-473B-8807-39434AA212F9}" dt="2025-07-29T12:39:59.104" v="77" actId="1076"/>
        <pc:sldMkLst>
          <pc:docMk/>
          <pc:sldMk cId="3181331775" sldId="290"/>
        </pc:sldMkLst>
        <pc:spChg chg="mod">
          <ac:chgData name="Orla Condon" userId="62ca7181-df71-4740-a21a-4649c658ad3a" providerId="ADAL" clId="{4E23AE9C-781F-473B-8807-39434AA212F9}" dt="2025-07-29T11:54:46.033" v="70" actId="14100"/>
          <ac:spMkLst>
            <pc:docMk/>
            <pc:sldMk cId="3181331775" sldId="290"/>
            <ac:spMk id="6" creationId="{B20D08E6-6DF1-1204-0A1E-B892E6C30218}"/>
          </ac:spMkLst>
        </pc:spChg>
        <pc:picChg chg="add mod">
          <ac:chgData name="Orla Condon" userId="62ca7181-df71-4740-a21a-4649c658ad3a" providerId="ADAL" clId="{4E23AE9C-781F-473B-8807-39434AA212F9}" dt="2025-07-29T12:39:59.104" v="77" actId="1076"/>
          <ac:picMkLst>
            <pc:docMk/>
            <pc:sldMk cId="3181331775" sldId="290"/>
            <ac:picMk id="5" creationId="{309F8CF0-4C84-1B32-2175-BCF90CEE5BFA}"/>
          </ac:picMkLst>
        </pc:picChg>
      </pc:sldChg>
      <pc:sldChg chg="modSp mod">
        <pc:chgData name="Orla Condon" userId="62ca7181-df71-4740-a21a-4649c658ad3a" providerId="ADAL" clId="{4E23AE9C-781F-473B-8807-39434AA212F9}" dt="2025-07-29T11:49:05.130" v="24" actId="20577"/>
        <pc:sldMkLst>
          <pc:docMk/>
          <pc:sldMk cId="4151420698" sldId="293"/>
        </pc:sldMkLst>
        <pc:spChg chg="mod">
          <ac:chgData name="Orla Condon" userId="62ca7181-df71-4740-a21a-4649c658ad3a" providerId="ADAL" clId="{4E23AE9C-781F-473B-8807-39434AA212F9}" dt="2025-07-29T11:49:05.130" v="24" actId="20577"/>
          <ac:spMkLst>
            <pc:docMk/>
            <pc:sldMk cId="4151420698" sldId="293"/>
            <ac:spMk id="5" creationId="{1EF8FB44-750D-30DB-B9D2-35D63B4A27B3}"/>
          </ac:spMkLst>
        </pc:spChg>
      </pc:sldChg>
      <pc:sldChg chg="addSp delSp modSp mod">
        <pc:chgData name="Orla Condon" userId="62ca7181-df71-4740-a21a-4649c658ad3a" providerId="ADAL" clId="{4E23AE9C-781F-473B-8807-39434AA212F9}" dt="2025-07-29T12:41:40.561" v="93" actId="1076"/>
        <pc:sldMkLst>
          <pc:docMk/>
          <pc:sldMk cId="391515328" sldId="295"/>
        </pc:sldMkLst>
        <pc:spChg chg="mod">
          <ac:chgData name="Orla Condon" userId="62ca7181-df71-4740-a21a-4649c658ad3a" providerId="ADAL" clId="{4E23AE9C-781F-473B-8807-39434AA212F9}" dt="2025-07-29T12:41:35.847" v="90" actId="20577"/>
          <ac:spMkLst>
            <pc:docMk/>
            <pc:sldMk cId="391515328" sldId="295"/>
            <ac:spMk id="2" creationId="{5F1031F1-B4EF-4BE2-152D-BC4D74CAA0EA}"/>
          </ac:spMkLst>
        </pc:spChg>
        <pc:picChg chg="add mod modCrop">
          <ac:chgData name="Orla Condon" userId="62ca7181-df71-4740-a21a-4649c658ad3a" providerId="ADAL" clId="{4E23AE9C-781F-473B-8807-39434AA212F9}" dt="2025-07-29T12:41:40.561" v="93" actId="1076"/>
          <ac:picMkLst>
            <pc:docMk/>
            <pc:sldMk cId="391515328" sldId="295"/>
            <ac:picMk id="6" creationId="{944A7A2C-3BC6-07E3-3A8E-329C965324CA}"/>
          </ac:picMkLst>
        </pc:picChg>
      </pc:sldChg>
      <pc:sldChg chg="modSp mod modAnim">
        <pc:chgData name="Orla Condon" userId="62ca7181-df71-4740-a21a-4649c658ad3a" providerId="ADAL" clId="{4E23AE9C-781F-473B-8807-39434AA212F9}" dt="2025-07-29T11:49:37.154" v="37"/>
        <pc:sldMkLst>
          <pc:docMk/>
          <pc:sldMk cId="3927042396" sldId="297"/>
        </pc:sldMkLst>
        <pc:spChg chg="mod">
          <ac:chgData name="Orla Condon" userId="62ca7181-df71-4740-a21a-4649c658ad3a" providerId="ADAL" clId="{4E23AE9C-781F-473B-8807-39434AA212F9}" dt="2025-07-29T11:49:22.987" v="34" actId="20577"/>
          <ac:spMkLst>
            <pc:docMk/>
            <pc:sldMk cId="3927042396" sldId="297"/>
            <ac:spMk id="5" creationId="{D38BCBA4-01F0-CE6B-EFBF-9D68B459DC5A}"/>
          </ac:spMkLst>
        </pc:spChg>
      </pc:sldChg>
      <pc:sldChg chg="modAnim">
        <pc:chgData name="Orla Condon" userId="62ca7181-df71-4740-a21a-4649c658ad3a" providerId="ADAL" clId="{4E23AE9C-781F-473B-8807-39434AA212F9}" dt="2025-07-29T12:44:32.315" v="107"/>
        <pc:sldMkLst>
          <pc:docMk/>
          <pc:sldMk cId="3444191252" sldId="298"/>
        </pc:sldMkLst>
      </pc:sldChg>
      <pc:sldChg chg="addSp delSp modSp add del mod">
        <pc:chgData name="Orla Condon" userId="62ca7181-df71-4740-a21a-4649c658ad3a" providerId="ADAL" clId="{4E23AE9C-781F-473B-8807-39434AA212F9}" dt="2025-07-29T12:50:20.150" v="147" actId="1076"/>
        <pc:sldMkLst>
          <pc:docMk/>
          <pc:sldMk cId="4036156579" sldId="302"/>
        </pc:sldMkLst>
        <pc:spChg chg="mod">
          <ac:chgData name="Orla Condon" userId="62ca7181-df71-4740-a21a-4649c658ad3a" providerId="ADAL" clId="{4E23AE9C-781F-473B-8807-39434AA212F9}" dt="2025-07-29T12:50:08.230" v="142" actId="20577"/>
          <ac:spMkLst>
            <pc:docMk/>
            <pc:sldMk cId="4036156579" sldId="302"/>
            <ac:spMk id="2" creationId="{0FCD524F-8820-D3BD-7500-A29D8E180ED6}"/>
          </ac:spMkLst>
        </pc:spChg>
        <pc:picChg chg="add mod">
          <ac:chgData name="Orla Condon" userId="62ca7181-df71-4740-a21a-4649c658ad3a" providerId="ADAL" clId="{4E23AE9C-781F-473B-8807-39434AA212F9}" dt="2025-07-29T12:50:20.150" v="147" actId="1076"/>
          <ac:picMkLst>
            <pc:docMk/>
            <pc:sldMk cId="4036156579" sldId="302"/>
            <ac:picMk id="4" creationId="{EE05A051-D610-455A-8211-590860414AF0}"/>
          </ac:picMkLst>
        </pc:picChg>
      </pc:sldChg>
      <pc:sldChg chg="add del">
        <pc:chgData name="Orla Condon" userId="62ca7181-df71-4740-a21a-4649c658ad3a" providerId="ADAL" clId="{4E23AE9C-781F-473B-8807-39434AA212F9}" dt="2025-07-29T12:56:00.903" v="151" actId="47"/>
        <pc:sldMkLst>
          <pc:docMk/>
          <pc:sldMk cId="514232257" sldId="303"/>
        </pc:sldMkLst>
      </pc:sldChg>
      <pc:sldChg chg="add">
        <pc:chgData name="Orla Condon" userId="62ca7181-df71-4740-a21a-4649c658ad3a" providerId="ADAL" clId="{4E23AE9C-781F-473B-8807-39434AA212F9}" dt="2025-07-29T12:55:37.970" v="150"/>
        <pc:sldMkLst>
          <pc:docMk/>
          <pc:sldMk cId="1234906655" sldId="304"/>
        </pc:sldMkLst>
      </pc:sldChg>
    </pc:docChg>
  </pc:docChgLst>
</pc:chgInfo>
</file>

<file path=ppt/comments/modernComment_115_8F67728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26299D4-5A10-C64F-A937-FE81EAB36C0A}" authorId="{A7191E5A-F250-6271-A89B-BFC5FFCE1A38}" status="resolved" created="2025-07-18T09:33:51.527" complete="100000">
    <pc:sldMkLst xmlns:pc="http://schemas.microsoft.com/office/powerpoint/2013/main/command">
      <pc:docMk/>
      <pc:sldMk cId="2405921415" sldId="277"/>
    </pc:sldMkLst>
    <p188:replyLst>
      <p188:reply id="{97A7B3E8-0C3E-AC44-9EE6-CFEACB7F575B}" authorId="{A7191E5A-F250-6271-A89B-BFC5FFCE1A38}" created="2025-07-18T09:45:50.660">
        <p188:txBody>
          <a:bodyPr/>
          <a:lstStyle/>
          <a:p>
            <a:r>
              <a:rPr lang="en-US"/>
              <a:t>Is there any other videos we could add to here? Do you have a melting method one?</a:t>
            </a:r>
          </a:p>
        </p188:txBody>
      </p188:reply>
    </p188:replyLst>
    <p188:txBody>
      <a:bodyPr/>
      <a:lstStyle/>
      <a:p>
        <a:r>
          <a:rPr lang="en-US"/>
          <a:t>Dice and trim? Slice (as chop is used in method?). Also boil?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2452" y="3531477"/>
            <a:ext cx="9144000" cy="733096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400" b="1" i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41072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 lIns="0" tIns="0" rIns="0" bIns="0"/>
          <a:lstStyle>
            <a:lvl1pPr marL="285750" indent="-285750" algn="l">
              <a:buFont typeface="Arial" charset="0"/>
              <a:buChar char="•"/>
              <a:defRPr sz="180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823767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51343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Ingredients</a:t>
            </a:r>
          </a:p>
        </p:txBody>
      </p:sp>
    </p:spTree>
    <p:extLst>
      <p:ext uri="{BB962C8B-B14F-4D97-AF65-F5344CB8AC3E}">
        <p14:creationId xmlns:p14="http://schemas.microsoft.com/office/powerpoint/2010/main" val="280007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69274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69276" y="2571092"/>
            <a:ext cx="9720000" cy="3600000"/>
          </a:xfrm>
          <a:prstGeom prst="rect">
            <a:avLst/>
          </a:prstGeom>
        </p:spPr>
        <p:txBody>
          <a:bodyPr lIns="0" tIns="0" rIns="0" bIns="0" numCol="1" anchor="t"/>
          <a:lstStyle>
            <a:lvl1pPr marL="285750" indent="-285750" algn="l">
              <a:buSzPct val="90000"/>
              <a:buFont typeface="Arial" charset="0"/>
              <a:buChar char="•"/>
              <a:defRPr sz="1800" b="0" i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3190530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6209274" y="2571092"/>
            <a:ext cx="4680000" cy="3600000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98461" y="2760281"/>
            <a:ext cx="4320000" cy="324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buNone/>
              <a:defRPr sz="1800" b="0" i="0"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Body text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4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Equipment</a:t>
            </a:r>
          </a:p>
        </p:txBody>
      </p:sp>
    </p:spTree>
    <p:extLst>
      <p:ext uri="{BB962C8B-B14F-4D97-AF65-F5344CB8AC3E}">
        <p14:creationId xmlns:p14="http://schemas.microsoft.com/office/powerpoint/2010/main" val="29758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3512" y="587760"/>
            <a:ext cx="9144000" cy="635491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4000" b="1" i="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153512" y="3065488"/>
            <a:ext cx="9144000" cy="308797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</p:txBody>
      </p:sp>
    </p:spTree>
    <p:extLst>
      <p:ext uri="{BB962C8B-B14F-4D97-AF65-F5344CB8AC3E}">
        <p14:creationId xmlns:p14="http://schemas.microsoft.com/office/powerpoint/2010/main" val="2013135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foodafactoflife.org.uk/recipes/11-14-l2c/fruity-flapjacks/" TargetMode="Externa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foodafactoflife.org.uk/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foodafactoflife.org.uk/" TargetMode="Externa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foodafactoflife.org.uk/" TargetMode="External"/><Relationship Id="rId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foodafactoflife.org.uk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foodafactoflife.org.uk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453" y="358589"/>
            <a:ext cx="2044335" cy="1435165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Food –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a fact of life 2025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18215"/>
            <a:ext cx="6761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Fruity </a:t>
            </a:r>
            <a:r>
              <a:rPr lang="en-GB" sz="900" kern="1200" dirty="0" err="1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6"/>
              </a:rPr>
              <a:t>flajacks</a:t>
            </a:r>
            <a:endParaRPr lang="en-GB" sz="90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885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49831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822393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5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1788143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b="0" i="0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    </a:t>
            </a:r>
            <a:r>
              <a:rPr lang="en-US" sz="900" b="0" i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© Food – a fact of life 2025</a:t>
            </a:r>
          </a:p>
        </p:txBody>
      </p:sp>
    </p:spTree>
    <p:extLst>
      <p:ext uri="{BB962C8B-B14F-4D97-AF65-F5344CB8AC3E}">
        <p14:creationId xmlns:p14="http://schemas.microsoft.com/office/powerpoint/2010/main" val="209049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156447" y="6539528"/>
            <a:ext cx="1072178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  <a:hlinkClick r:id="rId4"/>
              </a:rPr>
              <a:t>www.foodafactoflife.org.uk</a:t>
            </a:r>
            <a:r>
              <a:rPr lang="en-US" sz="900" dirty="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    © Food – a fact of life 2025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2" y="6539528"/>
            <a:ext cx="67610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recipe is from the original Licence to cook programme and is provided under the Open Government Licence. </a:t>
            </a:r>
          </a:p>
        </p:txBody>
      </p:sp>
    </p:spTree>
    <p:extLst>
      <p:ext uri="{BB962C8B-B14F-4D97-AF65-F5344CB8AC3E}">
        <p14:creationId xmlns:p14="http://schemas.microsoft.com/office/powerpoint/2010/main" val="369433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2cRbD9H0j4I" TargetMode="External"/><Relationship Id="rId2" Type="http://schemas.openxmlformats.org/officeDocument/2006/relationships/hyperlink" Target="https://www.foodafactoflife.org.uk/media/geehln3g/5_non-enzymic-browning-phood-futures.pptx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hyperlink" Target="https://www.foodafactoflife.org.uk/11-14-years/schemes-of-work-11-14-years/" TargetMode="External"/><Relationship Id="rId4" Type="http://schemas.openxmlformats.org/officeDocument/2006/relationships/hyperlink" Target="https://www.foodafactoflife.org.uk/media/7991/year-8-lesson-plan-4-1114.doc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foodafactoflife.org.uk/whole-school/whole-school-approach/guidelines-for-school-education-resources-about-food/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microsoft.com/office/2018/10/relationships/comments" Target="../comments/modernComment_115_8F67728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61E67-24C7-FDE5-0A9D-D482C76F7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30628-A9FA-3FD5-79DD-7FA5D52E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2452" y="3531477"/>
            <a:ext cx="9144000" cy="733096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Fruity flapjacks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65306A-AAAA-737D-CE74-AE9E59A61F16}"/>
              </a:ext>
            </a:extLst>
          </p:cNvPr>
          <p:cNvSpPr txBox="1"/>
          <p:nvPr/>
        </p:nvSpPr>
        <p:spPr>
          <a:xfrm>
            <a:off x="1142452" y="4264573"/>
            <a:ext cx="3552378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/>
                <a:cs typeface="Arial"/>
              </a:rPr>
              <a:t>Complexity: medium - high</a:t>
            </a: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86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DA618-1CDD-1725-AFBF-8C9D764F6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232C1-A2C9-E67A-8053-FA780B5DEAE7}"/>
              </a:ext>
            </a:extLst>
          </p:cNvPr>
          <p:cNvSpPr/>
          <p:nvPr/>
        </p:nvSpPr>
        <p:spPr>
          <a:xfrm>
            <a:off x="1024042" y="2120715"/>
            <a:ext cx="6470677" cy="3106893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0C00B9-80AA-A91E-3A14-233E11349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5829" y="1555463"/>
            <a:ext cx="9720000" cy="720000"/>
          </a:xfrm>
        </p:spPr>
        <p:txBody>
          <a:bodyPr/>
          <a:lstStyle/>
          <a:p>
            <a:r>
              <a:rPr lang="en-US" dirty="0"/>
              <a:t>Top tips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AD2C3-3977-79F4-7A2B-483785D1D744}"/>
              </a:ext>
            </a:extLst>
          </p:cNvPr>
          <p:cNvSpPr txBox="1"/>
          <p:nvPr/>
        </p:nvSpPr>
        <p:spPr>
          <a:xfrm>
            <a:off x="1161047" y="2228241"/>
            <a:ext cx="5872800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Turn up the flavour: Try adding 75g sultanas, figs, mixed dried fruit or add 1 x 15ml spoon cinnamon, ginger or mixed spices to the oat mixture.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Reduce food waste: Add leftover grated fresh apple or carrot to the flapjacks.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 not remove from tray until cool and firm. </a:t>
            </a:r>
          </a:p>
        </p:txBody>
      </p:sp>
      <p:pic>
        <p:nvPicPr>
          <p:cNvPr id="7" name="Picture 6" descr="A plate of shredded carrots&#10;&#10;AI-generated content may be incorrect.">
            <a:extLst>
              <a:ext uri="{FF2B5EF4-FFF2-40B4-BE49-F238E27FC236}">
                <a16:creationId xmlns:a16="http://schemas.microsoft.com/office/drawing/2014/main" id="{5AE1B1A8-6427-ADC3-1BD4-8EF130AA7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8374" y="4091703"/>
            <a:ext cx="2845960" cy="1897117"/>
          </a:xfrm>
          <a:prstGeom prst="rect">
            <a:avLst/>
          </a:prstGeom>
        </p:spPr>
      </p:pic>
      <p:pic>
        <p:nvPicPr>
          <p:cNvPr id="9" name="Picture 8" descr="A bowl of ginger root and powder&#10;&#10;AI-generated content may be incorrect.">
            <a:extLst>
              <a:ext uri="{FF2B5EF4-FFF2-40B4-BE49-F238E27FC236}">
                <a16:creationId xmlns:a16="http://schemas.microsoft.com/office/drawing/2014/main" id="{854F49A4-8157-1BAB-7BD9-32DF9ACA1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861" y="1713766"/>
            <a:ext cx="2618202" cy="227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04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933C2-42D4-1D20-D200-78AF168B3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3B68CA-8205-DA02-5A5C-7C9E45B6F697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Plenary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AA523A-4A35-0BFE-4868-31707E94A3FC}"/>
              </a:ext>
            </a:extLst>
          </p:cNvPr>
          <p:cNvSpPr txBox="1"/>
          <p:nvPr/>
        </p:nvSpPr>
        <p:spPr>
          <a:xfrm>
            <a:off x="763675" y="2059912"/>
            <a:ext cx="677258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Name three skills used today when preparing the flapjacks. 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/>
                <a:cs typeface="Arial"/>
              </a:rPr>
              <a:t>  Name the two methods of heat transfer used?</a:t>
            </a:r>
          </a:p>
          <a:p>
            <a:pPr marL="342900" indent="-342900">
              <a:buAutoNum type="arabicPeriod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000" dirty="0">
                <a:latin typeface="Arial"/>
                <a:cs typeface="Arial"/>
              </a:rPr>
              <a:t>  Which ingredient caused the flapjack to turn golden? </a:t>
            </a:r>
          </a:p>
        </p:txBody>
      </p:sp>
    </p:spTree>
    <p:extLst>
      <p:ext uri="{BB962C8B-B14F-4D97-AF65-F5344CB8AC3E}">
        <p14:creationId xmlns:p14="http://schemas.microsoft.com/office/powerpoint/2010/main" val="35000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37CAE-C1DA-2851-98C1-6DEB0C50F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44D15DC-95A1-8CD3-A454-A020418B1A44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responses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219AFE-D46C-6FEC-8784-C5E232EF4696}"/>
              </a:ext>
            </a:extLst>
          </p:cNvPr>
          <p:cNvSpPr txBox="1"/>
          <p:nvPr/>
        </p:nvSpPr>
        <p:spPr>
          <a:xfrm>
            <a:off x="763675" y="2059912"/>
            <a:ext cx="8467186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>
                <a:latin typeface="Arial"/>
                <a:cs typeface="Arial"/>
              </a:rPr>
              <a:t>Name three skills used today when preparing the flapjacks.</a:t>
            </a:r>
            <a:endParaRPr lang="en-US" dirty="0"/>
          </a:p>
          <a:p>
            <a:pPr marL="432000"/>
            <a:r>
              <a:rPr lang="en-GB" sz="2000" b="1" i="1" dirty="0">
                <a:solidFill>
                  <a:srgbClr val="79AA4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Weigh, measure, cut, chop, melt, simmer and boil, mix, stir and combine, bake, portion/divide. </a:t>
            </a:r>
            <a:endParaRPr lang="en-GB" sz="2000" b="1" i="1" dirty="0">
              <a:solidFill>
                <a:srgbClr val="79AA41"/>
              </a:solidFill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2.   Name the two methods of heat transfer used?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Convection and conduction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/>
                <a:cs typeface="Arial"/>
              </a:rPr>
              <a:t>3.  Which ingredient caused the flapjack to turn golden? </a:t>
            </a:r>
          </a:p>
          <a:p>
            <a:pPr marL="432000"/>
            <a:r>
              <a:rPr lang="en-US" sz="2000" b="1" i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Sugar, golden syrup</a:t>
            </a:r>
          </a:p>
        </p:txBody>
      </p:sp>
    </p:spTree>
    <p:extLst>
      <p:ext uri="{BB962C8B-B14F-4D97-AF65-F5344CB8AC3E}">
        <p14:creationId xmlns:p14="http://schemas.microsoft.com/office/powerpoint/2010/main" val="344419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77E4-7471-CD20-C313-61CE546622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DF167-8518-CC1E-8D9E-1DE0CBE2A851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Looking for more…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653C1-9E41-7327-95D1-9F13EBDC8AF2}"/>
              </a:ext>
            </a:extLst>
          </p:cNvPr>
          <p:cNvSpPr txBox="1"/>
          <p:nvPr/>
        </p:nvSpPr>
        <p:spPr>
          <a:xfrm>
            <a:off x="613741" y="2124693"/>
            <a:ext cx="6438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recipe support your pupils learning around non-enzymic browning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caramelisation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Check out our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presentation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and a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video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aid your explanations. 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more opportunities to use the melting method to make a dish, why not make mini carrot cakes? This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lesson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Food – a fact of life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Schemes of Work has all you need. </a:t>
            </a:r>
          </a:p>
          <a:p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BDFB22-5B11-8D60-3990-9E2411437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5407" y="2320479"/>
            <a:ext cx="3921565" cy="220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06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FAC70-8263-E2AB-26E6-803126ABD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524F-8820-D3BD-7500-A29D8E180E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45" y="1236455"/>
            <a:ext cx="9720000" cy="720000"/>
          </a:xfrm>
        </p:spPr>
        <p:txBody>
          <a:bodyPr/>
          <a:lstStyle/>
          <a:p>
            <a:r>
              <a:rPr lang="en-GB" sz="4400" dirty="0">
                <a:latin typeface="Arial"/>
                <a:cs typeface="Arial"/>
              </a:rPr>
              <a:t>Fruity flapjacks  </a:t>
            </a:r>
            <a:endParaRPr lang="en-GB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B9E695-CC19-7755-6FEB-F30ED91C90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5046" y="5000999"/>
            <a:ext cx="5921907" cy="1173594"/>
          </a:xfrm>
        </p:spPr>
        <p:txBody>
          <a:bodyPr/>
          <a:lstStyle/>
          <a:p>
            <a:pPr marL="0" indent="0" algn="ctr">
              <a:buNone/>
            </a:pPr>
            <a:r>
              <a:rPr lang="en-GB" sz="3600" dirty="0"/>
              <a:t>For further information, go to:</a:t>
            </a:r>
          </a:p>
          <a:p>
            <a:pPr marL="0" indent="0" algn="ctr">
              <a:buNone/>
            </a:pPr>
            <a:r>
              <a:rPr lang="en-GB" sz="3600" dirty="0"/>
              <a:t>www.foodafactoflife.org.uk</a:t>
            </a:r>
          </a:p>
          <a:p>
            <a:pPr marL="0" indent="0">
              <a:buNone/>
            </a:pPr>
            <a:endParaRPr lang="en-GB" sz="2000" dirty="0">
              <a:cs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67AF27E-4D77-18BD-6419-362D18DF3F2E}"/>
              </a:ext>
            </a:extLst>
          </p:cNvPr>
          <p:cNvSpPr txBox="1"/>
          <p:nvPr/>
        </p:nvSpPr>
        <p:spPr>
          <a:xfrm>
            <a:off x="119743" y="6457472"/>
            <a:ext cx="99043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This resource meets the</a:t>
            </a:r>
            <a:r>
              <a:rPr lang="en-GB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b="1" i="1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Guidelines for producers and users of school education resources about food</a:t>
            </a:r>
            <a:r>
              <a:rPr lang="en-GB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05A051-D610-455A-8211-590860414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558" y="1956455"/>
            <a:ext cx="3303077" cy="2886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156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8485D009-5158-002A-70E2-2CE9D8D30D44}"/>
              </a:ext>
            </a:extLst>
          </p:cNvPr>
          <p:cNvSpPr txBox="1">
            <a:spLocks/>
          </p:cNvSpPr>
          <p:nvPr/>
        </p:nvSpPr>
        <p:spPr>
          <a:xfrm>
            <a:off x="1169276" y="1563798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dirty="0"/>
              <a:t>Nutritional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C6054-292F-5CEC-7342-9D1695AA9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525" y="1875487"/>
            <a:ext cx="3891231" cy="341871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B4366F-B972-FB04-E972-3AF6E26FFFA0}"/>
              </a:ext>
            </a:extLst>
          </p:cNvPr>
          <p:cNvSpPr txBox="1"/>
          <p:nvPr/>
        </p:nvSpPr>
        <p:spPr>
          <a:xfrm>
            <a:off x="8676640" y="531682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Makes 8 </a:t>
            </a:r>
          </a:p>
        </p:txBody>
      </p:sp>
      <p:pic>
        <p:nvPicPr>
          <p:cNvPr id="6" name="Picture 5" descr="A chart of nutrition information&#10;&#10;AI-generated content may be incorrect.">
            <a:extLst>
              <a:ext uri="{FF2B5EF4-FFF2-40B4-BE49-F238E27FC236}">
                <a16:creationId xmlns:a16="http://schemas.microsoft.com/office/drawing/2014/main" id="{0A0C4F21-0AAF-782B-BC71-D850EE47A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724" y="2258378"/>
            <a:ext cx="5260636" cy="281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552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2213-7B63-B24D-8D2F-78021A4CAC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Starter activity 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F8FB44-750D-30DB-B9D2-35D63B4A27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State: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r>
              <a:rPr lang="en-US" sz="2000" dirty="0">
                <a:latin typeface="Arial"/>
                <a:cs typeface="Arial"/>
              </a:rPr>
              <a:t>3 types of heat transfer</a:t>
            </a:r>
            <a:endParaRPr lang="en-US" dirty="0"/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2 health and safety tips when using the hob</a:t>
            </a:r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1 practical food skill that could be used to prepare fruit</a:t>
            </a:r>
          </a:p>
          <a:p>
            <a:pPr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AutoNum type="arabicPeriod"/>
            </a:pP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420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4E17D-EA6C-4D68-5EC6-A79D34464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B706A-74F8-6207-0546-33AFF569A5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Example responses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38BCBA4-01F0-CE6B-EFBF-9D68B459DC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764" y="2283797"/>
            <a:ext cx="9720000" cy="389628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State: </a:t>
            </a:r>
          </a:p>
          <a:p>
            <a:r>
              <a:rPr lang="en-US" sz="2000" dirty="0">
                <a:latin typeface="Arial"/>
                <a:cs typeface="Arial"/>
              </a:rPr>
              <a:t>3 types of heat transfer</a:t>
            </a:r>
            <a:endParaRPr lang="en-US" dirty="0">
              <a:cs typeface="Arial"/>
            </a:endParaRPr>
          </a:p>
          <a:p>
            <a:pPr marL="171450" lvl="1" algn="l"/>
            <a:r>
              <a:rPr lang="en-US" sz="2200" b="1" i="1" dirty="0">
                <a:solidFill>
                  <a:srgbClr val="79AA41"/>
                </a:solidFill>
              </a:rPr>
              <a:t>  Convection, conduction, radiation.</a:t>
            </a:r>
          </a:p>
          <a:p>
            <a:pPr>
              <a:buAutoNum type="arabicPeriod"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2 health and safety tips when using the hob</a:t>
            </a:r>
          </a:p>
          <a:p>
            <a:pPr marL="273050" indent="-273050">
              <a:buNone/>
            </a:pPr>
            <a:r>
              <a:rPr lang="en-US" sz="2000" b="1" i="1" dirty="0">
                <a:solidFill>
                  <a:srgbClr val="79AA41"/>
                </a:solidFill>
              </a:rPr>
              <a:t>    Always keep pan handle to the side of the cooker. Use a wooden spoon as     metal conducts heat.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>
                <a:latin typeface="Arial"/>
                <a:cs typeface="Arial"/>
              </a:rPr>
              <a:t>1 practical food skill that could be used to prepare fruit</a:t>
            </a:r>
          </a:p>
          <a:p>
            <a:pPr marL="0" indent="0">
              <a:buNone/>
            </a:pPr>
            <a:r>
              <a:rPr lang="en-US" sz="2000" b="1" i="1" dirty="0">
                <a:solidFill>
                  <a:srgbClr val="79AA41"/>
                </a:solidFill>
                <a:latin typeface="Arial"/>
                <a:cs typeface="Arial"/>
              </a:rPr>
              <a:t>    Peeling, slicing, coring</a:t>
            </a:r>
            <a:endParaRPr lang="en-US" sz="2000" b="1" i="1" dirty="0">
              <a:solidFill>
                <a:srgbClr val="79AA41"/>
              </a:solidFill>
            </a:endParaRPr>
          </a:p>
          <a:p>
            <a:pPr>
              <a:buAutoNum type="arabicPeriod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>
              <a:buAutoNum type="arabicPeriod"/>
            </a:pPr>
            <a:endParaRPr lang="en-US" dirty="0"/>
          </a:p>
          <a:p>
            <a:pPr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042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7002" y="2283798"/>
            <a:ext cx="5750019" cy="3915947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78841" y="1563798"/>
            <a:ext cx="9720000" cy="720000"/>
          </a:xfrm>
        </p:spPr>
        <p:txBody>
          <a:bodyPr/>
          <a:lstStyle/>
          <a:p>
            <a:r>
              <a:rPr lang="en-GB" dirty="0"/>
              <a:t>Ingredients (serves 8)</a:t>
            </a:r>
          </a:p>
        </p:txBody>
      </p:sp>
      <p:sp>
        <p:nvSpPr>
          <p:cNvPr id="14" name="Text Placeholder 1"/>
          <p:cNvSpPr txBox="1">
            <a:spLocks/>
          </p:cNvSpPr>
          <p:nvPr/>
        </p:nvSpPr>
        <p:spPr>
          <a:xfrm>
            <a:off x="5858485" y="2444207"/>
            <a:ext cx="4320000" cy="33397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2000" dirty="0"/>
              <a:t>75g dried apricots </a:t>
            </a:r>
          </a:p>
          <a:p>
            <a:pPr fontAlgn="base"/>
            <a:r>
              <a:rPr lang="en-GB" sz="2000" dirty="0"/>
              <a:t>150g oats </a:t>
            </a:r>
          </a:p>
          <a:p>
            <a:pPr fontAlgn="base"/>
            <a:r>
              <a:rPr lang="en-GB" sz="2000" dirty="0"/>
              <a:t>50g caster sugar </a:t>
            </a:r>
          </a:p>
          <a:p>
            <a:pPr fontAlgn="base"/>
            <a:r>
              <a:rPr lang="en-GB" sz="2000" dirty="0"/>
              <a:t>50g reduced-fat spread </a:t>
            </a:r>
          </a:p>
          <a:p>
            <a:pPr fontAlgn="base"/>
            <a:r>
              <a:rPr lang="en-GB" sz="2000" dirty="0"/>
              <a:t>2 x 15ml spoons golden syrup </a:t>
            </a:r>
          </a:p>
          <a:p>
            <a:pPr fontAlgn="base"/>
            <a:r>
              <a:rPr lang="en-US" sz="2000" dirty="0"/>
              <a:t> </a:t>
            </a:r>
          </a:p>
          <a:p>
            <a:pPr>
              <a:spcBef>
                <a:spcPct val="50000"/>
              </a:spcBef>
            </a:pPr>
            <a:endParaRPr lang="en-GB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sign with text and symbols&#10;&#10;AI-generated content may be incorrect.">
            <a:extLst>
              <a:ext uri="{FF2B5EF4-FFF2-40B4-BE49-F238E27FC236}">
                <a16:creationId xmlns:a16="http://schemas.microsoft.com/office/drawing/2014/main" id="{EB96E4F8-1400-F548-954A-DBFF68D87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1446" y="4848691"/>
            <a:ext cx="2695575" cy="13430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485B16-E401-1D2E-DBAD-3A74C9CB360A}"/>
              </a:ext>
            </a:extLst>
          </p:cNvPr>
          <p:cNvSpPr txBox="1"/>
          <p:nvPr/>
        </p:nvSpPr>
        <p:spPr>
          <a:xfrm>
            <a:off x="5641093" y="5400459"/>
            <a:ext cx="30984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 b="1">
                <a:latin typeface="Arial"/>
                <a:cs typeface="Arial"/>
              </a:rPr>
              <a:t>Check for any food allergy, intolerance, special dietary requirement or religious/cultural reasons for not handling or eating the ingredients in this recipe.</a:t>
            </a:r>
          </a:p>
        </p:txBody>
      </p:sp>
      <p:pic>
        <p:nvPicPr>
          <p:cNvPr id="5" name="Picture 4" descr="A tray with food ingredients on it&#10;&#10;AI-generated content may be incorrect.">
            <a:extLst>
              <a:ext uri="{FF2B5EF4-FFF2-40B4-BE49-F238E27FC236}">
                <a16:creationId xmlns:a16="http://schemas.microsoft.com/office/drawing/2014/main" id="{AA7FC090-51B7-AB58-4963-36B28DBB6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6049" y="2283798"/>
            <a:ext cx="3421928" cy="380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69527" y="2018805"/>
            <a:ext cx="5693830" cy="4286991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"/>
          </p:nvPr>
        </p:nvSpPr>
        <p:spPr>
          <a:xfrm>
            <a:off x="5768109" y="2152405"/>
            <a:ext cx="5254615" cy="4019790"/>
          </a:xfrm>
        </p:spPr>
        <p:txBody>
          <a:bodyPr>
            <a:normAutofit/>
          </a:bodyPr>
          <a:lstStyle/>
          <a:p>
            <a:r>
              <a:rPr lang="en-US" sz="2000" dirty="0"/>
              <a:t>Weighing scales</a:t>
            </a:r>
            <a:endParaRPr lang="en-GB" sz="2000" b="1" dirty="0"/>
          </a:p>
          <a:p>
            <a:r>
              <a:rPr lang="en-US" sz="2000" dirty="0"/>
              <a:t>Baking tray</a:t>
            </a:r>
            <a:endParaRPr lang="en-GB" sz="2000" b="1" dirty="0"/>
          </a:p>
          <a:p>
            <a:r>
              <a:rPr lang="en-US" sz="2000" dirty="0"/>
              <a:t>Chopping board</a:t>
            </a:r>
            <a:endParaRPr lang="en-GB" sz="2000" b="1" dirty="0"/>
          </a:p>
          <a:p>
            <a:r>
              <a:rPr lang="en-US" sz="2000" dirty="0"/>
              <a:t>Sharp knife</a:t>
            </a:r>
            <a:endParaRPr lang="en-GB" sz="2000" b="1" dirty="0"/>
          </a:p>
          <a:p>
            <a:r>
              <a:rPr lang="en-US" sz="2000" dirty="0"/>
              <a:t>Measuring spoons </a:t>
            </a:r>
            <a:endParaRPr lang="en-GB" sz="2000" b="1" dirty="0"/>
          </a:p>
          <a:p>
            <a:r>
              <a:rPr lang="en-US" sz="2000" dirty="0"/>
              <a:t>Saucepan </a:t>
            </a:r>
            <a:endParaRPr lang="en-GB" sz="2000" b="1" dirty="0"/>
          </a:p>
          <a:p>
            <a:r>
              <a:rPr lang="en-US" sz="2000" dirty="0"/>
              <a:t>Heat resistant spoon </a:t>
            </a:r>
            <a:endParaRPr lang="en-GB" sz="2000" b="1" dirty="0"/>
          </a:p>
          <a:p>
            <a:r>
              <a:rPr lang="en-US" sz="2000" dirty="0"/>
              <a:t>Spatula </a:t>
            </a:r>
            <a:endParaRPr lang="en-GB" sz="2000" b="1" dirty="0"/>
          </a:p>
          <a:p>
            <a:r>
              <a:rPr lang="en-US" sz="2000" dirty="0"/>
              <a:t>Palette knife</a:t>
            </a:r>
            <a:endParaRPr lang="en-GB" sz="2000" b="1" dirty="0"/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69276" y="1434822"/>
            <a:ext cx="9720000" cy="720000"/>
          </a:xfrm>
        </p:spPr>
        <p:txBody>
          <a:bodyPr/>
          <a:lstStyle/>
          <a:p>
            <a:r>
              <a:rPr lang="en-GB" dirty="0"/>
              <a:t>Equipment</a:t>
            </a:r>
          </a:p>
        </p:txBody>
      </p:sp>
      <p:pic>
        <p:nvPicPr>
          <p:cNvPr id="6" name="Picture 5" descr="A pan and utensils on a tray&#10;&#10;AI-generated content may be incorrect.">
            <a:extLst>
              <a:ext uri="{FF2B5EF4-FFF2-40B4-BE49-F238E27FC236}">
                <a16:creationId xmlns:a16="http://schemas.microsoft.com/office/drawing/2014/main" id="{A7142553-A845-8EAB-5473-B01D1FA00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33" y="2018805"/>
            <a:ext cx="3658475" cy="428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3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6510" y="1959498"/>
            <a:ext cx="5315519" cy="3869385"/>
          </a:xfrm>
          <a:prstGeom prst="rect">
            <a:avLst/>
          </a:prstGeom>
          <a:solidFill>
            <a:srgbClr val="D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Font typeface="Arial"/>
              <a:buChar char="•"/>
            </a:pPr>
            <a:endParaRPr lang="en-US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95829" y="1362771"/>
            <a:ext cx="9720000" cy="720000"/>
          </a:xfrm>
          <a:prstGeom prst="rect">
            <a:avLst/>
          </a:prstGeo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i="0" kern="1200">
                <a:solidFill>
                  <a:srgbClr val="79AA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Food skills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E6FA9-7E6A-E2BB-70DE-58ABB1FEBC41}"/>
              </a:ext>
            </a:extLst>
          </p:cNvPr>
          <p:cNvSpPr txBox="1"/>
          <p:nvPr/>
        </p:nvSpPr>
        <p:spPr>
          <a:xfrm>
            <a:off x="5855829" y="2043231"/>
            <a:ext cx="2825327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Weigh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Measure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hop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Melt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immer 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Mix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Stir and combine</a:t>
            </a:r>
            <a:endParaRPr lang="en-GB" sz="2000" dirty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Bake</a:t>
            </a:r>
          </a:p>
          <a:p>
            <a:r>
              <a:rPr lang="en-GB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ortion/divide </a:t>
            </a:r>
            <a:endParaRPr lang="en-GB" sz="20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9" name="Picture 8" descr="DSC00900">
            <a:extLst>
              <a:ext uri="{FF2B5EF4-FFF2-40B4-BE49-F238E27FC236}">
                <a16:creationId xmlns:a16="http://schemas.microsoft.com/office/drawing/2014/main" id="{6DC868CE-9FE5-12E3-55D5-CF6CB71594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19987" r="11281" b="8194"/>
          <a:stretch>
            <a:fillRect/>
          </a:stretch>
        </p:blipFill>
        <p:spPr bwMode="auto">
          <a:xfrm>
            <a:off x="995829" y="1959498"/>
            <a:ext cx="1813834" cy="16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DSC00895">
            <a:extLst>
              <a:ext uri="{FF2B5EF4-FFF2-40B4-BE49-F238E27FC236}">
                <a16:creationId xmlns:a16="http://schemas.microsoft.com/office/drawing/2014/main" id="{A74A1789-F1B7-8848-B654-F603216A9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07" y="1959498"/>
            <a:ext cx="2243476" cy="168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DSC00906">
            <a:extLst>
              <a:ext uri="{FF2B5EF4-FFF2-40B4-BE49-F238E27FC236}">
                <a16:creationId xmlns:a16="http://schemas.microsoft.com/office/drawing/2014/main" id="{849B7928-DB14-2082-421F-C4A16C25F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1" r="11099"/>
          <a:stretch>
            <a:fillRect/>
          </a:stretch>
        </p:blipFill>
        <p:spPr bwMode="auto">
          <a:xfrm>
            <a:off x="995830" y="3933926"/>
            <a:ext cx="1813834" cy="168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SC00955">
            <a:extLst>
              <a:ext uri="{FF2B5EF4-FFF2-40B4-BE49-F238E27FC236}">
                <a16:creationId xmlns:a16="http://schemas.microsoft.com/office/drawing/2014/main" id="{CFF00055-BDED-5833-1451-4BBFA4898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07" y="3933926"/>
            <a:ext cx="2243476" cy="168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92141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E2690-5B02-89CB-91D1-7E97318AEF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9DA8069-8F40-AE7E-FCD4-15C2F93B0CE3}"/>
              </a:ext>
            </a:extLst>
          </p:cNvPr>
          <p:cNvSpPr txBox="1"/>
          <p:nvPr/>
        </p:nvSpPr>
        <p:spPr>
          <a:xfrm>
            <a:off x="613741" y="1206813"/>
            <a:ext cx="609765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00" b="1" dirty="0">
                <a:solidFill>
                  <a:srgbClr val="79AA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0D08E6-6DF1-1204-0A1E-B892E6C30218}"/>
              </a:ext>
            </a:extLst>
          </p:cNvPr>
          <p:cNvSpPr txBox="1"/>
          <p:nvPr/>
        </p:nvSpPr>
        <p:spPr>
          <a:xfrm>
            <a:off x="613741" y="1911973"/>
            <a:ext cx="7554899" cy="51090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Preheat the oven to 180°C or gas mark 4.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Line the baking tray.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Chop the apricots into small pieces.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Place the spread, sugar and syrup into a saucepan, stir and gently heat until it has melted.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the saucepan from the heat and stir in the oats and apricots.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Pour the mixture into the lined baking tray.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Pat and flatten down the mixture in the baking tray, using the palette knife.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Bake for 15 - 20 minutes, until lightly browned.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Remove from the oven and carefully cut into ‘bars’ in the baking tray while hot.</a:t>
            </a:r>
          </a:p>
          <a:p>
            <a:pPr marL="342900" lvl="0" indent="-342900">
              <a:lnSpc>
                <a:spcPct val="90000"/>
              </a:lnSpc>
              <a:buFont typeface="+mj-lt"/>
              <a:buAutoNum type="arabicPeriod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/>
              <a:ea typeface="MS Mincho"/>
              <a:cs typeface="Arial"/>
            </a:endParaRPr>
          </a:p>
          <a:p>
            <a:pPr lvl="1"/>
            <a:endParaRPr lang="en-GB" sz="2400" dirty="0">
              <a:effectLst/>
              <a:latin typeface="Arial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5" name="Picture 4" descr="A plate of food on a blue background&#10;&#10;AI-generated content may be incorrect.">
            <a:extLst>
              <a:ext uri="{FF2B5EF4-FFF2-40B4-BE49-F238E27FC236}">
                <a16:creationId xmlns:a16="http://schemas.microsoft.com/office/drawing/2014/main" id="{309F8CF0-4C84-1B32-2175-BCF90CEE5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0337" y="2671791"/>
            <a:ext cx="3277319" cy="2184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31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031F1-B4EF-4BE2-152D-BC4D74CAA0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Arial"/>
                <a:cs typeface="Arial"/>
              </a:rPr>
              <a:t>Food science  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5B41C9-1D51-5132-C14C-C01613FD79AF}"/>
              </a:ext>
            </a:extLst>
          </p:cNvPr>
          <p:cNvSpPr txBox="1"/>
          <p:nvPr/>
        </p:nvSpPr>
        <p:spPr>
          <a:xfrm>
            <a:off x="1075174" y="2283798"/>
            <a:ext cx="430166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Caramelisation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sugar and golden syrup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caramelise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when heated causing the flapjack to turn golden brown</a:t>
            </a:r>
            <a:r>
              <a:rPr lang="en-US" dirty="0"/>
              <a:t>.</a:t>
            </a:r>
          </a:p>
        </p:txBody>
      </p:sp>
      <p:pic>
        <p:nvPicPr>
          <p:cNvPr id="6" name="Picture 5" descr="A pile of cereal bars on a blue napkin&#10;&#10;AI-generated content may be incorrect.">
            <a:extLst>
              <a:ext uri="{FF2B5EF4-FFF2-40B4-BE49-F238E27FC236}">
                <a16:creationId xmlns:a16="http://schemas.microsoft.com/office/drawing/2014/main" id="{944A7A2C-3BC6-07E3-3A8E-329C965324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83" t="15849" r="8546" b="5283"/>
          <a:stretch>
            <a:fillRect/>
          </a:stretch>
        </p:blipFill>
        <p:spPr>
          <a:xfrm>
            <a:off x="7739125" y="2352810"/>
            <a:ext cx="3951785" cy="249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15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B7717B116CB0458FBBE0A0DE0182DD" ma:contentTypeVersion="13" ma:contentTypeDescription="Create a new document." ma:contentTypeScope="" ma:versionID="137b2bab820a419a40b4603ae7abae1c">
  <xsd:schema xmlns:xsd="http://www.w3.org/2001/XMLSchema" xmlns:xs="http://www.w3.org/2001/XMLSchema" xmlns:p="http://schemas.microsoft.com/office/2006/metadata/properties" xmlns:ns2="4c7d02dd-d8f6-4ac9-bd74-b11e6dbbf829" xmlns:ns3="e23bd75c-2c0f-42ec-881a-8c8145746009" targetNamespace="http://schemas.microsoft.com/office/2006/metadata/properties" ma:root="true" ma:fieldsID="2fd01da5dc91ffbe40dbb14f60d4d2be" ns2:_="" ns3:_="">
    <xsd:import namespace="4c7d02dd-d8f6-4ac9-bd74-b11e6dbbf829"/>
    <xsd:import namespace="e23bd75c-2c0f-42ec-881a-8c81457460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02dd-d8f6-4ac9-bd74-b11e6dbbf8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407c16c-d400-4155-af4b-d0582c07d4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3bd75c-2c0f-42ec-881a-8c8145746009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bee8a2b1-86da-4118-9ec0-6d7b842742b1}" ma:internalName="TaxCatchAll" ma:showField="CatchAllData" ma:web="e23bd75c-2c0f-42ec-881a-8c81457460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02dd-d8f6-4ac9-bd74-b11e6dbbf829">
      <Terms xmlns="http://schemas.microsoft.com/office/infopath/2007/PartnerControls"/>
    </lcf76f155ced4ddcb4097134ff3c332f>
    <TaxCatchAll xmlns="e23bd75c-2c0f-42ec-881a-8c8145746009" xsi:nil="true"/>
  </documentManagement>
</p:properties>
</file>

<file path=customXml/itemProps1.xml><?xml version="1.0" encoding="utf-8"?>
<ds:datastoreItem xmlns:ds="http://schemas.openxmlformats.org/officeDocument/2006/customXml" ds:itemID="{9974745D-7C89-4FB1-A7AF-996290F78AF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D72E48-F2CF-438C-BC87-B3E2F85E70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02dd-d8f6-4ac9-bd74-b11e6dbbf829"/>
    <ds:schemaRef ds:uri="e23bd75c-2c0f-42ec-881a-8c81457460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7C3F12C-5A70-43DB-AEFA-7D1E81371614}">
  <ds:schemaRefs>
    <ds:schemaRef ds:uri="http://purl.org/dc/dcmitype/"/>
    <ds:schemaRef ds:uri="4c7d02dd-d8f6-4ac9-bd74-b11e6dbbf829"/>
    <ds:schemaRef ds:uri="http://schemas.microsoft.com/office/2006/documentManagement/types"/>
    <ds:schemaRef ds:uri="http://purl.org/dc/elements/1.1/"/>
    <ds:schemaRef ds:uri="http://www.w3.org/XML/1998/namespace"/>
    <ds:schemaRef ds:uri="e23bd75c-2c0f-42ec-881a-8c814574600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docMetadata/LabelInfo.xml><?xml version="1.0" encoding="utf-8"?>
<clbl:labelList xmlns:clbl="http://schemas.microsoft.com/office/2020/mipLabelMetadata">
  <clbl:label id="{5259466f-a746-4b58-b4bc-bab7a3be1324}" enabled="0" method="" siteId="{5259466f-a746-4b58-b4bc-bab7a3be132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575</Words>
  <Application>Microsoft Office PowerPoint</Application>
  <PresentationFormat>Widescreen</PresentationFormat>
  <Paragraphs>99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Office Theme</vt:lpstr>
      <vt:lpstr>Custom Design</vt:lpstr>
      <vt:lpstr>1_Custom Design</vt:lpstr>
      <vt:lpstr>3_Custom Design</vt:lpstr>
      <vt:lpstr>4_Custom Design</vt:lpstr>
      <vt:lpstr>2_Custom Design</vt:lpstr>
      <vt:lpstr>Fruity flapjacks </vt:lpstr>
      <vt:lpstr>PowerPoint Presentation</vt:lpstr>
      <vt:lpstr>Starter activity </vt:lpstr>
      <vt:lpstr>Example responses</vt:lpstr>
      <vt:lpstr>Ingredients (serves 8)</vt:lpstr>
      <vt:lpstr>Equipment</vt:lpstr>
      <vt:lpstr>PowerPoint Presentation</vt:lpstr>
      <vt:lpstr>PowerPoint Presentation</vt:lpstr>
      <vt:lpstr>Food science  </vt:lpstr>
      <vt:lpstr>Top tips</vt:lpstr>
      <vt:lpstr>PowerPoint Presentation</vt:lpstr>
      <vt:lpstr>PowerPoint Presentation</vt:lpstr>
      <vt:lpstr>PowerPoint Presentation</vt:lpstr>
      <vt:lpstr>Fruity flapjacks 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Glenn Carter</dc:creator>
  <cp:lastModifiedBy>Orla Condon</cp:lastModifiedBy>
  <cp:revision>370</cp:revision>
  <dcterms:created xsi:type="dcterms:W3CDTF">2018-10-10T09:22:08Z</dcterms:created>
  <dcterms:modified xsi:type="dcterms:W3CDTF">2025-08-26T15:05:26Z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0x0101008BB7717B116CB0458FBBE0A0DE0182DD</vt:lpwstr>
  </property>
  <property fmtid="{D5CDD505-2E9C-101B-9397-08002B2CF9AE}" pid="3" name="Order">
    <vt:r8>22600</vt:r8>
  </property>
  <property fmtid="{D5CDD505-2E9C-101B-9397-08002B2CF9AE}" pid="4" name="TriggerFlowInfo">
    <vt:lpwstr/>
  </property>
  <property fmtid="{D5CDD505-2E9C-101B-9397-08002B2CF9AE}" pid="5" name="ComplianceAssetId">
    <vt:lpwstr/>
  </property>
  <property fmtid="{D5CDD505-2E9C-101B-9397-08002B2CF9AE}" pid="6" name="_ExtendedDescription">
    <vt:lpwstr/>
  </property>
  <property fmtid="{D5CDD505-2E9C-101B-9397-08002B2CF9AE}" pid="7" name="MediaServiceImageTags">
    <vt:lpwstr/>
  </property>
</Properties>
</file>