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82" r:id="rId9"/>
    <p:sldId id="313" r:id="rId10"/>
    <p:sldId id="303" r:id="rId11"/>
    <p:sldId id="304" r:id="rId12"/>
    <p:sldId id="305" r:id="rId13"/>
    <p:sldId id="306" r:id="rId14"/>
    <p:sldId id="307" r:id="rId15"/>
    <p:sldId id="317" r:id="rId16"/>
    <p:sldId id="308" r:id="rId17"/>
    <p:sldId id="309" r:id="rId18"/>
    <p:sldId id="315" r:id="rId19"/>
    <p:sldId id="310" r:id="rId20"/>
    <p:sldId id="311" r:id="rId21"/>
    <p:sldId id="312" r:id="rId22"/>
    <p:sldId id="302" r:id="rId23"/>
    <p:sldId id="274" r:id="rId24"/>
    <p:sldId id="275" r:id="rId25"/>
    <p:sldId id="284" r:id="rId26"/>
    <p:sldId id="301" r:id="rId27"/>
    <p:sldId id="289" r:id="rId28"/>
    <p:sldId id="316" r:id="rId29"/>
    <p:sldId id="290" r:id="rId30"/>
    <p:sldId id="291" r:id="rId31"/>
    <p:sldId id="314" r:id="rId32"/>
    <p:sldId id="298" r:id="rId33"/>
    <p:sldId id="300" r:id="rId34"/>
    <p:sldId id="294" r:id="rId35"/>
    <p:sldId id="295" r:id="rId36"/>
    <p:sldId id="297" r:id="rId37"/>
    <p:sldId id="288" r:id="rId38"/>
    <p:sldId id="2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CCC"/>
    <a:srgbClr val="BF5150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950CA-BDD6-491D-BD16-52126FE399F2}" v="143" dt="2023-03-13T17:52:50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63" d="100"/>
          <a:sy n="63" d="100"/>
        </p:scale>
        <p:origin x="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2FD950CA-BDD6-491D-BD16-52126FE399F2}"/>
    <pc:docChg chg="undo custSel addSld delSld modSld sldOrd">
      <pc:chgData name="Claire Theobald" userId="e5e96d6a-dffb-4be3-a7c9-5724c0a71d0d" providerId="ADAL" clId="{2FD950CA-BDD6-491D-BD16-52126FE399F2}" dt="2023-03-14T07:33:42.380" v="4960" actId="20577"/>
      <pc:docMkLst>
        <pc:docMk/>
      </pc:docMkLst>
      <pc:sldChg chg="modSp mod">
        <pc:chgData name="Claire Theobald" userId="e5e96d6a-dffb-4be3-a7c9-5724c0a71d0d" providerId="ADAL" clId="{2FD950CA-BDD6-491D-BD16-52126FE399F2}" dt="2023-03-13T05:38:38.897" v="3263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2FD950CA-BDD6-491D-BD16-52126FE399F2}" dt="2023-03-13T05:38:38.897" v="3263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2FD950CA-BDD6-491D-BD16-52126FE399F2}" dt="2023-03-12T16:52:26.867" v="87" actId="20577"/>
        <pc:sldMkLst>
          <pc:docMk/>
          <pc:sldMk cId="1298930393" sldId="261"/>
        </pc:sldMkLst>
        <pc:spChg chg="mod">
          <ac:chgData name="Claire Theobald" userId="e5e96d6a-dffb-4be3-a7c9-5724c0a71d0d" providerId="ADAL" clId="{2FD950CA-BDD6-491D-BD16-52126FE399F2}" dt="2023-03-12T16:52:26.867" v="87" actId="20577"/>
          <ac:spMkLst>
            <pc:docMk/>
            <pc:sldMk cId="1298930393" sldId="261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2FD950CA-BDD6-491D-BD16-52126FE399F2}" dt="2023-03-13T16:41:42.045" v="4347" actId="1076"/>
        <pc:sldMkLst>
          <pc:docMk/>
          <pc:sldMk cId="830885317" sldId="274"/>
        </pc:sldMkLst>
        <pc:spChg chg="mod">
          <ac:chgData name="Claire Theobald" userId="e5e96d6a-dffb-4be3-a7c9-5724c0a71d0d" providerId="ADAL" clId="{2FD950CA-BDD6-491D-BD16-52126FE399F2}" dt="2023-03-12T17:30:21.550" v="475" actId="20577"/>
          <ac:spMkLst>
            <pc:docMk/>
            <pc:sldMk cId="830885317" sldId="274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1:42.045" v="4347" actId="1076"/>
          <ac:spMkLst>
            <pc:docMk/>
            <pc:sldMk cId="830885317" sldId="274"/>
            <ac:spMk id="7" creationId="{D1F0E85C-F618-C693-E3D3-AF2AC81D09BB}"/>
          </ac:spMkLst>
        </pc:spChg>
        <pc:spChg chg="add mod">
          <ac:chgData name="Claire Theobald" userId="e5e96d6a-dffb-4be3-a7c9-5724c0a71d0d" providerId="ADAL" clId="{2FD950CA-BDD6-491D-BD16-52126FE399F2}" dt="2023-03-12T19:27:52.815" v="2270" actId="20577"/>
          <ac:spMkLst>
            <pc:docMk/>
            <pc:sldMk cId="830885317" sldId="274"/>
            <ac:spMk id="8" creationId="{B0A567FC-EEF4-5CD5-235A-F070BE97C79F}"/>
          </ac:spMkLst>
        </pc:spChg>
        <pc:picChg chg="add del mod">
          <ac:chgData name="Claire Theobald" userId="e5e96d6a-dffb-4be3-a7c9-5724c0a71d0d" providerId="ADAL" clId="{2FD950CA-BDD6-491D-BD16-52126FE399F2}" dt="2023-03-12T16:57:13.151" v="154" actId="478"/>
          <ac:picMkLst>
            <pc:docMk/>
            <pc:sldMk cId="830885317" sldId="274"/>
            <ac:picMk id="4" creationId="{DA0C71F0-340F-CD35-C65F-1D36FBC75631}"/>
          </ac:picMkLst>
        </pc:picChg>
        <pc:picChg chg="add mod modCrop">
          <ac:chgData name="Claire Theobald" userId="e5e96d6a-dffb-4be3-a7c9-5724c0a71d0d" providerId="ADAL" clId="{2FD950CA-BDD6-491D-BD16-52126FE399F2}" dt="2023-03-13T16:41:39.868" v="4346" actId="1076"/>
          <ac:picMkLst>
            <pc:docMk/>
            <pc:sldMk cId="830885317" sldId="274"/>
            <ac:picMk id="6" creationId="{4389AD48-6A5D-52B1-6D5D-65D86785D140}"/>
          </ac:picMkLst>
        </pc:picChg>
      </pc:sldChg>
      <pc:sldChg chg="addSp modSp mod ord">
        <pc:chgData name="Claire Theobald" userId="e5e96d6a-dffb-4be3-a7c9-5724c0a71d0d" providerId="ADAL" clId="{2FD950CA-BDD6-491D-BD16-52126FE399F2}" dt="2023-03-13T16:42:10.323" v="4354" actId="1076"/>
        <pc:sldMkLst>
          <pc:docMk/>
          <pc:sldMk cId="2519474408" sldId="275"/>
        </pc:sldMkLst>
        <pc:spChg chg="mod">
          <ac:chgData name="Claire Theobald" userId="e5e96d6a-dffb-4be3-a7c9-5724c0a71d0d" providerId="ADAL" clId="{2FD950CA-BDD6-491D-BD16-52126FE399F2}" dt="2023-03-12T18:05:30.363" v="1189" actId="20577"/>
          <ac:spMkLst>
            <pc:docMk/>
            <pc:sldMk cId="2519474408" sldId="275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2:10.323" v="4354" actId="1076"/>
          <ac:spMkLst>
            <pc:docMk/>
            <pc:sldMk cId="2519474408" sldId="275"/>
            <ac:spMk id="3" creationId="{3F111B58-08D2-5FA9-9781-8D362BA135F7}"/>
          </ac:spMkLst>
        </pc:spChg>
        <pc:spChg chg="add mod">
          <ac:chgData name="Claire Theobald" userId="e5e96d6a-dffb-4be3-a7c9-5724c0a71d0d" providerId="ADAL" clId="{2FD950CA-BDD6-491D-BD16-52126FE399F2}" dt="2023-03-13T16:41:56.636" v="4350" actId="1076"/>
          <ac:spMkLst>
            <pc:docMk/>
            <pc:sldMk cId="2519474408" sldId="275"/>
            <ac:spMk id="6" creationId="{FA235D3B-62E4-C738-9C0A-16C761A8AA76}"/>
          </ac:spMkLst>
        </pc:spChg>
        <pc:picChg chg="add mod modCrop">
          <ac:chgData name="Claire Theobald" userId="e5e96d6a-dffb-4be3-a7c9-5724c0a71d0d" providerId="ADAL" clId="{2FD950CA-BDD6-491D-BD16-52126FE399F2}" dt="2023-03-13T16:42:07.508" v="4353" actId="1076"/>
          <ac:picMkLst>
            <pc:docMk/>
            <pc:sldMk cId="2519474408" sldId="275"/>
            <ac:picMk id="5" creationId="{25EE1025-114E-F7A3-4E39-BBB8A7227B9E}"/>
          </ac:picMkLst>
        </pc:picChg>
      </pc:sldChg>
      <pc:sldChg chg="modSp del mod">
        <pc:chgData name="Claire Theobald" userId="e5e96d6a-dffb-4be3-a7c9-5724c0a71d0d" providerId="ADAL" clId="{2FD950CA-BDD6-491D-BD16-52126FE399F2}" dt="2023-03-12T18:14:26.268" v="1384" actId="47"/>
        <pc:sldMkLst>
          <pc:docMk/>
          <pc:sldMk cId="4011032812" sldId="276"/>
        </pc:sldMkLst>
        <pc:spChg chg="mod">
          <ac:chgData name="Claire Theobald" userId="e5e96d6a-dffb-4be3-a7c9-5724c0a71d0d" providerId="ADAL" clId="{2FD950CA-BDD6-491D-BD16-52126FE399F2}" dt="2023-03-12T16:52:35.846" v="88" actId="313"/>
          <ac:spMkLst>
            <pc:docMk/>
            <pc:sldMk cId="4011032812" sldId="276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8:57:41.869" v="1890" actId="47"/>
        <pc:sldMkLst>
          <pc:docMk/>
          <pc:sldMk cId="954395769" sldId="278"/>
        </pc:sldMkLst>
        <pc:spChg chg="mod">
          <ac:chgData name="Claire Theobald" userId="e5e96d6a-dffb-4be3-a7c9-5724c0a71d0d" providerId="ADAL" clId="{2FD950CA-BDD6-491D-BD16-52126FE399F2}" dt="2023-03-12T16:52:07.151" v="64" actId="20577"/>
          <ac:spMkLst>
            <pc:docMk/>
            <pc:sldMk cId="954395769" sldId="278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2FD950CA-BDD6-491D-BD16-52126FE399F2}" dt="2023-03-14T07:33:42.380" v="4960" actId="20577"/>
        <pc:sldMkLst>
          <pc:docMk/>
          <pc:sldMk cId="2584303208" sldId="282"/>
        </pc:sldMkLst>
        <pc:spChg chg="mod">
          <ac:chgData name="Claire Theobald" userId="e5e96d6a-dffb-4be3-a7c9-5724c0a71d0d" providerId="ADAL" clId="{2FD950CA-BDD6-491D-BD16-52126FE399F2}" dt="2023-03-13T06:01:31.301" v="3575" actId="20577"/>
          <ac:spMkLst>
            <pc:docMk/>
            <pc:sldMk cId="2584303208" sldId="282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4T07:33:42.380" v="4960" actId="20577"/>
          <ac:spMkLst>
            <pc:docMk/>
            <pc:sldMk cId="2584303208" sldId="282"/>
            <ac:spMk id="5" creationId="{467ACB64-068E-5C89-8496-BCA83F44AB29}"/>
          </ac:spMkLst>
        </pc:spChg>
        <pc:spChg chg="add del mod">
          <ac:chgData name="Claire Theobald" userId="e5e96d6a-dffb-4be3-a7c9-5724c0a71d0d" providerId="ADAL" clId="{2FD950CA-BDD6-491D-BD16-52126FE399F2}" dt="2023-03-13T06:01:01.316" v="3509" actId="478"/>
          <ac:spMkLst>
            <pc:docMk/>
            <pc:sldMk cId="2584303208" sldId="282"/>
            <ac:spMk id="6" creationId="{CD255F89-92D3-E907-64C0-0E05B28BBE1D}"/>
          </ac:spMkLst>
        </pc:spChg>
        <pc:picChg chg="add del mod modCrop">
          <ac:chgData name="Claire Theobald" userId="e5e96d6a-dffb-4be3-a7c9-5724c0a71d0d" providerId="ADAL" clId="{2FD950CA-BDD6-491D-BD16-52126FE399F2}" dt="2023-03-13T06:01:07.280" v="3511" actId="478"/>
          <ac:picMkLst>
            <pc:docMk/>
            <pc:sldMk cId="2584303208" sldId="282"/>
            <ac:picMk id="4" creationId="{FF0A85DE-D349-9400-3163-11055A7AC629}"/>
          </ac:picMkLst>
        </pc:picChg>
      </pc:sldChg>
      <pc:sldChg chg="del">
        <pc:chgData name="Claire Theobald" userId="e5e96d6a-dffb-4be3-a7c9-5724c0a71d0d" providerId="ADAL" clId="{2FD950CA-BDD6-491D-BD16-52126FE399F2}" dt="2023-03-12T19:54:57.658" v="2922" actId="47"/>
        <pc:sldMkLst>
          <pc:docMk/>
          <pc:sldMk cId="44385746" sldId="283"/>
        </pc:sldMkLst>
      </pc:sldChg>
      <pc:sldChg chg="addSp modSp mod ord modAnim">
        <pc:chgData name="Claire Theobald" userId="e5e96d6a-dffb-4be3-a7c9-5724c0a71d0d" providerId="ADAL" clId="{2FD950CA-BDD6-491D-BD16-52126FE399F2}" dt="2023-03-13T17:38:35.864" v="4913" actId="1076"/>
        <pc:sldMkLst>
          <pc:docMk/>
          <pc:sldMk cId="2385624796" sldId="284"/>
        </pc:sldMkLst>
        <pc:spChg chg="mod">
          <ac:chgData name="Claire Theobald" userId="e5e96d6a-dffb-4be3-a7c9-5724c0a71d0d" providerId="ADAL" clId="{2FD950CA-BDD6-491D-BD16-52126FE399F2}" dt="2023-03-12T16:52:47.987" v="96" actId="20577"/>
          <ac:spMkLst>
            <pc:docMk/>
            <pc:sldMk cId="2385624796" sldId="284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2:29.951" v="4356" actId="1076"/>
          <ac:spMkLst>
            <pc:docMk/>
            <pc:sldMk cId="2385624796" sldId="284"/>
            <ac:spMk id="3" creationId="{7D3EA001-A7B2-C2ED-15DD-EBCA0A2D0327}"/>
          </ac:spMkLst>
        </pc:spChg>
        <pc:spChg chg="add mod">
          <ac:chgData name="Claire Theobald" userId="e5e96d6a-dffb-4be3-a7c9-5724c0a71d0d" providerId="ADAL" clId="{2FD950CA-BDD6-491D-BD16-52126FE399F2}" dt="2023-03-12T19:35:33.020" v="2627" actId="1076"/>
          <ac:spMkLst>
            <pc:docMk/>
            <pc:sldMk cId="2385624796" sldId="284"/>
            <ac:spMk id="6" creationId="{3148419D-FB9D-C69A-838A-EE6C09422CB1}"/>
          </ac:spMkLst>
        </pc:spChg>
        <pc:picChg chg="add mod modCrop">
          <ac:chgData name="Claire Theobald" userId="e5e96d6a-dffb-4be3-a7c9-5724c0a71d0d" providerId="ADAL" clId="{2FD950CA-BDD6-491D-BD16-52126FE399F2}" dt="2023-03-13T17:38:35.864" v="4913" actId="1076"/>
          <ac:picMkLst>
            <pc:docMk/>
            <pc:sldMk cId="2385624796" sldId="284"/>
            <ac:picMk id="5" creationId="{C14B87E2-B11E-A489-976E-0A637B9AD4AA}"/>
          </ac:picMkLst>
        </pc:picChg>
      </pc:sldChg>
      <pc:sldChg chg="modSp del mod">
        <pc:chgData name="Claire Theobald" userId="e5e96d6a-dffb-4be3-a7c9-5724c0a71d0d" providerId="ADAL" clId="{2FD950CA-BDD6-491D-BD16-52126FE399F2}" dt="2023-03-12T19:34:37.767" v="2611" actId="47"/>
        <pc:sldMkLst>
          <pc:docMk/>
          <pc:sldMk cId="998000699" sldId="285"/>
        </pc:sldMkLst>
        <pc:spChg chg="mod">
          <ac:chgData name="Claire Theobald" userId="e5e96d6a-dffb-4be3-a7c9-5724c0a71d0d" providerId="ADAL" clId="{2FD950CA-BDD6-491D-BD16-52126FE399F2}" dt="2023-03-12T16:53:04.985" v="103" actId="20577"/>
          <ac:spMkLst>
            <pc:docMk/>
            <pc:sldMk cId="998000699" sldId="285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9:54:55.902" v="2921" actId="47"/>
        <pc:sldMkLst>
          <pc:docMk/>
          <pc:sldMk cId="3117429763" sldId="286"/>
        </pc:sldMkLst>
        <pc:spChg chg="mod">
          <ac:chgData name="Claire Theobald" userId="e5e96d6a-dffb-4be3-a7c9-5724c0a71d0d" providerId="ADAL" clId="{2FD950CA-BDD6-491D-BD16-52126FE399F2}" dt="2023-03-12T16:54:25.590" v="107" actId="20577"/>
          <ac:spMkLst>
            <pc:docMk/>
            <pc:sldMk cId="3117429763" sldId="286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8:19:03.619" v="1426" actId="47"/>
        <pc:sldMkLst>
          <pc:docMk/>
          <pc:sldMk cId="730574463" sldId="287"/>
        </pc:sldMkLst>
        <pc:spChg chg="mod">
          <ac:chgData name="Claire Theobald" userId="e5e96d6a-dffb-4be3-a7c9-5724c0a71d0d" providerId="ADAL" clId="{2FD950CA-BDD6-491D-BD16-52126FE399F2}" dt="2023-03-12T16:54:35.257" v="112" actId="20577"/>
          <ac:spMkLst>
            <pc:docMk/>
            <pc:sldMk cId="730574463" sldId="287"/>
            <ac:spMk id="2" creationId="{00000000-0000-0000-0000-000000000000}"/>
          </ac:spMkLst>
        </pc:spChg>
      </pc:sldChg>
      <pc:sldChg chg="addSp modSp mod ord modAnim">
        <pc:chgData name="Claire Theobald" userId="e5e96d6a-dffb-4be3-a7c9-5724c0a71d0d" providerId="ADAL" clId="{2FD950CA-BDD6-491D-BD16-52126FE399F2}" dt="2023-03-13T16:47:22.733" v="4434" actId="1076"/>
        <pc:sldMkLst>
          <pc:docMk/>
          <pc:sldMk cId="2492324663" sldId="288"/>
        </pc:sldMkLst>
        <pc:spChg chg="mod">
          <ac:chgData name="Claire Theobald" userId="e5e96d6a-dffb-4be3-a7c9-5724c0a71d0d" providerId="ADAL" clId="{2FD950CA-BDD6-491D-BD16-52126FE399F2}" dt="2023-03-12T17:53:55.826" v="1041" actId="1076"/>
          <ac:spMkLst>
            <pc:docMk/>
            <pc:sldMk cId="2492324663" sldId="288"/>
            <ac:spMk id="2" creationId="{00000000-0000-0000-0000-000000000000}"/>
          </ac:spMkLst>
        </pc:spChg>
        <pc:spChg chg="add mod ord">
          <ac:chgData name="Claire Theobald" userId="e5e96d6a-dffb-4be3-a7c9-5724c0a71d0d" providerId="ADAL" clId="{2FD950CA-BDD6-491D-BD16-52126FE399F2}" dt="2023-03-13T16:47:20.869" v="4433" actId="1076"/>
          <ac:spMkLst>
            <pc:docMk/>
            <pc:sldMk cId="2492324663" sldId="288"/>
            <ac:spMk id="3" creationId="{1BE0FE89-D134-0AD5-E485-A84D83CAA017}"/>
          </ac:spMkLst>
        </pc:spChg>
        <pc:spChg chg="add mod ord">
          <ac:chgData name="Claire Theobald" userId="e5e96d6a-dffb-4be3-a7c9-5724c0a71d0d" providerId="ADAL" clId="{2FD950CA-BDD6-491D-BD16-52126FE399F2}" dt="2023-03-12T19:33:36.969" v="2589" actId="1076"/>
          <ac:spMkLst>
            <pc:docMk/>
            <pc:sldMk cId="2492324663" sldId="288"/>
            <ac:spMk id="7" creationId="{FEF1451B-8EF1-3A5D-ED39-9A29C9F25FC7}"/>
          </ac:spMkLst>
        </pc:spChg>
        <pc:spChg chg="add mod ord">
          <ac:chgData name="Claire Theobald" userId="e5e96d6a-dffb-4be3-a7c9-5724c0a71d0d" providerId="ADAL" clId="{2FD950CA-BDD6-491D-BD16-52126FE399F2}" dt="2023-03-12T19:33:41.606" v="2591" actId="1076"/>
          <ac:spMkLst>
            <pc:docMk/>
            <pc:sldMk cId="2492324663" sldId="288"/>
            <ac:spMk id="8" creationId="{2EF46169-3A32-CBED-036E-0A5706DE1536}"/>
          </ac:spMkLst>
        </pc:spChg>
        <pc:picChg chg="mod modCrop">
          <ac:chgData name="Claire Theobald" userId="e5e96d6a-dffb-4be3-a7c9-5724c0a71d0d" providerId="ADAL" clId="{2FD950CA-BDD6-491D-BD16-52126FE399F2}" dt="2023-03-13T16:46:44.804" v="4424" actId="1076"/>
          <ac:picMkLst>
            <pc:docMk/>
            <pc:sldMk cId="2492324663" sldId="288"/>
            <ac:picMk id="4" creationId="{DA0C71F0-340F-CD35-C65F-1D36FBC75631}"/>
          </ac:picMkLst>
        </pc:picChg>
        <pc:picChg chg="add mod modCrop">
          <ac:chgData name="Claire Theobald" userId="e5e96d6a-dffb-4be3-a7c9-5724c0a71d0d" providerId="ADAL" clId="{2FD950CA-BDD6-491D-BD16-52126FE399F2}" dt="2023-03-13T16:47:22.733" v="4434" actId="1076"/>
          <ac:picMkLst>
            <pc:docMk/>
            <pc:sldMk cId="2492324663" sldId="288"/>
            <ac:picMk id="6" creationId="{538F7121-EF9D-BFF6-6BBA-A746148AAF14}"/>
          </ac:picMkLst>
        </pc:picChg>
      </pc:sldChg>
      <pc:sldChg chg="addSp modSp mod ord modAnim">
        <pc:chgData name="Claire Theobald" userId="e5e96d6a-dffb-4be3-a7c9-5724c0a71d0d" providerId="ADAL" clId="{2FD950CA-BDD6-491D-BD16-52126FE399F2}" dt="2023-03-13T17:38:30.190" v="4912"/>
        <pc:sldMkLst>
          <pc:docMk/>
          <pc:sldMk cId="1118664508" sldId="289"/>
        </pc:sldMkLst>
        <pc:spChg chg="mod">
          <ac:chgData name="Claire Theobald" userId="e5e96d6a-dffb-4be3-a7c9-5724c0a71d0d" providerId="ADAL" clId="{2FD950CA-BDD6-491D-BD16-52126FE399F2}" dt="2023-03-12T17:44:41.121" v="558" actId="20577"/>
          <ac:spMkLst>
            <pc:docMk/>
            <pc:sldMk cId="1118664508" sldId="28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3:21.598" v="4368" actId="1076"/>
          <ac:spMkLst>
            <pc:docMk/>
            <pc:sldMk cId="1118664508" sldId="289"/>
            <ac:spMk id="5" creationId="{EDBEA14F-7E3F-3AAB-31E6-D640005CC79E}"/>
          </ac:spMkLst>
        </pc:spChg>
        <pc:spChg chg="add mod">
          <ac:chgData name="Claire Theobald" userId="e5e96d6a-dffb-4be3-a7c9-5724c0a71d0d" providerId="ADAL" clId="{2FD950CA-BDD6-491D-BD16-52126FE399F2}" dt="2023-03-12T19:29:17.095" v="2324"/>
          <ac:spMkLst>
            <pc:docMk/>
            <pc:sldMk cId="1118664508" sldId="289"/>
            <ac:spMk id="6" creationId="{6F5ED0F8-3DDA-0A38-E818-1790D9A74AF1}"/>
          </ac:spMkLst>
        </pc:spChg>
        <pc:picChg chg="add mod modCrop">
          <ac:chgData name="Claire Theobald" userId="e5e96d6a-dffb-4be3-a7c9-5724c0a71d0d" providerId="ADAL" clId="{2FD950CA-BDD6-491D-BD16-52126FE399F2}" dt="2023-03-12T19:29:28.544" v="2328" actId="14100"/>
          <ac:picMkLst>
            <pc:docMk/>
            <pc:sldMk cId="1118664508" sldId="289"/>
            <ac:picMk id="4" creationId="{23072771-EB5F-8B51-98C8-38FF38D5B517}"/>
          </ac:picMkLst>
        </pc:picChg>
      </pc:sldChg>
      <pc:sldChg chg="addSp delSp modSp mod ord">
        <pc:chgData name="Claire Theobald" userId="e5e96d6a-dffb-4be3-a7c9-5724c0a71d0d" providerId="ADAL" clId="{2FD950CA-BDD6-491D-BD16-52126FE399F2}" dt="2023-03-13T16:43:32.721" v="4369" actId="255"/>
        <pc:sldMkLst>
          <pc:docMk/>
          <pc:sldMk cId="1324215214" sldId="290"/>
        </pc:sldMkLst>
        <pc:spChg chg="mod ord">
          <ac:chgData name="Claire Theobald" userId="e5e96d6a-dffb-4be3-a7c9-5724c0a71d0d" providerId="ADAL" clId="{2FD950CA-BDD6-491D-BD16-52126FE399F2}" dt="2023-03-12T17:31:11.374" v="507" actId="20577"/>
          <ac:spMkLst>
            <pc:docMk/>
            <pc:sldMk cId="1324215214" sldId="290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3:32.721" v="4369" actId="255"/>
          <ac:spMkLst>
            <pc:docMk/>
            <pc:sldMk cId="1324215214" sldId="290"/>
            <ac:spMk id="7" creationId="{6D72E99F-F183-3532-D8D1-61709346CFCE}"/>
          </ac:spMkLst>
        </pc:spChg>
        <pc:spChg chg="add mod">
          <ac:chgData name="Claire Theobald" userId="e5e96d6a-dffb-4be3-a7c9-5724c0a71d0d" providerId="ADAL" clId="{2FD950CA-BDD6-491D-BD16-52126FE399F2}" dt="2023-03-12T19:29:53.271" v="2384" actId="20577"/>
          <ac:spMkLst>
            <pc:docMk/>
            <pc:sldMk cId="1324215214" sldId="290"/>
            <ac:spMk id="10" creationId="{0BDD70F4-C429-4740-4236-6421FB8E7A7B}"/>
          </ac:spMkLst>
        </pc:spChg>
        <pc:picChg chg="add del mod modCrop">
          <ac:chgData name="Claire Theobald" userId="e5e96d6a-dffb-4be3-a7c9-5724c0a71d0d" providerId="ADAL" clId="{2FD950CA-BDD6-491D-BD16-52126FE399F2}" dt="2023-03-12T17:10:10.450" v="194" actId="478"/>
          <ac:picMkLst>
            <pc:docMk/>
            <pc:sldMk cId="1324215214" sldId="290"/>
            <ac:picMk id="4" creationId="{7979F15B-CBEB-7BFF-F412-0F7AE835BA67}"/>
          </ac:picMkLst>
        </pc:picChg>
        <pc:picChg chg="add del mod modCrop">
          <ac:chgData name="Claire Theobald" userId="e5e96d6a-dffb-4be3-a7c9-5724c0a71d0d" providerId="ADAL" clId="{2FD950CA-BDD6-491D-BD16-52126FE399F2}" dt="2023-03-12T17:31:44.279" v="542" actId="478"/>
          <ac:picMkLst>
            <pc:docMk/>
            <pc:sldMk cId="1324215214" sldId="290"/>
            <ac:picMk id="6" creationId="{34DB291F-FCDD-3654-B217-9EACB5457722}"/>
          </ac:picMkLst>
        </pc:picChg>
        <pc:picChg chg="add mod">
          <ac:chgData name="Claire Theobald" userId="e5e96d6a-dffb-4be3-a7c9-5724c0a71d0d" providerId="ADAL" clId="{2FD950CA-BDD6-491D-BD16-52126FE399F2}" dt="2023-03-12T19:35:12.454" v="2616" actId="14100"/>
          <ac:picMkLst>
            <pc:docMk/>
            <pc:sldMk cId="1324215214" sldId="290"/>
            <ac:picMk id="9" creationId="{7D96F719-EB68-904F-1796-39B67CDA2938}"/>
          </ac:picMkLst>
        </pc:picChg>
      </pc:sldChg>
      <pc:sldChg chg="addSp delSp modSp mod ord">
        <pc:chgData name="Claire Theobald" userId="e5e96d6a-dffb-4be3-a7c9-5724c0a71d0d" providerId="ADAL" clId="{2FD950CA-BDD6-491D-BD16-52126FE399F2}" dt="2023-03-13T17:38:44.474" v="4915"/>
        <pc:sldMkLst>
          <pc:docMk/>
          <pc:sldMk cId="3747164921" sldId="291"/>
        </pc:sldMkLst>
        <pc:spChg chg="add mod">
          <ac:chgData name="Claire Theobald" userId="e5e96d6a-dffb-4be3-a7c9-5724c0a71d0d" providerId="ADAL" clId="{2FD950CA-BDD6-491D-BD16-52126FE399F2}" dt="2023-03-12T19:27:14.591" v="2226" actId="14100"/>
          <ac:spMkLst>
            <pc:docMk/>
            <pc:sldMk cId="3747164921" sldId="291"/>
            <ac:spMk id="3" creationId="{96D284CB-8C6A-860C-3ED8-09F307447BE3}"/>
          </ac:spMkLst>
        </pc:spChg>
        <pc:spChg chg="add del mod">
          <ac:chgData name="Claire Theobald" userId="e5e96d6a-dffb-4be3-a7c9-5724c0a71d0d" providerId="ADAL" clId="{2FD950CA-BDD6-491D-BD16-52126FE399F2}" dt="2023-03-13T16:40:41.138" v="4331" actId="478"/>
          <ac:spMkLst>
            <pc:docMk/>
            <pc:sldMk cId="3747164921" sldId="291"/>
            <ac:spMk id="5" creationId="{7210033C-453A-6867-2C3C-23D8B21D4870}"/>
          </ac:spMkLst>
        </pc:spChg>
        <pc:spChg chg="mod">
          <ac:chgData name="Claire Theobald" userId="e5e96d6a-dffb-4be3-a7c9-5724c0a71d0d" providerId="ADAL" clId="{2FD950CA-BDD6-491D-BD16-52126FE399F2}" dt="2023-03-13T16:41:19.029" v="4339" actId="1076"/>
          <ac:spMkLst>
            <pc:docMk/>
            <pc:sldMk cId="3747164921" sldId="291"/>
            <ac:spMk id="7" creationId="{6D72E99F-F183-3532-D8D1-61709346CFCE}"/>
          </ac:spMkLst>
        </pc:spChg>
        <pc:picChg chg="add mod">
          <ac:chgData name="Claire Theobald" userId="e5e96d6a-dffb-4be3-a7c9-5724c0a71d0d" providerId="ADAL" clId="{2FD950CA-BDD6-491D-BD16-52126FE399F2}" dt="2023-03-13T16:40:48.765" v="4332" actId="1076"/>
          <ac:picMkLst>
            <pc:docMk/>
            <pc:sldMk cId="3747164921" sldId="291"/>
            <ac:picMk id="4" creationId="{CD699DC7-36B7-4C7D-2178-49B725463E01}"/>
          </ac:picMkLst>
        </pc:picChg>
        <pc:picChg chg="mod">
          <ac:chgData name="Claire Theobald" userId="e5e96d6a-dffb-4be3-a7c9-5724c0a71d0d" providerId="ADAL" clId="{2FD950CA-BDD6-491D-BD16-52126FE399F2}" dt="2023-03-13T16:41:20.987" v="4340" actId="1076"/>
          <ac:picMkLst>
            <pc:docMk/>
            <pc:sldMk cId="3747164921" sldId="291"/>
            <ac:picMk id="6" creationId="{34DB291F-FCDD-3654-B217-9EACB5457722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11.757" v="4432" actId="47"/>
        <pc:sldMkLst>
          <pc:docMk/>
          <pc:sldMk cId="1876327306" sldId="292"/>
        </pc:sldMkLst>
        <pc:spChg chg="mod">
          <ac:chgData name="Claire Theobald" userId="e5e96d6a-dffb-4be3-a7c9-5724c0a71d0d" providerId="ADAL" clId="{2FD950CA-BDD6-491D-BD16-52126FE399F2}" dt="2023-03-12T20:16:59.235" v="3225" actId="20577"/>
          <ac:spMkLst>
            <pc:docMk/>
            <pc:sldMk cId="1876327306" sldId="292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2FD950CA-BDD6-491D-BD16-52126FE399F2}" dt="2023-03-12T18:14:00.874" v="1379" actId="478"/>
          <ac:spMkLst>
            <pc:docMk/>
            <pc:sldMk cId="1876327306" sldId="292"/>
            <ac:spMk id="3" creationId="{0E3BE0BF-A82B-C186-26BC-96C82193773C}"/>
          </ac:spMkLst>
        </pc:spChg>
        <pc:spChg chg="add mod">
          <ac:chgData name="Claire Theobald" userId="e5e96d6a-dffb-4be3-a7c9-5724c0a71d0d" providerId="ADAL" clId="{2FD950CA-BDD6-491D-BD16-52126FE399F2}" dt="2023-03-12T20:17:16.872" v="3262" actId="20577"/>
          <ac:spMkLst>
            <pc:docMk/>
            <pc:sldMk cId="1876327306" sldId="292"/>
            <ac:spMk id="6" creationId="{49AF1252-27A0-C777-81A1-67F3BD5966C3}"/>
          </ac:spMkLst>
        </pc:spChg>
        <pc:picChg chg="del">
          <ac:chgData name="Claire Theobald" userId="e5e96d6a-dffb-4be3-a7c9-5724c0a71d0d" providerId="ADAL" clId="{2FD950CA-BDD6-491D-BD16-52126FE399F2}" dt="2023-03-12T17:44:35.064" v="552" actId="478"/>
          <ac:picMkLst>
            <pc:docMk/>
            <pc:sldMk cId="1876327306" sldId="292"/>
            <ac:picMk id="4" creationId="{23072771-EB5F-8B51-98C8-38FF38D5B517}"/>
          </ac:picMkLst>
        </pc:picChg>
      </pc:sldChg>
      <pc:sldChg chg="delSp modSp del mod">
        <pc:chgData name="Claire Theobald" userId="e5e96d6a-dffb-4be3-a7c9-5724c0a71d0d" providerId="ADAL" clId="{2FD950CA-BDD6-491D-BD16-52126FE399F2}" dt="2023-03-13T16:47:10.147" v="4431" actId="47"/>
        <pc:sldMkLst>
          <pc:docMk/>
          <pc:sldMk cId="3956310301" sldId="293"/>
        </pc:sldMkLst>
        <pc:spChg chg="mod">
          <ac:chgData name="Claire Theobald" userId="e5e96d6a-dffb-4be3-a7c9-5724c0a71d0d" providerId="ADAL" clId="{2FD950CA-BDD6-491D-BD16-52126FE399F2}" dt="2023-03-12T17:49:13.486" v="839" actId="20577"/>
          <ac:spMkLst>
            <pc:docMk/>
            <pc:sldMk cId="3956310301" sldId="293"/>
            <ac:spMk id="2" creationId="{00000000-0000-0000-0000-000000000000}"/>
          </ac:spMkLst>
        </pc:spChg>
        <pc:spChg chg="mod ord">
          <ac:chgData name="Claire Theobald" userId="e5e96d6a-dffb-4be3-a7c9-5724c0a71d0d" providerId="ADAL" clId="{2FD950CA-BDD6-491D-BD16-52126FE399F2}" dt="2023-03-12T17:50:29.871" v="959" actId="14100"/>
          <ac:spMkLst>
            <pc:docMk/>
            <pc:sldMk cId="3956310301" sldId="293"/>
            <ac:spMk id="3" creationId="{1BE0FE89-D134-0AD5-E485-A84D83CAA017}"/>
          </ac:spMkLst>
        </pc:spChg>
        <pc:picChg chg="del">
          <ac:chgData name="Claire Theobald" userId="e5e96d6a-dffb-4be3-a7c9-5724c0a71d0d" providerId="ADAL" clId="{2FD950CA-BDD6-491D-BD16-52126FE399F2}" dt="2023-03-12T17:48:51.093" v="798" actId="478"/>
          <ac:picMkLst>
            <pc:docMk/>
            <pc:sldMk cId="3956310301" sldId="293"/>
            <ac:picMk id="4" creationId="{DA0C71F0-340F-CD35-C65F-1D36FBC75631}"/>
          </ac:picMkLst>
        </pc:picChg>
      </pc:sldChg>
      <pc:sldChg chg="addSp delSp modSp mod ord modAnim">
        <pc:chgData name="Claire Theobald" userId="e5e96d6a-dffb-4be3-a7c9-5724c0a71d0d" providerId="ADAL" clId="{2FD950CA-BDD6-491D-BD16-52126FE399F2}" dt="2023-03-13T17:39:39.883" v="4928"/>
        <pc:sldMkLst>
          <pc:docMk/>
          <pc:sldMk cId="360219129" sldId="294"/>
        </pc:sldMkLst>
        <pc:spChg chg="mod">
          <ac:chgData name="Claire Theobald" userId="e5e96d6a-dffb-4be3-a7c9-5724c0a71d0d" providerId="ADAL" clId="{2FD950CA-BDD6-491D-BD16-52126FE399F2}" dt="2023-03-12T17:58:51.414" v="1057" actId="20577"/>
          <ac:spMkLst>
            <pc:docMk/>
            <pc:sldMk cId="360219129" sldId="294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7:58:56.123" v="1060" actId="478"/>
          <ac:spMkLst>
            <pc:docMk/>
            <pc:sldMk cId="360219129" sldId="294"/>
            <ac:spMk id="3" creationId="{1BE0FE89-D134-0AD5-E485-A84D83CAA017}"/>
          </ac:spMkLst>
        </pc:spChg>
        <pc:spChg chg="add del mod">
          <ac:chgData name="Claire Theobald" userId="e5e96d6a-dffb-4be3-a7c9-5724c0a71d0d" providerId="ADAL" clId="{2FD950CA-BDD6-491D-BD16-52126FE399F2}" dt="2023-03-12T20:04:09.480" v="3002" actId="478"/>
          <ac:spMkLst>
            <pc:docMk/>
            <pc:sldMk cId="360219129" sldId="294"/>
            <ac:spMk id="5" creationId="{51986174-FAA6-5DA0-CFF9-69524533F7EE}"/>
          </ac:spMkLst>
        </pc:spChg>
        <pc:spChg chg="mod">
          <ac:chgData name="Claire Theobald" userId="e5e96d6a-dffb-4be3-a7c9-5724c0a71d0d" providerId="ADAL" clId="{2FD950CA-BDD6-491D-BD16-52126FE399F2}" dt="2023-03-12T20:04:35.292" v="3013" actId="1076"/>
          <ac:spMkLst>
            <pc:docMk/>
            <pc:sldMk cId="360219129" sldId="294"/>
            <ac:spMk id="7" creationId="{FEF1451B-8EF1-3A5D-ED39-9A29C9F25FC7}"/>
          </ac:spMkLst>
        </pc:spChg>
        <pc:spChg chg="mod">
          <ac:chgData name="Claire Theobald" userId="e5e96d6a-dffb-4be3-a7c9-5724c0a71d0d" providerId="ADAL" clId="{2FD950CA-BDD6-491D-BD16-52126FE399F2}" dt="2023-03-12T20:04:31.875" v="3012" actId="1076"/>
          <ac:spMkLst>
            <pc:docMk/>
            <pc:sldMk cId="360219129" sldId="294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4:15.936" v="3004" actId="1076"/>
          <ac:spMkLst>
            <pc:docMk/>
            <pc:sldMk cId="360219129" sldId="294"/>
            <ac:spMk id="9" creationId="{269B3C81-77D7-3AD9-6253-A1A4DC4314D6}"/>
          </ac:spMkLst>
        </pc:spChg>
        <pc:spChg chg="mod">
          <ac:chgData name="Claire Theobald" userId="e5e96d6a-dffb-4be3-a7c9-5724c0a71d0d" providerId="ADAL" clId="{2FD950CA-BDD6-491D-BD16-52126FE399F2}" dt="2023-03-12T18:49:11.770" v="1750" actId="20577"/>
          <ac:spMkLst>
            <pc:docMk/>
            <pc:sldMk cId="360219129" sldId="294"/>
            <ac:spMk id="10" creationId="{D226D17D-E011-AA8E-EA95-1DB66737C0C0}"/>
          </ac:spMkLst>
        </pc:spChg>
        <pc:spChg chg="add mod">
          <ac:chgData name="Claire Theobald" userId="e5e96d6a-dffb-4be3-a7c9-5724c0a71d0d" providerId="ADAL" clId="{2FD950CA-BDD6-491D-BD16-52126FE399F2}" dt="2023-03-12T20:04:22.593" v="3007" actId="1076"/>
          <ac:spMkLst>
            <pc:docMk/>
            <pc:sldMk cId="360219129" sldId="294"/>
            <ac:spMk id="11" creationId="{6E38C377-B96E-C7FE-401A-63D2FD3ACFC7}"/>
          </ac:spMkLst>
        </pc:spChg>
        <pc:spChg chg="add del mod">
          <ac:chgData name="Claire Theobald" userId="e5e96d6a-dffb-4be3-a7c9-5724c0a71d0d" providerId="ADAL" clId="{2FD950CA-BDD6-491D-BD16-52126FE399F2}" dt="2023-03-12T18:49:16.292" v="1751" actId="478"/>
          <ac:spMkLst>
            <pc:docMk/>
            <pc:sldMk cId="360219129" sldId="294"/>
            <ac:spMk id="19" creationId="{2739ECDF-1EA6-5185-1051-40A0168DA82A}"/>
          </ac:spMkLst>
        </pc:spChg>
        <pc:spChg chg="add mod">
          <ac:chgData name="Claire Theobald" userId="e5e96d6a-dffb-4be3-a7c9-5724c0a71d0d" providerId="ADAL" clId="{2FD950CA-BDD6-491D-BD16-52126FE399F2}" dt="2023-03-13T16:45:17.156" v="4407" actId="1076"/>
          <ac:spMkLst>
            <pc:docMk/>
            <pc:sldMk cId="360219129" sldId="294"/>
            <ac:spMk id="20" creationId="{7A293493-E756-9842-B0ED-4FEA0CC79B4B}"/>
          </ac:spMkLst>
        </pc:spChg>
        <pc:picChg chg="del">
          <ac:chgData name="Claire Theobald" userId="e5e96d6a-dffb-4be3-a7c9-5724c0a71d0d" providerId="ADAL" clId="{2FD950CA-BDD6-491D-BD16-52126FE399F2}" dt="2023-03-12T17:58:54.601" v="1058" actId="478"/>
          <ac:picMkLst>
            <pc:docMk/>
            <pc:sldMk cId="360219129" sldId="294"/>
            <ac:picMk id="4" creationId="{DA0C71F0-340F-CD35-C65F-1D36FBC75631}"/>
          </ac:picMkLst>
        </pc:picChg>
        <pc:picChg chg="del">
          <ac:chgData name="Claire Theobald" userId="e5e96d6a-dffb-4be3-a7c9-5724c0a71d0d" providerId="ADAL" clId="{2FD950CA-BDD6-491D-BD16-52126FE399F2}" dt="2023-03-12T17:58:55.075" v="1059" actId="478"/>
          <ac:picMkLst>
            <pc:docMk/>
            <pc:sldMk cId="360219129" sldId="294"/>
            <ac:picMk id="6" creationId="{538F7121-EF9D-BFF6-6BBA-A746148AAF14}"/>
          </ac:picMkLst>
        </pc:picChg>
        <pc:picChg chg="add mod">
          <ac:chgData name="Claire Theobald" userId="e5e96d6a-dffb-4be3-a7c9-5724c0a71d0d" providerId="ADAL" clId="{2FD950CA-BDD6-491D-BD16-52126FE399F2}" dt="2023-03-12T20:04:19.330" v="3006" actId="1076"/>
          <ac:picMkLst>
            <pc:docMk/>
            <pc:sldMk cId="360219129" sldId="294"/>
            <ac:picMk id="12" creationId="{CE0B4A03-8803-F771-6E9A-5E3524DE6042}"/>
          </ac:picMkLst>
        </pc:picChg>
        <pc:picChg chg="add del mod">
          <ac:chgData name="Claire Theobald" userId="e5e96d6a-dffb-4be3-a7c9-5724c0a71d0d" providerId="ADAL" clId="{2FD950CA-BDD6-491D-BD16-52126FE399F2}" dt="2023-03-12T18:47:14.604" v="1618" actId="478"/>
          <ac:picMkLst>
            <pc:docMk/>
            <pc:sldMk cId="360219129" sldId="294"/>
            <ac:picMk id="14" creationId="{F528288E-68A0-8573-7A4E-76C028CEE2BD}"/>
          </ac:picMkLst>
        </pc:picChg>
        <pc:picChg chg="add mod modCrop">
          <ac:chgData name="Claire Theobald" userId="e5e96d6a-dffb-4be3-a7c9-5724c0a71d0d" providerId="ADAL" clId="{2FD950CA-BDD6-491D-BD16-52126FE399F2}" dt="2023-03-13T16:45:21.916" v="4408" actId="1076"/>
          <ac:picMkLst>
            <pc:docMk/>
            <pc:sldMk cId="360219129" sldId="294"/>
            <ac:picMk id="16" creationId="{3C987C7B-0698-B47E-A7F2-F297572CE7E3}"/>
          </ac:picMkLst>
        </pc:picChg>
        <pc:picChg chg="add del mod">
          <ac:chgData name="Claire Theobald" userId="e5e96d6a-dffb-4be3-a7c9-5724c0a71d0d" providerId="ADAL" clId="{2FD950CA-BDD6-491D-BD16-52126FE399F2}" dt="2023-03-12T18:48:10.308" v="1637" actId="478"/>
          <ac:picMkLst>
            <pc:docMk/>
            <pc:sldMk cId="360219129" sldId="294"/>
            <ac:picMk id="18" creationId="{6F5B86A1-D736-9CC1-EEBC-90FEE2BDC863}"/>
          </ac:picMkLst>
        </pc:picChg>
        <pc:picChg chg="add mod">
          <ac:chgData name="Claire Theobald" userId="e5e96d6a-dffb-4be3-a7c9-5724c0a71d0d" providerId="ADAL" clId="{2FD950CA-BDD6-491D-BD16-52126FE399F2}" dt="2023-03-12T20:04:44.002" v="3017" actId="1076"/>
          <ac:picMkLst>
            <pc:docMk/>
            <pc:sldMk cId="360219129" sldId="294"/>
            <ac:picMk id="22" creationId="{313F1261-66F4-0376-1900-58BF7616C696}"/>
          </ac:picMkLst>
        </pc:picChg>
        <pc:picChg chg="add mod">
          <ac:chgData name="Claire Theobald" userId="e5e96d6a-dffb-4be3-a7c9-5724c0a71d0d" providerId="ADAL" clId="{2FD950CA-BDD6-491D-BD16-52126FE399F2}" dt="2023-03-12T20:04:11.666" v="3003" actId="1076"/>
          <ac:picMkLst>
            <pc:docMk/>
            <pc:sldMk cId="360219129" sldId="294"/>
            <ac:picMk id="24" creationId="{9F8C08A6-B9CA-FF63-383A-81C93BEB300A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43:12.816" v="4944"/>
        <pc:sldMkLst>
          <pc:docMk/>
          <pc:sldMk cId="2819243548" sldId="295"/>
        </pc:sldMkLst>
        <pc:spChg chg="mod">
          <ac:chgData name="Claire Theobald" userId="e5e96d6a-dffb-4be3-a7c9-5724c0a71d0d" providerId="ADAL" clId="{2FD950CA-BDD6-491D-BD16-52126FE399F2}" dt="2023-03-12T18:02:21.780" v="1137" actId="5793"/>
          <ac:spMkLst>
            <pc:docMk/>
            <pc:sldMk cId="2819243548" sldId="295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6:02.461" v="4420" actId="1076"/>
          <ac:spMkLst>
            <pc:docMk/>
            <pc:sldMk cId="2819243548" sldId="295"/>
            <ac:spMk id="4" creationId="{6E114CBA-0C24-EBDB-D5B9-529341A53C91}"/>
          </ac:spMkLst>
        </pc:spChg>
        <pc:spChg chg="mod">
          <ac:chgData name="Claire Theobald" userId="e5e96d6a-dffb-4be3-a7c9-5724c0a71d0d" providerId="ADAL" clId="{2FD950CA-BDD6-491D-BD16-52126FE399F2}" dt="2023-03-12T20:15:29.022" v="3191" actId="1076"/>
          <ac:spMkLst>
            <pc:docMk/>
            <pc:sldMk cId="2819243548" sldId="295"/>
            <ac:spMk id="5" creationId="{51986174-FAA6-5DA0-CFF9-69524533F7EE}"/>
          </ac:spMkLst>
        </pc:spChg>
        <pc:spChg chg="add mod">
          <ac:chgData name="Claire Theobald" userId="e5e96d6a-dffb-4be3-a7c9-5724c0a71d0d" providerId="ADAL" clId="{2FD950CA-BDD6-491D-BD16-52126FE399F2}" dt="2023-03-13T16:45:48.459" v="4413" actId="20577"/>
          <ac:spMkLst>
            <pc:docMk/>
            <pc:sldMk cId="2819243548" sldId="295"/>
            <ac:spMk id="6" creationId="{BEDA08A8-C9E2-043C-EB35-2E469AADA1A1}"/>
          </ac:spMkLst>
        </pc:spChg>
        <pc:spChg chg="mod ord">
          <ac:chgData name="Claire Theobald" userId="e5e96d6a-dffb-4be3-a7c9-5724c0a71d0d" providerId="ADAL" clId="{2FD950CA-BDD6-491D-BD16-52126FE399F2}" dt="2023-03-13T16:45:53.572" v="4415" actId="1076"/>
          <ac:spMkLst>
            <pc:docMk/>
            <pc:sldMk cId="2819243548" sldId="295"/>
            <ac:spMk id="7" creationId="{FEF1451B-8EF1-3A5D-ED39-9A29C9F25FC7}"/>
          </ac:spMkLst>
        </pc:spChg>
        <pc:spChg chg="mod">
          <ac:chgData name="Claire Theobald" userId="e5e96d6a-dffb-4be3-a7c9-5724c0a71d0d" providerId="ADAL" clId="{2FD950CA-BDD6-491D-BD16-52126FE399F2}" dt="2023-03-12T20:16:18.678" v="3213" actId="1076"/>
          <ac:spMkLst>
            <pc:docMk/>
            <pc:sldMk cId="2819243548" sldId="295"/>
            <ac:spMk id="8" creationId="{2EF46169-3A32-CBED-036E-0A5706DE1536}"/>
          </ac:spMkLst>
        </pc:spChg>
        <pc:spChg chg="mod ord">
          <ac:chgData name="Claire Theobald" userId="e5e96d6a-dffb-4be3-a7c9-5724c0a71d0d" providerId="ADAL" clId="{2FD950CA-BDD6-491D-BD16-52126FE399F2}" dt="2023-03-12T20:16:11.543" v="3210" actId="1076"/>
          <ac:spMkLst>
            <pc:docMk/>
            <pc:sldMk cId="2819243548" sldId="295"/>
            <ac:spMk id="9" creationId="{269B3C81-77D7-3AD9-6253-A1A4DC4314D6}"/>
          </ac:spMkLst>
        </pc:spChg>
        <pc:spChg chg="del">
          <ac:chgData name="Claire Theobald" userId="e5e96d6a-dffb-4be3-a7c9-5724c0a71d0d" providerId="ADAL" clId="{2FD950CA-BDD6-491D-BD16-52126FE399F2}" dt="2023-03-12T19:30:41.665" v="2385" actId="478"/>
          <ac:spMkLst>
            <pc:docMk/>
            <pc:sldMk cId="2819243548" sldId="295"/>
            <ac:spMk id="10" creationId="{D226D17D-E011-AA8E-EA95-1DB66737C0C0}"/>
          </ac:spMkLst>
        </pc:spChg>
        <pc:picChg chg="add del mod">
          <ac:chgData name="Claire Theobald" userId="e5e96d6a-dffb-4be3-a7c9-5724c0a71d0d" providerId="ADAL" clId="{2FD950CA-BDD6-491D-BD16-52126FE399F2}" dt="2023-03-12T18:46:19.900" v="1575" actId="21"/>
          <ac:picMkLst>
            <pc:docMk/>
            <pc:sldMk cId="2819243548" sldId="295"/>
            <ac:picMk id="4" creationId="{E7A4065A-2A86-6432-EF9D-326FCEE71C8B}"/>
          </ac:picMkLst>
        </pc:picChg>
        <pc:picChg chg="add mod">
          <ac:chgData name="Claire Theobald" userId="e5e96d6a-dffb-4be3-a7c9-5724c0a71d0d" providerId="ADAL" clId="{2FD950CA-BDD6-491D-BD16-52126FE399F2}" dt="2023-03-12T20:16:09.343" v="3209" actId="1076"/>
          <ac:picMkLst>
            <pc:docMk/>
            <pc:sldMk cId="2819243548" sldId="295"/>
            <ac:picMk id="12" creationId="{D9245DC9-7022-D99C-A4DE-162267FAE843}"/>
          </ac:picMkLst>
        </pc:picChg>
        <pc:picChg chg="add mod">
          <ac:chgData name="Claire Theobald" userId="e5e96d6a-dffb-4be3-a7c9-5724c0a71d0d" providerId="ADAL" clId="{2FD950CA-BDD6-491D-BD16-52126FE399F2}" dt="2023-03-13T16:45:55.661" v="4417" actId="1076"/>
          <ac:picMkLst>
            <pc:docMk/>
            <pc:sldMk cId="2819243548" sldId="295"/>
            <ac:picMk id="14" creationId="{B619E9DA-974D-7E6C-9C5F-324AE25CCA7D}"/>
          </ac:picMkLst>
        </pc:picChg>
        <pc:picChg chg="add mod modCrop">
          <ac:chgData name="Claire Theobald" userId="e5e96d6a-dffb-4be3-a7c9-5724c0a71d0d" providerId="ADAL" clId="{2FD950CA-BDD6-491D-BD16-52126FE399F2}" dt="2023-03-13T16:45:58.108" v="4418" actId="1076"/>
          <ac:picMkLst>
            <pc:docMk/>
            <pc:sldMk cId="2819243548" sldId="295"/>
            <ac:picMk id="16" creationId="{71575E23-A8EC-B89D-7653-531B312F9F80}"/>
          </ac:picMkLst>
        </pc:picChg>
        <pc:picChg chg="add mod modCrop">
          <ac:chgData name="Claire Theobald" userId="e5e96d6a-dffb-4be3-a7c9-5724c0a71d0d" providerId="ADAL" clId="{2FD950CA-BDD6-491D-BD16-52126FE399F2}" dt="2023-03-13T16:45:59.123" v="4419" actId="1076"/>
          <ac:picMkLst>
            <pc:docMk/>
            <pc:sldMk cId="2819243548" sldId="295"/>
            <ac:picMk id="18" creationId="{4465292E-E5C1-6EF8-E3C5-140C841D4216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08.037" v="4430" actId="47"/>
        <pc:sldMkLst>
          <pc:docMk/>
          <pc:sldMk cId="2347373047" sldId="296"/>
        </pc:sldMkLst>
        <pc:spChg chg="mod">
          <ac:chgData name="Claire Theobald" userId="e5e96d6a-dffb-4be3-a7c9-5724c0a71d0d" providerId="ADAL" clId="{2FD950CA-BDD6-491D-BD16-52126FE399F2}" dt="2023-03-12T18:13:03.352" v="1323" actId="5793"/>
          <ac:spMkLst>
            <pc:docMk/>
            <pc:sldMk cId="2347373047" sldId="296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8:13:06.518" v="1324" actId="478"/>
          <ac:spMkLst>
            <pc:docMk/>
            <pc:sldMk cId="2347373047" sldId="296"/>
            <ac:spMk id="3" creationId="{1BE0FE89-D134-0AD5-E485-A84D83CAA017}"/>
          </ac:spMkLst>
        </pc:spChg>
        <pc:spChg chg="add mod">
          <ac:chgData name="Claire Theobald" userId="e5e96d6a-dffb-4be3-a7c9-5724c0a71d0d" providerId="ADAL" clId="{2FD950CA-BDD6-491D-BD16-52126FE399F2}" dt="2023-03-12T20:01:28.841" v="2958" actId="14100"/>
          <ac:spMkLst>
            <pc:docMk/>
            <pc:sldMk cId="2347373047" sldId="296"/>
            <ac:spMk id="5" creationId="{DF6F5AED-ED96-8213-3FB4-8A7D64748BF9}"/>
          </ac:spMkLst>
        </pc:spChg>
        <pc:spChg chg="mod">
          <ac:chgData name="Claire Theobald" userId="e5e96d6a-dffb-4be3-a7c9-5724c0a71d0d" providerId="ADAL" clId="{2FD950CA-BDD6-491D-BD16-52126FE399F2}" dt="2023-03-12T19:34:14.850" v="2595" actId="1076"/>
          <ac:spMkLst>
            <pc:docMk/>
            <pc:sldMk cId="2347373047" sldId="296"/>
            <ac:spMk id="7" creationId="{FEF1451B-8EF1-3A5D-ED39-9A29C9F25FC7}"/>
          </ac:spMkLst>
        </pc:spChg>
        <pc:spChg chg="del mod">
          <ac:chgData name="Claire Theobald" userId="e5e96d6a-dffb-4be3-a7c9-5724c0a71d0d" providerId="ADAL" clId="{2FD950CA-BDD6-491D-BD16-52126FE399F2}" dt="2023-03-12T18:13:34.239" v="1362" actId="478"/>
          <ac:spMkLst>
            <pc:docMk/>
            <pc:sldMk cId="2347373047" sldId="296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1:18.139" v="2954" actId="20577"/>
          <ac:spMkLst>
            <pc:docMk/>
            <pc:sldMk cId="2347373047" sldId="296"/>
            <ac:spMk id="9" creationId="{76978E21-4F72-8D3F-18AA-B3424461C10A}"/>
          </ac:spMkLst>
        </pc:spChg>
        <pc:picChg chg="del">
          <ac:chgData name="Claire Theobald" userId="e5e96d6a-dffb-4be3-a7c9-5724c0a71d0d" providerId="ADAL" clId="{2FD950CA-BDD6-491D-BD16-52126FE399F2}" dt="2023-03-12T18:13:08.010" v="1325" actId="478"/>
          <ac:picMkLst>
            <pc:docMk/>
            <pc:sldMk cId="2347373047" sldId="296"/>
            <ac:picMk id="4" creationId="{DA0C71F0-340F-CD35-C65F-1D36FBC75631}"/>
          </ac:picMkLst>
        </pc:picChg>
        <pc:picChg chg="del">
          <ac:chgData name="Claire Theobald" userId="e5e96d6a-dffb-4be3-a7c9-5724c0a71d0d" providerId="ADAL" clId="{2FD950CA-BDD6-491D-BD16-52126FE399F2}" dt="2023-03-12T18:13:11.276" v="1326" actId="478"/>
          <ac:picMkLst>
            <pc:docMk/>
            <pc:sldMk cId="2347373047" sldId="296"/>
            <ac:picMk id="6" creationId="{538F7121-EF9D-BFF6-6BBA-A746148AAF14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35:38.755" v="4829"/>
        <pc:sldMkLst>
          <pc:docMk/>
          <pc:sldMk cId="3169402962" sldId="297"/>
        </pc:sldMkLst>
        <pc:spChg chg="mod">
          <ac:chgData name="Claire Theobald" userId="e5e96d6a-dffb-4be3-a7c9-5724c0a71d0d" providerId="ADAL" clId="{2FD950CA-BDD6-491D-BD16-52126FE399F2}" dt="2023-03-12T18:18:37.085" v="1421" actId="5793"/>
          <ac:spMkLst>
            <pc:docMk/>
            <pc:sldMk cId="3169402962" sldId="297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2FD950CA-BDD6-491D-BD16-52126FE399F2}" dt="2023-03-12T18:25:24.015" v="1531" actId="478"/>
          <ac:spMkLst>
            <pc:docMk/>
            <pc:sldMk cId="3169402962" sldId="297"/>
            <ac:spMk id="3" creationId="{6E7A32AA-FFDE-DBCF-F6C9-EE85DD4631BC}"/>
          </ac:spMkLst>
        </pc:spChg>
        <pc:spChg chg="mod ord">
          <ac:chgData name="Claire Theobald" userId="e5e96d6a-dffb-4be3-a7c9-5724c0a71d0d" providerId="ADAL" clId="{2FD950CA-BDD6-491D-BD16-52126FE399F2}" dt="2023-03-13T17:34:55.354" v="4812" actId="1076"/>
          <ac:spMkLst>
            <pc:docMk/>
            <pc:sldMk cId="3169402962" sldId="297"/>
            <ac:spMk id="5" creationId="{51986174-FAA6-5DA0-CFF9-69524533F7EE}"/>
          </ac:spMkLst>
        </pc:spChg>
        <pc:spChg chg="mod">
          <ac:chgData name="Claire Theobald" userId="e5e96d6a-dffb-4be3-a7c9-5724c0a71d0d" providerId="ADAL" clId="{2FD950CA-BDD6-491D-BD16-52126FE399F2}" dt="2023-03-13T17:35:20.962" v="4824" actId="1076"/>
          <ac:spMkLst>
            <pc:docMk/>
            <pc:sldMk cId="3169402962" sldId="297"/>
            <ac:spMk id="7" creationId="{FEF1451B-8EF1-3A5D-ED39-9A29C9F25FC7}"/>
          </ac:spMkLst>
        </pc:spChg>
        <pc:spChg chg="mod ord">
          <ac:chgData name="Claire Theobald" userId="e5e96d6a-dffb-4be3-a7c9-5724c0a71d0d" providerId="ADAL" clId="{2FD950CA-BDD6-491D-BD16-52126FE399F2}" dt="2023-03-13T17:34:58.121" v="4813" actId="1076"/>
          <ac:spMkLst>
            <pc:docMk/>
            <pc:sldMk cId="3169402962" sldId="297"/>
            <ac:spMk id="8" creationId="{2EF46169-3A32-CBED-036E-0A5706DE1536}"/>
          </ac:spMkLst>
        </pc:spChg>
        <pc:spChg chg="del">
          <ac:chgData name="Claire Theobald" userId="e5e96d6a-dffb-4be3-a7c9-5724c0a71d0d" providerId="ADAL" clId="{2FD950CA-BDD6-491D-BD16-52126FE399F2}" dt="2023-03-12T18:18:30.526" v="1413" actId="478"/>
          <ac:spMkLst>
            <pc:docMk/>
            <pc:sldMk cId="3169402962" sldId="297"/>
            <ac:spMk id="9" creationId="{269B3C81-77D7-3AD9-6253-A1A4DC4314D6}"/>
          </ac:spMkLst>
        </pc:spChg>
        <pc:spChg chg="del">
          <ac:chgData name="Claire Theobald" userId="e5e96d6a-dffb-4be3-a7c9-5724c0a71d0d" providerId="ADAL" clId="{2FD950CA-BDD6-491D-BD16-52126FE399F2}" dt="2023-03-12T18:18:41.982" v="1422" actId="478"/>
          <ac:spMkLst>
            <pc:docMk/>
            <pc:sldMk cId="3169402962" sldId="297"/>
            <ac:spMk id="10" creationId="{D226D17D-E011-AA8E-EA95-1DB66737C0C0}"/>
          </ac:spMkLst>
        </pc:spChg>
        <pc:spChg chg="add mod">
          <ac:chgData name="Claire Theobald" userId="e5e96d6a-dffb-4be3-a7c9-5724c0a71d0d" providerId="ADAL" clId="{2FD950CA-BDD6-491D-BD16-52126FE399F2}" dt="2023-03-13T17:35:03.194" v="4815" actId="1076"/>
          <ac:spMkLst>
            <pc:docMk/>
            <pc:sldMk cId="3169402962" sldId="297"/>
            <ac:spMk id="11" creationId="{81905482-4272-9E0D-4298-091D25E5AFDE}"/>
          </ac:spMkLst>
        </pc:spChg>
        <pc:spChg chg="add mod">
          <ac:chgData name="Claire Theobald" userId="e5e96d6a-dffb-4be3-a7c9-5724c0a71d0d" providerId="ADAL" clId="{2FD950CA-BDD6-491D-BD16-52126FE399F2}" dt="2023-03-13T17:34:01.854" v="4787" actId="1076"/>
          <ac:spMkLst>
            <pc:docMk/>
            <pc:sldMk cId="3169402962" sldId="297"/>
            <ac:spMk id="13" creationId="{51F0DFF4-C7E0-9AC5-A624-654FB78E8F2D}"/>
          </ac:spMkLst>
        </pc:spChg>
        <pc:spChg chg="add mod">
          <ac:chgData name="Claire Theobald" userId="e5e96d6a-dffb-4be3-a7c9-5724c0a71d0d" providerId="ADAL" clId="{2FD950CA-BDD6-491D-BD16-52126FE399F2}" dt="2023-03-13T17:35:13.282" v="4821" actId="1076"/>
          <ac:spMkLst>
            <pc:docMk/>
            <pc:sldMk cId="3169402962" sldId="297"/>
            <ac:spMk id="15" creationId="{9D248A00-8855-5797-6A57-2CC2CD015702}"/>
          </ac:spMkLst>
        </pc:spChg>
        <pc:picChg chg="add mod">
          <ac:chgData name="Claire Theobald" userId="e5e96d6a-dffb-4be3-a7c9-5724c0a71d0d" providerId="ADAL" clId="{2FD950CA-BDD6-491D-BD16-52126FE399F2}" dt="2023-03-13T17:34:23.842" v="4797" actId="1076"/>
          <ac:picMkLst>
            <pc:docMk/>
            <pc:sldMk cId="3169402962" sldId="297"/>
            <ac:picMk id="4" creationId="{51CBB315-A0AC-EE7E-E082-2314847CE374}"/>
          </ac:picMkLst>
        </pc:picChg>
        <pc:picChg chg="add mod modCrop">
          <ac:chgData name="Claire Theobald" userId="e5e96d6a-dffb-4be3-a7c9-5724c0a71d0d" providerId="ADAL" clId="{2FD950CA-BDD6-491D-BD16-52126FE399F2}" dt="2023-03-13T17:35:18.978" v="4823" actId="1076"/>
          <ac:picMkLst>
            <pc:docMk/>
            <pc:sldMk cId="3169402962" sldId="297"/>
            <ac:picMk id="6" creationId="{69E7033C-8B10-8197-E83D-61E73E91170B}"/>
          </ac:picMkLst>
        </pc:picChg>
        <pc:picChg chg="add mod">
          <ac:chgData name="Claire Theobald" userId="e5e96d6a-dffb-4be3-a7c9-5724c0a71d0d" providerId="ADAL" clId="{2FD950CA-BDD6-491D-BD16-52126FE399F2}" dt="2023-03-13T17:35:04.570" v="4816" actId="1076"/>
          <ac:picMkLst>
            <pc:docMk/>
            <pc:sldMk cId="3169402962" sldId="297"/>
            <ac:picMk id="10" creationId="{CBC4E3C7-A473-2A3C-1474-583FFA48B8C9}"/>
          </ac:picMkLst>
        </pc:picChg>
        <pc:picChg chg="add mod modCrop">
          <ac:chgData name="Claire Theobald" userId="e5e96d6a-dffb-4be3-a7c9-5724c0a71d0d" providerId="ADAL" clId="{2FD950CA-BDD6-491D-BD16-52126FE399F2}" dt="2023-03-13T17:34:32.362" v="4801" actId="1076"/>
          <ac:picMkLst>
            <pc:docMk/>
            <pc:sldMk cId="3169402962" sldId="297"/>
            <ac:picMk id="12" creationId="{D0CD4B05-3B13-8B46-2BF8-A55D8E8AEE25}"/>
          </ac:picMkLst>
        </pc:picChg>
        <pc:picChg chg="add mod">
          <ac:chgData name="Claire Theobald" userId="e5e96d6a-dffb-4be3-a7c9-5724c0a71d0d" providerId="ADAL" clId="{2FD950CA-BDD6-491D-BD16-52126FE399F2}" dt="2023-03-13T17:35:14.650" v="4822" actId="1076"/>
          <ac:picMkLst>
            <pc:docMk/>
            <pc:sldMk cId="3169402962" sldId="297"/>
            <ac:picMk id="14" creationId="{16E74A09-7F8D-472C-4D4B-1E837C3AB929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36:58.365" v="4832"/>
        <pc:sldMkLst>
          <pc:docMk/>
          <pc:sldMk cId="2662508478" sldId="298"/>
        </pc:sldMkLst>
        <pc:spChg chg="mod">
          <ac:chgData name="Claire Theobald" userId="e5e96d6a-dffb-4be3-a7c9-5724c0a71d0d" providerId="ADAL" clId="{2FD950CA-BDD6-491D-BD16-52126FE399F2}" dt="2023-03-12T20:06:06.497" v="3023" actId="20577"/>
          <ac:spMkLst>
            <pc:docMk/>
            <pc:sldMk cId="2662508478" sldId="298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7:36:51.486" v="4830"/>
          <ac:spMkLst>
            <pc:docMk/>
            <pc:sldMk cId="2662508478" sldId="298"/>
            <ac:spMk id="3" creationId="{C19B7DC2-2AAC-FE7F-1D0C-0FBE25A0623A}"/>
          </ac:spMkLst>
        </pc:spChg>
        <pc:spChg chg="mod">
          <ac:chgData name="Claire Theobald" userId="e5e96d6a-dffb-4be3-a7c9-5724c0a71d0d" providerId="ADAL" clId="{2FD950CA-BDD6-491D-BD16-52126FE399F2}" dt="2023-03-13T16:43:53.907" v="4380" actId="1076"/>
          <ac:spMkLst>
            <pc:docMk/>
            <pc:sldMk cId="2662508478" sldId="298"/>
            <ac:spMk id="7" creationId="{6D72E99F-F183-3532-D8D1-61709346CFCE}"/>
          </ac:spMkLst>
        </pc:spChg>
        <pc:picChg chg="add del mod">
          <ac:chgData name="Claire Theobald" userId="e5e96d6a-dffb-4be3-a7c9-5724c0a71d0d" providerId="ADAL" clId="{2FD950CA-BDD6-491D-BD16-52126FE399F2}" dt="2023-03-12T19:08:33.091" v="1949" actId="478"/>
          <ac:picMkLst>
            <pc:docMk/>
            <pc:sldMk cId="2662508478" sldId="298"/>
            <ac:picMk id="4" creationId="{AF6EE32C-973E-2C2E-A153-7FCB6B647F03}"/>
          </ac:picMkLst>
        </pc:picChg>
        <pc:picChg chg="add mod">
          <ac:chgData name="Claire Theobald" userId="e5e96d6a-dffb-4be3-a7c9-5724c0a71d0d" providerId="ADAL" clId="{2FD950CA-BDD6-491D-BD16-52126FE399F2}" dt="2023-03-13T17:36:55.019" v="4831" actId="1076"/>
          <ac:picMkLst>
            <pc:docMk/>
            <pc:sldMk cId="2662508478" sldId="298"/>
            <ac:picMk id="6" creationId="{D078DC22-E0B9-4EA8-66BA-58695880E1EC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06.227" v="4429" actId="47"/>
        <pc:sldMkLst>
          <pc:docMk/>
          <pc:sldMk cId="2671788662" sldId="299"/>
        </pc:sldMkLst>
        <pc:spChg chg="mod">
          <ac:chgData name="Claire Theobald" userId="e5e96d6a-dffb-4be3-a7c9-5724c0a71d0d" providerId="ADAL" clId="{2FD950CA-BDD6-491D-BD16-52126FE399F2}" dt="2023-03-12T18:19:46.597" v="1451" actId="20577"/>
          <ac:spMkLst>
            <pc:docMk/>
            <pc:sldMk cId="2671788662" sldId="29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2T20:00:59.963" v="2937" actId="1076"/>
          <ac:spMkLst>
            <pc:docMk/>
            <pc:sldMk cId="2671788662" sldId="299"/>
            <ac:spMk id="3" creationId="{1CDA77D5-E486-54F1-40EB-5547164AD0E7}"/>
          </ac:spMkLst>
        </pc:spChg>
        <pc:spChg chg="add mod">
          <ac:chgData name="Claire Theobald" userId="e5e96d6a-dffb-4be3-a7c9-5724c0a71d0d" providerId="ADAL" clId="{2FD950CA-BDD6-491D-BD16-52126FE399F2}" dt="2023-03-12T20:01:02.760" v="2938" actId="1076"/>
          <ac:spMkLst>
            <pc:docMk/>
            <pc:sldMk cId="2671788662" sldId="299"/>
            <ac:spMk id="4" creationId="{F1029A70-1C14-9CF2-39D8-10140933DAA0}"/>
          </ac:spMkLst>
        </pc:spChg>
        <pc:spChg chg="del">
          <ac:chgData name="Claire Theobald" userId="e5e96d6a-dffb-4be3-a7c9-5724c0a71d0d" providerId="ADAL" clId="{2FD950CA-BDD6-491D-BD16-52126FE399F2}" dt="2023-03-12T18:19:53.510" v="1453" actId="478"/>
          <ac:spMkLst>
            <pc:docMk/>
            <pc:sldMk cId="2671788662" sldId="299"/>
            <ac:spMk id="5" creationId="{51986174-FAA6-5DA0-CFF9-69524533F7EE}"/>
          </ac:spMkLst>
        </pc:spChg>
        <pc:spChg chg="add mod">
          <ac:chgData name="Claire Theobald" userId="e5e96d6a-dffb-4be3-a7c9-5724c0a71d0d" providerId="ADAL" clId="{2FD950CA-BDD6-491D-BD16-52126FE399F2}" dt="2023-03-12T20:01:05.560" v="2939" actId="1076"/>
          <ac:spMkLst>
            <pc:docMk/>
            <pc:sldMk cId="2671788662" sldId="299"/>
            <ac:spMk id="6" creationId="{F86553F3-4B48-E014-1832-DF46A8D0440F}"/>
          </ac:spMkLst>
        </pc:spChg>
        <pc:spChg chg="mod">
          <ac:chgData name="Claire Theobald" userId="e5e96d6a-dffb-4be3-a7c9-5724c0a71d0d" providerId="ADAL" clId="{2FD950CA-BDD6-491D-BD16-52126FE399F2}" dt="2023-03-12T18:19:59.845" v="1467" actId="20577"/>
          <ac:spMkLst>
            <pc:docMk/>
            <pc:sldMk cId="2671788662" sldId="299"/>
            <ac:spMk id="7" creationId="{FEF1451B-8EF1-3A5D-ED39-9A29C9F25FC7}"/>
          </ac:spMkLst>
        </pc:spChg>
        <pc:spChg chg="del">
          <ac:chgData name="Claire Theobald" userId="e5e96d6a-dffb-4be3-a7c9-5724c0a71d0d" providerId="ADAL" clId="{2FD950CA-BDD6-491D-BD16-52126FE399F2}" dt="2023-03-12T18:19:52.172" v="1452" actId="478"/>
          <ac:spMkLst>
            <pc:docMk/>
            <pc:sldMk cId="2671788662" sldId="299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0:55.871" v="2936" actId="5793"/>
          <ac:spMkLst>
            <pc:docMk/>
            <pc:sldMk cId="2671788662" sldId="299"/>
            <ac:spMk id="9" creationId="{857FBC40-CCA9-1EBA-1ADC-303CDCA0EF52}"/>
          </ac:spMkLst>
        </pc:spChg>
      </pc:sldChg>
      <pc:sldChg chg="add del">
        <pc:chgData name="Claire Theobald" userId="e5e96d6a-dffb-4be3-a7c9-5724c0a71d0d" providerId="ADAL" clId="{2FD950CA-BDD6-491D-BD16-52126FE399F2}" dt="2023-03-12T19:33:57.601" v="2594" actId="47"/>
        <pc:sldMkLst>
          <pc:docMk/>
          <pc:sldMk cId="1093590150" sldId="300"/>
        </pc:sldMkLst>
      </pc:sldChg>
      <pc:sldChg chg="addSp delSp modSp mod ord">
        <pc:chgData name="Claire Theobald" userId="e5e96d6a-dffb-4be3-a7c9-5724c0a71d0d" providerId="ADAL" clId="{2FD950CA-BDD6-491D-BD16-52126FE399F2}" dt="2023-03-13T17:42:48.442" v="4943" actId="1076"/>
        <pc:sldMkLst>
          <pc:docMk/>
          <pc:sldMk cId="2356210076" sldId="300"/>
        </pc:sldMkLst>
        <pc:spChg chg="mod">
          <ac:chgData name="Claire Theobald" userId="e5e96d6a-dffb-4be3-a7c9-5724c0a71d0d" providerId="ADAL" clId="{2FD950CA-BDD6-491D-BD16-52126FE399F2}" dt="2023-03-12T19:53:22.648" v="2889" actId="313"/>
          <ac:spMkLst>
            <pc:docMk/>
            <pc:sldMk cId="2356210076" sldId="300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9:43:30.395" v="2723" actId="478"/>
          <ac:spMkLst>
            <pc:docMk/>
            <pc:sldMk cId="2356210076" sldId="300"/>
            <ac:spMk id="5" creationId="{EDBEA14F-7E3F-3AAB-31E6-D640005CC79E}"/>
          </ac:spMkLst>
        </pc:spChg>
        <pc:spChg chg="mod">
          <ac:chgData name="Claire Theobald" userId="e5e96d6a-dffb-4be3-a7c9-5724c0a71d0d" providerId="ADAL" clId="{2FD950CA-BDD6-491D-BD16-52126FE399F2}" dt="2023-03-13T16:44:01.999" v="4381" actId="20577"/>
          <ac:spMkLst>
            <pc:docMk/>
            <pc:sldMk cId="2356210076" sldId="300"/>
            <ac:spMk id="6" creationId="{6F5ED0F8-3DDA-0A38-E818-1790D9A74AF1}"/>
          </ac:spMkLst>
        </pc:spChg>
        <pc:spChg chg="add mod ord">
          <ac:chgData name="Claire Theobald" userId="e5e96d6a-dffb-4be3-a7c9-5724c0a71d0d" providerId="ADAL" clId="{2FD950CA-BDD6-491D-BD16-52126FE399F2}" dt="2023-03-13T17:42:35.115" v="4940" actId="255"/>
          <ac:spMkLst>
            <pc:docMk/>
            <pc:sldMk cId="2356210076" sldId="300"/>
            <ac:spMk id="10" creationId="{7CF581DB-7373-D444-4908-9A4760E03FC9}"/>
          </ac:spMkLst>
        </pc:spChg>
        <pc:spChg chg="add mod">
          <ac:chgData name="Claire Theobald" userId="e5e96d6a-dffb-4be3-a7c9-5724c0a71d0d" providerId="ADAL" clId="{2FD950CA-BDD6-491D-BD16-52126FE399F2}" dt="2023-03-13T17:42:48.442" v="4943" actId="1076"/>
          <ac:spMkLst>
            <pc:docMk/>
            <pc:sldMk cId="2356210076" sldId="300"/>
            <ac:spMk id="13" creationId="{0FEB937C-8562-D17A-C35C-B37A7CB5EA05}"/>
          </ac:spMkLst>
        </pc:spChg>
        <pc:picChg chg="del mod">
          <ac:chgData name="Claire Theobald" userId="e5e96d6a-dffb-4be3-a7c9-5724c0a71d0d" providerId="ADAL" clId="{2FD950CA-BDD6-491D-BD16-52126FE399F2}" dt="2023-03-12T19:42:09.128" v="2643" actId="478"/>
          <ac:picMkLst>
            <pc:docMk/>
            <pc:sldMk cId="2356210076" sldId="300"/>
            <ac:picMk id="4" creationId="{23072771-EB5F-8B51-98C8-38FF38D5B517}"/>
          </ac:picMkLst>
        </pc:picChg>
        <pc:picChg chg="add del mod modCrop">
          <ac:chgData name="Claire Theobald" userId="e5e96d6a-dffb-4be3-a7c9-5724c0a71d0d" providerId="ADAL" clId="{2FD950CA-BDD6-491D-BD16-52126FE399F2}" dt="2023-03-12T19:42:33.442" v="2653" actId="478"/>
          <ac:picMkLst>
            <pc:docMk/>
            <pc:sldMk cId="2356210076" sldId="300"/>
            <ac:picMk id="7" creationId="{F9AB1D98-713B-4FD2-5DE0-7C40A2596D22}"/>
          </ac:picMkLst>
        </pc:picChg>
        <pc:picChg chg="add mod">
          <ac:chgData name="Claire Theobald" userId="e5e96d6a-dffb-4be3-a7c9-5724c0a71d0d" providerId="ADAL" clId="{2FD950CA-BDD6-491D-BD16-52126FE399F2}" dt="2023-03-13T16:44:54.037" v="4403" actId="1076"/>
          <ac:picMkLst>
            <pc:docMk/>
            <pc:sldMk cId="2356210076" sldId="300"/>
            <ac:picMk id="9" creationId="{A92C3BD8-A170-8CC7-90C8-291412F6AF1E}"/>
          </ac:picMkLst>
        </pc:picChg>
        <pc:picChg chg="add mod modCrop">
          <ac:chgData name="Claire Theobald" userId="e5e96d6a-dffb-4be3-a7c9-5724c0a71d0d" providerId="ADAL" clId="{2FD950CA-BDD6-491D-BD16-52126FE399F2}" dt="2023-03-13T17:42:46.584" v="4942" actId="1076"/>
          <ac:picMkLst>
            <pc:docMk/>
            <pc:sldMk cId="2356210076" sldId="300"/>
            <ac:picMk id="12" creationId="{C515F53F-BCA0-45B4-302E-75CCDC9F290F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6:43:09.060" v="4365"/>
        <pc:sldMkLst>
          <pc:docMk/>
          <pc:sldMk cId="106002534" sldId="301"/>
        </pc:sldMkLst>
        <pc:spChg chg="mod">
          <ac:chgData name="Claire Theobald" userId="e5e96d6a-dffb-4be3-a7c9-5724c0a71d0d" providerId="ADAL" clId="{2FD950CA-BDD6-491D-BD16-52126FE399F2}" dt="2023-03-13T05:43:05.916" v="3275" actId="20577"/>
          <ac:spMkLst>
            <pc:docMk/>
            <pc:sldMk cId="106002534" sldId="301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6:42:58.577" v="4363" actId="255"/>
          <ac:spMkLst>
            <pc:docMk/>
            <pc:sldMk cId="106002534" sldId="301"/>
            <ac:spMk id="5" creationId="{EDBEA14F-7E3F-3AAB-31E6-D640005CC79E}"/>
          </ac:spMkLst>
        </pc:spChg>
        <pc:spChg chg="mod">
          <ac:chgData name="Claire Theobald" userId="e5e96d6a-dffb-4be3-a7c9-5724c0a71d0d" providerId="ADAL" clId="{2FD950CA-BDD6-491D-BD16-52126FE399F2}" dt="2023-03-13T05:49:10.249" v="3499" actId="20577"/>
          <ac:spMkLst>
            <pc:docMk/>
            <pc:sldMk cId="106002534" sldId="301"/>
            <ac:spMk id="6" creationId="{6F5ED0F8-3DDA-0A38-E818-1790D9A74AF1}"/>
          </ac:spMkLst>
        </pc:spChg>
        <pc:picChg chg="del">
          <ac:chgData name="Claire Theobald" userId="e5e96d6a-dffb-4be3-a7c9-5724c0a71d0d" providerId="ADAL" clId="{2FD950CA-BDD6-491D-BD16-52126FE399F2}" dt="2023-03-13T05:43:42.617" v="3339" actId="478"/>
          <ac:picMkLst>
            <pc:docMk/>
            <pc:sldMk cId="106002534" sldId="301"/>
            <ac:picMk id="4" creationId="{23072771-EB5F-8B51-98C8-38FF38D5B517}"/>
          </ac:picMkLst>
        </pc:picChg>
        <pc:picChg chg="add mod modCrop">
          <ac:chgData name="Claire Theobald" userId="e5e96d6a-dffb-4be3-a7c9-5724c0a71d0d" providerId="ADAL" clId="{2FD950CA-BDD6-491D-BD16-52126FE399F2}" dt="2023-03-13T16:43:01.445" v="4364" actId="1076"/>
          <ac:picMkLst>
            <pc:docMk/>
            <pc:sldMk cId="106002534" sldId="301"/>
            <ac:picMk id="7" creationId="{3DD57DC2-4F26-CC1A-C008-281191EEBFC1}"/>
          </ac:picMkLst>
        </pc:picChg>
      </pc:sldChg>
      <pc:sldChg chg="modSp mod modAnim">
        <pc:chgData name="Claire Theobald" userId="e5e96d6a-dffb-4be3-a7c9-5724c0a71d0d" providerId="ADAL" clId="{2FD950CA-BDD6-491D-BD16-52126FE399F2}" dt="2023-03-13T16:38:16.267" v="4295"/>
        <pc:sldMkLst>
          <pc:docMk/>
          <pc:sldMk cId="521927487" sldId="302"/>
        </pc:sldMkLst>
        <pc:spChg chg="mod">
          <ac:chgData name="Claire Theobald" userId="e5e96d6a-dffb-4be3-a7c9-5724c0a71d0d" providerId="ADAL" clId="{2FD950CA-BDD6-491D-BD16-52126FE399F2}" dt="2023-03-13T16:38:09.749" v="4294" actId="1076"/>
          <ac:spMkLst>
            <pc:docMk/>
            <pc:sldMk cId="521927487" sldId="302"/>
            <ac:spMk id="5" creationId="{467ACB64-068E-5C89-8496-BCA83F44AB29}"/>
          </ac:spMkLst>
        </pc:spChg>
      </pc:sldChg>
      <pc:sldChg chg="del">
        <pc:chgData name="Claire Theobald" userId="e5e96d6a-dffb-4be3-a7c9-5724c0a71d0d" providerId="ADAL" clId="{2FD950CA-BDD6-491D-BD16-52126FE399F2}" dt="2023-03-13T06:00:43.384" v="3501"/>
        <pc:sldMkLst>
          <pc:docMk/>
          <pc:sldMk cId="4002798783" sldId="302"/>
        </pc:sldMkLst>
      </pc:sldChg>
      <pc:sldChg chg="delSp modSp mod">
        <pc:chgData name="Claire Theobald" userId="e5e96d6a-dffb-4be3-a7c9-5724c0a71d0d" providerId="ADAL" clId="{2FD950CA-BDD6-491D-BD16-52126FE399F2}" dt="2023-03-13T06:02:48.932" v="3651" actId="14100"/>
        <pc:sldMkLst>
          <pc:docMk/>
          <pc:sldMk cId="2310255210" sldId="303"/>
        </pc:sldMkLst>
        <pc:spChg chg="del">
          <ac:chgData name="Claire Theobald" userId="e5e96d6a-dffb-4be3-a7c9-5724c0a71d0d" providerId="ADAL" clId="{2FD950CA-BDD6-491D-BD16-52126FE399F2}" dt="2023-03-13T06:02:43.044" v="3647" actId="478"/>
          <ac:spMkLst>
            <pc:docMk/>
            <pc:sldMk cId="2310255210" sldId="303"/>
            <ac:spMk id="5" creationId="{467ACB64-068E-5C89-8496-BCA83F44AB29}"/>
          </ac:spMkLst>
        </pc:spChg>
        <pc:spChg chg="del">
          <ac:chgData name="Claire Theobald" userId="e5e96d6a-dffb-4be3-a7c9-5724c0a71d0d" providerId="ADAL" clId="{2FD950CA-BDD6-491D-BD16-52126FE399F2}" dt="2023-03-13T06:02:41.424" v="3646" actId="478"/>
          <ac:spMkLst>
            <pc:docMk/>
            <pc:sldMk cId="2310255210" sldId="303"/>
            <ac:spMk id="6" creationId="{CD255F89-92D3-E907-64C0-0E05B28BBE1D}"/>
          </ac:spMkLst>
        </pc:spChg>
        <pc:picChg chg="mod">
          <ac:chgData name="Claire Theobald" userId="e5e96d6a-dffb-4be3-a7c9-5724c0a71d0d" providerId="ADAL" clId="{2FD950CA-BDD6-491D-BD16-52126FE399F2}" dt="2023-03-13T06:02:48.932" v="3651" actId="14100"/>
          <ac:picMkLst>
            <pc:docMk/>
            <pc:sldMk cId="2310255210" sldId="303"/>
            <ac:picMk id="4" creationId="{FF0A85DE-D349-9400-3163-11055A7AC629}"/>
          </ac:picMkLst>
        </pc:picChg>
      </pc:sldChg>
      <pc:sldChg chg="delSp modSp mod">
        <pc:chgData name="Claire Theobald" userId="e5e96d6a-dffb-4be3-a7c9-5724c0a71d0d" providerId="ADAL" clId="{2FD950CA-BDD6-491D-BD16-52126FE399F2}" dt="2023-03-13T17:31:35.929" v="4710" actId="1076"/>
        <pc:sldMkLst>
          <pc:docMk/>
          <pc:sldMk cId="3731628289" sldId="304"/>
        </pc:sldMkLst>
        <pc:spChg chg="del">
          <ac:chgData name="Claire Theobald" userId="e5e96d6a-dffb-4be3-a7c9-5724c0a71d0d" providerId="ADAL" clId="{2FD950CA-BDD6-491D-BD16-52126FE399F2}" dt="2023-03-13T06:02:52.165" v="3652" actId="478"/>
          <ac:spMkLst>
            <pc:docMk/>
            <pc:sldMk cId="3731628289" sldId="304"/>
            <ac:spMk id="3" creationId="{96D284CB-8C6A-860C-3ED8-09F307447BE3}"/>
          </ac:spMkLst>
        </pc:spChg>
        <pc:spChg chg="del">
          <ac:chgData name="Claire Theobald" userId="e5e96d6a-dffb-4be3-a7c9-5724c0a71d0d" providerId="ADAL" clId="{2FD950CA-BDD6-491D-BD16-52126FE399F2}" dt="2023-03-13T06:02:53.720" v="3653" actId="478"/>
          <ac:spMkLst>
            <pc:docMk/>
            <pc:sldMk cId="3731628289" sldId="304"/>
            <ac:spMk id="7" creationId="{6D72E99F-F183-3532-D8D1-61709346CFCE}"/>
          </ac:spMkLst>
        </pc:spChg>
        <pc:picChg chg="mod">
          <ac:chgData name="Claire Theobald" userId="e5e96d6a-dffb-4be3-a7c9-5724c0a71d0d" providerId="ADAL" clId="{2FD950CA-BDD6-491D-BD16-52126FE399F2}" dt="2023-03-13T17:31:35.929" v="4710" actId="1076"/>
          <ac:picMkLst>
            <pc:docMk/>
            <pc:sldMk cId="3731628289" sldId="304"/>
            <ac:picMk id="6" creationId="{34DB291F-FCDD-3654-B217-9EACB5457722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39.297" v="4291" actId="166"/>
        <pc:sldMkLst>
          <pc:docMk/>
          <pc:sldMk cId="1471183744" sldId="305"/>
        </pc:sldMkLst>
        <pc:spChg chg="ord">
          <ac:chgData name="Claire Theobald" userId="e5e96d6a-dffb-4be3-a7c9-5724c0a71d0d" providerId="ADAL" clId="{2FD950CA-BDD6-491D-BD16-52126FE399F2}" dt="2023-03-13T16:36:39.297" v="4291" actId="166"/>
          <ac:spMkLst>
            <pc:docMk/>
            <pc:sldMk cId="1471183744" sldId="305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3:04.373" v="3658" actId="478"/>
          <ac:spMkLst>
            <pc:docMk/>
            <pc:sldMk cId="1471183744" sldId="305"/>
            <ac:spMk id="7" creationId="{D1F0E85C-F618-C693-E3D3-AF2AC81D09BB}"/>
          </ac:spMkLst>
        </pc:spChg>
        <pc:spChg chg="del">
          <ac:chgData name="Claire Theobald" userId="e5e96d6a-dffb-4be3-a7c9-5724c0a71d0d" providerId="ADAL" clId="{2FD950CA-BDD6-491D-BD16-52126FE399F2}" dt="2023-03-13T06:03:02.732" v="3657" actId="478"/>
          <ac:spMkLst>
            <pc:docMk/>
            <pc:sldMk cId="1471183744" sldId="305"/>
            <ac:spMk id="8" creationId="{B0A567FC-EEF4-5CD5-235A-F070BE97C79F}"/>
          </ac:spMkLst>
        </pc:spChg>
        <pc:picChg chg="mod">
          <ac:chgData name="Claire Theobald" userId="e5e96d6a-dffb-4be3-a7c9-5724c0a71d0d" providerId="ADAL" clId="{2FD950CA-BDD6-491D-BD16-52126FE399F2}" dt="2023-03-13T06:03:07.852" v="3660" actId="14100"/>
          <ac:picMkLst>
            <pc:docMk/>
            <pc:sldMk cId="1471183744" sldId="305"/>
            <ac:picMk id="6" creationId="{4389AD48-6A5D-52B1-6D5D-65D86785D140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3:17.164" v="3665" actId="1076"/>
        <pc:sldMkLst>
          <pc:docMk/>
          <pc:sldMk cId="2586332288" sldId="306"/>
        </pc:sldMkLst>
        <pc:spChg chg="del">
          <ac:chgData name="Claire Theobald" userId="e5e96d6a-dffb-4be3-a7c9-5724c0a71d0d" providerId="ADAL" clId="{2FD950CA-BDD6-491D-BD16-52126FE399F2}" dt="2023-03-13T06:03:11.382" v="3661" actId="478"/>
          <ac:spMkLst>
            <pc:docMk/>
            <pc:sldMk cId="2586332288" sldId="306"/>
            <ac:spMk id="3" creationId="{3F111B58-08D2-5FA9-9781-8D362BA135F7}"/>
          </ac:spMkLst>
        </pc:spChg>
        <pc:spChg chg="del">
          <ac:chgData name="Claire Theobald" userId="e5e96d6a-dffb-4be3-a7c9-5724c0a71d0d" providerId="ADAL" clId="{2FD950CA-BDD6-491D-BD16-52126FE399F2}" dt="2023-03-13T06:03:12.685" v="3662" actId="478"/>
          <ac:spMkLst>
            <pc:docMk/>
            <pc:sldMk cId="2586332288" sldId="306"/>
            <ac:spMk id="6" creationId="{FA235D3B-62E4-C738-9C0A-16C761A8AA76}"/>
          </ac:spMkLst>
        </pc:spChg>
        <pc:picChg chg="mod">
          <ac:chgData name="Claire Theobald" userId="e5e96d6a-dffb-4be3-a7c9-5724c0a71d0d" providerId="ADAL" clId="{2FD950CA-BDD6-491D-BD16-52126FE399F2}" dt="2023-03-13T06:03:17.164" v="3665" actId="1076"/>
          <ac:picMkLst>
            <pc:docMk/>
            <pc:sldMk cId="2586332288" sldId="306"/>
            <ac:picMk id="5" creationId="{25EE1025-114E-F7A3-4E39-BBB8A7227B9E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5:22.236" v="3705" actId="14100"/>
        <pc:sldMkLst>
          <pc:docMk/>
          <pc:sldMk cId="2350607383" sldId="307"/>
        </pc:sldMkLst>
        <pc:spChg chg="ord">
          <ac:chgData name="Claire Theobald" userId="e5e96d6a-dffb-4be3-a7c9-5724c0a71d0d" providerId="ADAL" clId="{2FD950CA-BDD6-491D-BD16-52126FE399F2}" dt="2023-03-13T06:03:35.837" v="3673" actId="166"/>
          <ac:spMkLst>
            <pc:docMk/>
            <pc:sldMk cId="2350607383" sldId="307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3:23.317" v="3667" actId="478"/>
          <ac:spMkLst>
            <pc:docMk/>
            <pc:sldMk cId="2350607383" sldId="307"/>
            <ac:spMk id="3" creationId="{7D3EA001-A7B2-C2ED-15DD-EBCA0A2D0327}"/>
          </ac:spMkLst>
        </pc:spChg>
        <pc:spChg chg="del">
          <ac:chgData name="Claire Theobald" userId="e5e96d6a-dffb-4be3-a7c9-5724c0a71d0d" providerId="ADAL" clId="{2FD950CA-BDD6-491D-BD16-52126FE399F2}" dt="2023-03-13T06:03:21.830" v="3666" actId="478"/>
          <ac:spMkLst>
            <pc:docMk/>
            <pc:sldMk cId="2350607383" sldId="307"/>
            <ac:spMk id="6" creationId="{3148419D-FB9D-C69A-838A-EE6C09422CB1}"/>
          </ac:spMkLst>
        </pc:spChg>
        <pc:picChg chg="mod">
          <ac:chgData name="Claire Theobald" userId="e5e96d6a-dffb-4be3-a7c9-5724c0a71d0d" providerId="ADAL" clId="{2FD950CA-BDD6-491D-BD16-52126FE399F2}" dt="2023-03-13T06:05:22.236" v="3705" actId="14100"/>
          <ac:picMkLst>
            <pc:docMk/>
            <pc:sldMk cId="2350607383" sldId="307"/>
            <ac:picMk id="5" creationId="{C14B87E2-B11E-A489-976E-0A637B9AD4AA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28.093" v="4290" actId="1076"/>
        <pc:sldMkLst>
          <pc:docMk/>
          <pc:sldMk cId="404952329" sldId="308"/>
        </pc:sldMkLst>
        <pc:spChg chg="del">
          <ac:chgData name="Claire Theobald" userId="e5e96d6a-dffb-4be3-a7c9-5724c0a71d0d" providerId="ADAL" clId="{2FD950CA-BDD6-491D-BD16-52126FE399F2}" dt="2023-03-13T06:03:43.474" v="3676" actId="478"/>
          <ac:spMkLst>
            <pc:docMk/>
            <pc:sldMk cId="404952329" sldId="308"/>
            <ac:spMk id="5" creationId="{EDBEA14F-7E3F-3AAB-31E6-D640005CC79E}"/>
          </ac:spMkLst>
        </pc:spChg>
        <pc:spChg chg="del">
          <ac:chgData name="Claire Theobald" userId="e5e96d6a-dffb-4be3-a7c9-5724c0a71d0d" providerId="ADAL" clId="{2FD950CA-BDD6-491D-BD16-52126FE399F2}" dt="2023-03-13T06:03:45.513" v="3677" actId="478"/>
          <ac:spMkLst>
            <pc:docMk/>
            <pc:sldMk cId="404952329" sldId="308"/>
            <ac:spMk id="6" creationId="{6F5ED0F8-3DDA-0A38-E818-1790D9A74AF1}"/>
          </ac:spMkLst>
        </pc:spChg>
        <pc:picChg chg="mod modCrop">
          <ac:chgData name="Claire Theobald" userId="e5e96d6a-dffb-4be3-a7c9-5724c0a71d0d" providerId="ADAL" clId="{2FD950CA-BDD6-491D-BD16-52126FE399F2}" dt="2023-03-13T16:36:28.093" v="4290" actId="1076"/>
          <ac:picMkLst>
            <pc:docMk/>
            <pc:sldMk cId="404952329" sldId="308"/>
            <ac:picMk id="7" creationId="{3DD57DC2-4F26-CC1A-C008-281191EEBFC1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5:30.933" v="3708" actId="166"/>
        <pc:sldMkLst>
          <pc:docMk/>
          <pc:sldMk cId="379334441" sldId="309"/>
        </pc:sldMkLst>
        <pc:spChg chg="ord">
          <ac:chgData name="Claire Theobald" userId="e5e96d6a-dffb-4be3-a7c9-5724c0a71d0d" providerId="ADAL" clId="{2FD950CA-BDD6-491D-BD16-52126FE399F2}" dt="2023-03-13T06:05:30.933" v="3708" actId="166"/>
          <ac:spMkLst>
            <pc:docMk/>
            <pc:sldMk cId="379334441" sldId="309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06.400" v="3685" actId="478"/>
          <ac:spMkLst>
            <pc:docMk/>
            <pc:sldMk cId="379334441" sldId="309"/>
            <ac:spMk id="5" creationId="{EDBEA14F-7E3F-3AAB-31E6-D640005CC79E}"/>
          </ac:spMkLst>
        </pc:spChg>
        <pc:spChg chg="del">
          <ac:chgData name="Claire Theobald" userId="e5e96d6a-dffb-4be3-a7c9-5724c0a71d0d" providerId="ADAL" clId="{2FD950CA-BDD6-491D-BD16-52126FE399F2}" dt="2023-03-13T06:04:08.604" v="3686" actId="478"/>
          <ac:spMkLst>
            <pc:docMk/>
            <pc:sldMk cId="379334441" sldId="309"/>
            <ac:spMk id="6" creationId="{6F5ED0F8-3DDA-0A38-E818-1790D9A74AF1}"/>
          </ac:spMkLst>
        </pc:spChg>
        <pc:picChg chg="mod">
          <ac:chgData name="Claire Theobald" userId="e5e96d6a-dffb-4be3-a7c9-5724c0a71d0d" providerId="ADAL" clId="{2FD950CA-BDD6-491D-BD16-52126FE399F2}" dt="2023-03-13T06:05:28.268" v="3707" actId="1076"/>
          <ac:picMkLst>
            <pc:docMk/>
            <pc:sldMk cId="379334441" sldId="309"/>
            <ac:picMk id="4" creationId="{23072771-EB5F-8B51-98C8-38FF38D5B517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4:33.124" v="3696" actId="14100"/>
        <pc:sldMkLst>
          <pc:docMk/>
          <pc:sldMk cId="3024593153" sldId="310"/>
        </pc:sldMkLst>
        <pc:spChg chg="ord">
          <ac:chgData name="Claire Theobald" userId="e5e96d6a-dffb-4be3-a7c9-5724c0a71d0d" providerId="ADAL" clId="{2FD950CA-BDD6-491D-BD16-52126FE399F2}" dt="2023-03-13T06:04:29.346" v="3694" actId="166"/>
          <ac:spMkLst>
            <pc:docMk/>
            <pc:sldMk cId="3024593153" sldId="310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21.675" v="3690" actId="478"/>
          <ac:spMkLst>
            <pc:docMk/>
            <pc:sldMk cId="3024593153" sldId="310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06:04:23.263" v="3691" actId="478"/>
          <ac:spMkLst>
            <pc:docMk/>
            <pc:sldMk cId="3024593153" sldId="310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06:04:33.124" v="3696" actId="14100"/>
          <ac:picMkLst>
            <pc:docMk/>
            <pc:sldMk cId="3024593153" sldId="310"/>
            <ac:picMk id="9" creationId="{7D96F719-EB68-904F-1796-39B67CDA2938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4:55.580" v="3703" actId="1076"/>
        <pc:sldMkLst>
          <pc:docMk/>
          <pc:sldMk cId="3344314634" sldId="311"/>
        </pc:sldMkLst>
        <pc:spChg chg="ord">
          <ac:chgData name="Claire Theobald" userId="e5e96d6a-dffb-4be3-a7c9-5724c0a71d0d" providerId="ADAL" clId="{2FD950CA-BDD6-491D-BD16-52126FE399F2}" dt="2023-03-13T06:04:46.676" v="3700" actId="166"/>
          <ac:spMkLst>
            <pc:docMk/>
            <pc:sldMk cId="3344314634" sldId="311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37.071" v="3697" actId="478"/>
          <ac:spMkLst>
            <pc:docMk/>
            <pc:sldMk cId="3344314634" sldId="311"/>
            <ac:spMk id="7" creationId="{6D72E99F-F183-3532-D8D1-61709346CFCE}"/>
          </ac:spMkLst>
        </pc:spChg>
        <pc:picChg chg="mod modCrop">
          <ac:chgData name="Claire Theobald" userId="e5e96d6a-dffb-4be3-a7c9-5724c0a71d0d" providerId="ADAL" clId="{2FD950CA-BDD6-491D-BD16-52126FE399F2}" dt="2023-03-13T06:04:55.580" v="3703" actId="1076"/>
          <ac:picMkLst>
            <pc:docMk/>
            <pc:sldMk cId="3344314634" sldId="311"/>
            <ac:picMk id="6" creationId="{D078DC22-E0B9-4EA8-66BA-58695880E1EC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59.696" v="4292" actId="255"/>
        <pc:sldMkLst>
          <pc:docMk/>
          <pc:sldMk cId="3709500798" sldId="312"/>
        </pc:sldMkLst>
        <pc:spChg chg="mod">
          <ac:chgData name="Claire Theobald" userId="e5e96d6a-dffb-4be3-a7c9-5724c0a71d0d" providerId="ADAL" clId="{2FD950CA-BDD6-491D-BD16-52126FE399F2}" dt="2023-03-13T16:36:59.696" v="4292" actId="255"/>
          <ac:spMkLst>
            <pc:docMk/>
            <pc:sldMk cId="3709500798" sldId="312"/>
            <ac:spMk id="2" creationId="{00000000-0000-0000-0000-000000000000}"/>
          </ac:spMkLst>
        </pc:spChg>
        <pc:spChg chg="del mod">
          <ac:chgData name="Claire Theobald" userId="e5e96d6a-dffb-4be3-a7c9-5724c0a71d0d" providerId="ADAL" clId="{2FD950CA-BDD6-491D-BD16-52126FE399F2}" dt="2023-03-13T16:33:06.901" v="4097" actId="478"/>
          <ac:spMkLst>
            <pc:docMk/>
            <pc:sldMk cId="3709500798" sldId="312"/>
            <ac:spMk id="5" creationId="{467ACB64-068E-5C89-8496-BCA83F44AB29}"/>
          </ac:spMkLst>
        </pc:spChg>
      </pc:sldChg>
      <pc:sldChg chg="delSp modSp mod">
        <pc:chgData name="Claire Theobald" userId="e5e96d6a-dffb-4be3-a7c9-5724c0a71d0d" providerId="ADAL" clId="{2FD950CA-BDD6-491D-BD16-52126FE399F2}" dt="2023-03-13T16:36:14.466" v="4288" actId="255"/>
        <pc:sldMkLst>
          <pc:docMk/>
          <pc:sldMk cId="23317540" sldId="313"/>
        </pc:sldMkLst>
        <pc:spChg chg="mod">
          <ac:chgData name="Claire Theobald" userId="e5e96d6a-dffb-4be3-a7c9-5724c0a71d0d" providerId="ADAL" clId="{2FD950CA-BDD6-491D-BD16-52126FE399F2}" dt="2023-03-13T16:36:14.466" v="4288" actId="255"/>
          <ac:spMkLst>
            <pc:docMk/>
            <pc:sldMk cId="23317540" sldId="313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16:33:34.026" v="4125" actId="478"/>
          <ac:spMkLst>
            <pc:docMk/>
            <pc:sldMk cId="23317540" sldId="313"/>
            <ac:spMk id="5" creationId="{467ACB64-068E-5C89-8496-BCA83F44AB29}"/>
          </ac:spMkLst>
        </pc:spChg>
      </pc:sldChg>
      <pc:sldChg chg="addSp delSp modSp mod modAnim">
        <pc:chgData name="Claire Theobald" userId="e5e96d6a-dffb-4be3-a7c9-5724c0a71d0d" providerId="ADAL" clId="{2FD950CA-BDD6-491D-BD16-52126FE399F2}" dt="2023-03-13T17:28:33.965" v="4662"/>
        <pc:sldMkLst>
          <pc:docMk/>
          <pc:sldMk cId="3569514579" sldId="314"/>
        </pc:sldMkLst>
        <pc:spChg chg="mod">
          <ac:chgData name="Claire Theobald" userId="e5e96d6a-dffb-4be3-a7c9-5724c0a71d0d" providerId="ADAL" clId="{2FD950CA-BDD6-491D-BD16-52126FE399F2}" dt="2023-03-13T17:12:38.755" v="4505" actId="20577"/>
          <ac:spMkLst>
            <pc:docMk/>
            <pc:sldMk cId="3569514579" sldId="314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7:28:30.851" v="4661" actId="1076"/>
          <ac:spMkLst>
            <pc:docMk/>
            <pc:sldMk cId="3569514579" sldId="314"/>
            <ac:spMk id="7" creationId="{6D72E99F-F183-3532-D8D1-61709346CFCE}"/>
          </ac:spMkLst>
        </pc:spChg>
        <pc:spChg chg="mod">
          <ac:chgData name="Claire Theobald" userId="e5e96d6a-dffb-4be3-a7c9-5724c0a71d0d" providerId="ADAL" clId="{2FD950CA-BDD6-491D-BD16-52126FE399F2}" dt="2023-03-13T17:12:50.639" v="4541" actId="20577"/>
          <ac:spMkLst>
            <pc:docMk/>
            <pc:sldMk cId="3569514579" sldId="314"/>
            <ac:spMk id="10" creationId="{0BDD70F4-C429-4740-4236-6421FB8E7A7B}"/>
          </ac:spMkLst>
        </pc:spChg>
        <pc:picChg chg="add mod modCrop">
          <ac:chgData name="Claire Theobald" userId="e5e96d6a-dffb-4be3-a7c9-5724c0a71d0d" providerId="ADAL" clId="{2FD950CA-BDD6-491D-BD16-52126FE399F2}" dt="2023-03-13T17:18:47.491" v="4551" actId="1076"/>
          <ac:picMkLst>
            <pc:docMk/>
            <pc:sldMk cId="3569514579" sldId="314"/>
            <ac:picMk id="4" creationId="{AB968844-78B7-42A3-3DEA-25E59B0BF4CC}"/>
          </ac:picMkLst>
        </pc:picChg>
        <pc:picChg chg="del">
          <ac:chgData name="Claire Theobald" userId="e5e96d6a-dffb-4be3-a7c9-5724c0a71d0d" providerId="ADAL" clId="{2FD950CA-BDD6-491D-BD16-52126FE399F2}" dt="2023-03-13T17:12:52.794" v="4542" actId="478"/>
          <ac:picMkLst>
            <pc:docMk/>
            <pc:sldMk cId="3569514579" sldId="314"/>
            <ac:picMk id="9" creationId="{7D96F719-EB68-904F-1796-39B67CDA2938}"/>
          </ac:picMkLst>
        </pc:picChg>
      </pc:sldChg>
      <pc:sldChg chg="delSp modSp mod ord delAnim">
        <pc:chgData name="Claire Theobald" userId="e5e96d6a-dffb-4be3-a7c9-5724c0a71d0d" providerId="ADAL" clId="{2FD950CA-BDD6-491D-BD16-52126FE399F2}" dt="2023-03-13T17:31:26.243" v="4709"/>
        <pc:sldMkLst>
          <pc:docMk/>
          <pc:sldMk cId="1476657158" sldId="315"/>
        </pc:sldMkLst>
        <pc:spChg chg="del">
          <ac:chgData name="Claire Theobald" userId="e5e96d6a-dffb-4be3-a7c9-5724c0a71d0d" providerId="ADAL" clId="{2FD950CA-BDD6-491D-BD16-52126FE399F2}" dt="2023-03-13T17:28:44.698" v="4663" actId="478"/>
          <ac:spMkLst>
            <pc:docMk/>
            <pc:sldMk cId="1476657158" sldId="315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17:28:46.702" v="4664" actId="478"/>
          <ac:spMkLst>
            <pc:docMk/>
            <pc:sldMk cId="1476657158" sldId="315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17:28:50.522" v="4666" actId="14100"/>
          <ac:picMkLst>
            <pc:docMk/>
            <pc:sldMk cId="1476657158" sldId="315"/>
            <ac:picMk id="4" creationId="{AB968844-78B7-42A3-3DEA-25E59B0BF4CC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41:51.073" v="4939" actId="1076"/>
        <pc:sldMkLst>
          <pc:docMk/>
          <pc:sldMk cId="3146016750" sldId="316"/>
        </pc:sldMkLst>
        <pc:spChg chg="mod">
          <ac:chgData name="Claire Theobald" userId="e5e96d6a-dffb-4be3-a7c9-5724c0a71d0d" providerId="ADAL" clId="{2FD950CA-BDD6-491D-BD16-52126FE399F2}" dt="2023-03-13T17:30:17.718" v="4669" actId="20577"/>
          <ac:spMkLst>
            <pc:docMk/>
            <pc:sldMk cId="3146016750" sldId="316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7:41:51.073" v="4939" actId="1076"/>
          <ac:spMkLst>
            <pc:docMk/>
            <pc:sldMk cId="3146016750" sldId="316"/>
            <ac:spMk id="7" creationId="{6D72E99F-F183-3532-D8D1-61709346CFCE}"/>
          </ac:spMkLst>
        </pc:spChg>
        <pc:spChg chg="mod">
          <ac:chgData name="Claire Theobald" userId="e5e96d6a-dffb-4be3-a7c9-5724c0a71d0d" providerId="ADAL" clId="{2FD950CA-BDD6-491D-BD16-52126FE399F2}" dt="2023-03-13T17:37:20.896" v="4893" actId="20577"/>
          <ac:spMkLst>
            <pc:docMk/>
            <pc:sldMk cId="3146016750" sldId="316"/>
            <ac:spMk id="10" creationId="{0BDD70F4-C429-4740-4236-6421FB8E7A7B}"/>
          </ac:spMkLst>
        </pc:spChg>
        <pc:picChg chg="add mod">
          <ac:chgData name="Claire Theobald" userId="e5e96d6a-dffb-4be3-a7c9-5724c0a71d0d" providerId="ADAL" clId="{2FD950CA-BDD6-491D-BD16-52126FE399F2}" dt="2023-03-13T17:38:00.490" v="4897" actId="1076"/>
          <ac:picMkLst>
            <pc:docMk/>
            <pc:sldMk cId="3146016750" sldId="316"/>
            <ac:picMk id="4" creationId="{670C7525-D4A1-0B9A-DC2D-A50357D353F8}"/>
          </ac:picMkLst>
        </pc:picChg>
        <pc:picChg chg="del">
          <ac:chgData name="Claire Theobald" userId="e5e96d6a-dffb-4be3-a7c9-5724c0a71d0d" providerId="ADAL" clId="{2FD950CA-BDD6-491D-BD16-52126FE399F2}" dt="2023-03-13T17:30:20.904" v="4670" actId="478"/>
          <ac:picMkLst>
            <pc:docMk/>
            <pc:sldMk cId="3146016750" sldId="316"/>
            <ac:picMk id="9" creationId="{7D96F719-EB68-904F-1796-39B67CDA2938}"/>
          </ac:picMkLst>
        </pc:picChg>
      </pc:sldChg>
      <pc:sldChg chg="delSp modSp mod delAnim">
        <pc:chgData name="Claire Theobald" userId="e5e96d6a-dffb-4be3-a7c9-5724c0a71d0d" providerId="ADAL" clId="{2FD950CA-BDD6-491D-BD16-52126FE399F2}" dt="2023-03-13T17:53:12.711" v="4954" actId="1076"/>
        <pc:sldMkLst>
          <pc:docMk/>
          <pc:sldMk cId="4265252480" sldId="317"/>
        </pc:sldMkLst>
        <pc:spChg chg="ord">
          <ac:chgData name="Claire Theobald" userId="e5e96d6a-dffb-4be3-a7c9-5724c0a71d0d" providerId="ADAL" clId="{2FD950CA-BDD6-491D-BD16-52126FE399F2}" dt="2023-03-13T17:53:03.836" v="4949" actId="166"/>
          <ac:spMkLst>
            <pc:docMk/>
            <pc:sldMk cId="4265252480" sldId="317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17:52:56.139" v="4946" actId="478"/>
          <ac:spMkLst>
            <pc:docMk/>
            <pc:sldMk cId="4265252480" sldId="317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17:52:54.222" v="4945" actId="478"/>
          <ac:spMkLst>
            <pc:docMk/>
            <pc:sldMk cId="4265252480" sldId="317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17:53:12.711" v="4954" actId="1076"/>
          <ac:picMkLst>
            <pc:docMk/>
            <pc:sldMk cId="4265252480" sldId="317"/>
            <ac:picMk id="4" creationId="{670C7525-D4A1-0B9A-DC2D-A50357D353F8}"/>
          </ac:picMkLst>
        </pc:picChg>
      </pc:sldChg>
    </pc:docChg>
  </pc:docChgLst>
  <pc:docChgLst>
    <pc:chgData name="Claire Theobald" userId="e5e96d6a-dffb-4be3-a7c9-5724c0a71d0d" providerId="ADAL" clId="{405014FD-3D1D-461A-A655-3439458C3F0A}"/>
    <pc:docChg chg="custSel delSld modSld modMainMaster">
      <pc:chgData name="Claire Theobald" userId="e5e96d6a-dffb-4be3-a7c9-5724c0a71d0d" providerId="ADAL" clId="{405014FD-3D1D-461A-A655-3439458C3F0A}" dt="2023-03-01T12:09:04.718" v="132" actId="20577"/>
      <pc:docMkLst>
        <pc:docMk/>
      </pc:docMkLst>
      <pc:sldChg chg="modSp mod">
        <pc:chgData name="Claire Theobald" userId="e5e96d6a-dffb-4be3-a7c9-5724c0a71d0d" providerId="ADAL" clId="{405014FD-3D1D-461A-A655-3439458C3F0A}" dt="2023-03-01T12:07:50.059" v="104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405014FD-3D1D-461A-A655-3439458C3F0A}" dt="2023-03-01T12:07:50.059" v="104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405014FD-3D1D-461A-A655-3439458C3F0A}" dt="2023-03-01T12:08:08.836" v="120" actId="20577"/>
        <pc:sldMkLst>
          <pc:docMk/>
          <pc:sldMk cId="1298930393" sldId="261"/>
        </pc:sldMkLst>
        <pc:spChg chg="mod">
          <ac:chgData name="Claire Theobald" userId="e5e96d6a-dffb-4be3-a7c9-5724c0a71d0d" providerId="ADAL" clId="{405014FD-3D1D-461A-A655-3439458C3F0A}" dt="2023-03-01T12:08:08.836" v="120" actId="20577"/>
          <ac:spMkLst>
            <pc:docMk/>
            <pc:sldMk cId="1298930393" sldId="261"/>
            <ac:spMk id="2" creationId="{00000000-0000-0000-0000-000000000000}"/>
          </ac:spMkLst>
        </pc:spChg>
      </pc:sldChg>
      <pc:sldChg chg="delSp modSp mod">
        <pc:chgData name="Claire Theobald" userId="e5e96d6a-dffb-4be3-a7c9-5724c0a71d0d" providerId="ADAL" clId="{405014FD-3D1D-461A-A655-3439458C3F0A}" dt="2023-03-01T12:06:36.328" v="18" actId="20577"/>
        <pc:sldMkLst>
          <pc:docMk/>
          <pc:sldMk cId="830885317" sldId="274"/>
        </pc:sldMkLst>
        <pc:spChg chg="mod">
          <ac:chgData name="Claire Theobald" userId="e5e96d6a-dffb-4be3-a7c9-5724c0a71d0d" providerId="ADAL" clId="{405014FD-3D1D-461A-A655-3439458C3F0A}" dt="2023-03-01T12:06:36.328" v="18" actId="20577"/>
          <ac:spMkLst>
            <pc:docMk/>
            <pc:sldMk cId="830885317" sldId="274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5:10.654" v="7" actId="478"/>
          <ac:picMkLst>
            <pc:docMk/>
            <pc:sldMk cId="830885317" sldId="274"/>
            <ac:picMk id="4" creationId="{E354C704-D0DC-3FC6-D857-6F484AA20DB2}"/>
          </ac:picMkLst>
        </pc:picChg>
      </pc:sldChg>
      <pc:sldChg chg="delSp modSp mod">
        <pc:chgData name="Claire Theobald" userId="e5e96d6a-dffb-4be3-a7c9-5724c0a71d0d" providerId="ADAL" clId="{405014FD-3D1D-461A-A655-3439458C3F0A}" dt="2023-03-01T12:06:46.620" v="30" actId="478"/>
        <pc:sldMkLst>
          <pc:docMk/>
          <pc:sldMk cId="2519474408" sldId="275"/>
        </pc:sldMkLst>
        <pc:spChg chg="mod">
          <ac:chgData name="Claire Theobald" userId="e5e96d6a-dffb-4be3-a7c9-5724c0a71d0d" providerId="ADAL" clId="{405014FD-3D1D-461A-A655-3439458C3F0A}" dt="2023-03-01T12:06:44.510" v="29" actId="20577"/>
          <ac:spMkLst>
            <pc:docMk/>
            <pc:sldMk cId="2519474408" sldId="275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6:46.620" v="30" actId="478"/>
          <ac:picMkLst>
            <pc:docMk/>
            <pc:sldMk cId="2519474408" sldId="275"/>
            <ac:picMk id="7" creationId="{801B395B-620A-2DCD-7599-C83ED4EE750B}"/>
          </ac:picMkLst>
        </pc:picChg>
      </pc:sldChg>
      <pc:sldChg chg="delSp modSp mod">
        <pc:chgData name="Claire Theobald" userId="e5e96d6a-dffb-4be3-a7c9-5724c0a71d0d" providerId="ADAL" clId="{405014FD-3D1D-461A-A655-3439458C3F0A}" dt="2023-03-01T12:07:00.890" v="42" actId="478"/>
        <pc:sldMkLst>
          <pc:docMk/>
          <pc:sldMk cId="4011032812" sldId="276"/>
        </pc:sldMkLst>
        <pc:spChg chg="mod">
          <ac:chgData name="Claire Theobald" userId="e5e96d6a-dffb-4be3-a7c9-5724c0a71d0d" providerId="ADAL" clId="{405014FD-3D1D-461A-A655-3439458C3F0A}" dt="2023-03-01T12:06:59.006" v="41" actId="20577"/>
          <ac:spMkLst>
            <pc:docMk/>
            <pc:sldMk cId="4011032812" sldId="276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00.890" v="42" actId="478"/>
          <ac:picMkLst>
            <pc:docMk/>
            <pc:sldMk cId="4011032812" sldId="276"/>
            <ac:picMk id="4" creationId="{750F1CA5-A3C1-63EE-EC27-2B985363051F}"/>
          </ac:picMkLst>
        </pc:picChg>
      </pc:sldChg>
      <pc:sldChg chg="del">
        <pc:chgData name="Claire Theobald" userId="e5e96d6a-dffb-4be3-a7c9-5724c0a71d0d" providerId="ADAL" clId="{405014FD-3D1D-461A-A655-3439458C3F0A}" dt="2023-03-01T12:08:00.060" v="107" actId="47"/>
        <pc:sldMkLst>
          <pc:docMk/>
          <pc:sldMk cId="1700306802" sldId="277"/>
        </pc:sldMkLst>
      </pc:sldChg>
      <pc:sldChg chg="delSp modSp mod">
        <pc:chgData name="Claire Theobald" userId="e5e96d6a-dffb-4be3-a7c9-5724c0a71d0d" providerId="ADAL" clId="{405014FD-3D1D-461A-A655-3439458C3F0A}" dt="2023-03-01T12:07:10.368" v="55" actId="478"/>
        <pc:sldMkLst>
          <pc:docMk/>
          <pc:sldMk cId="954395769" sldId="278"/>
        </pc:sldMkLst>
        <pc:spChg chg="mod">
          <ac:chgData name="Claire Theobald" userId="e5e96d6a-dffb-4be3-a7c9-5724c0a71d0d" providerId="ADAL" clId="{405014FD-3D1D-461A-A655-3439458C3F0A}" dt="2023-03-01T12:07:07.952" v="54" actId="20577"/>
          <ac:spMkLst>
            <pc:docMk/>
            <pc:sldMk cId="954395769" sldId="278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10.368" v="55" actId="478"/>
          <ac:picMkLst>
            <pc:docMk/>
            <pc:sldMk cId="954395769" sldId="278"/>
            <ac:picMk id="6" creationId="{8EC3CBE6-EF59-0569-1AC0-B55238FC237B}"/>
          </ac:picMkLst>
        </pc:picChg>
      </pc:sldChg>
      <pc:sldChg chg="del">
        <pc:chgData name="Claire Theobald" userId="e5e96d6a-dffb-4be3-a7c9-5724c0a71d0d" providerId="ADAL" clId="{405014FD-3D1D-461A-A655-3439458C3F0A}" dt="2023-03-01T12:07:59.372" v="105" actId="47"/>
        <pc:sldMkLst>
          <pc:docMk/>
          <pc:sldMk cId="520478199" sldId="280"/>
        </pc:sldMkLst>
      </pc:sldChg>
      <pc:sldChg chg="del">
        <pc:chgData name="Claire Theobald" userId="e5e96d6a-dffb-4be3-a7c9-5724c0a71d0d" providerId="ADAL" clId="{405014FD-3D1D-461A-A655-3439458C3F0A}" dt="2023-03-01T12:07:59.705" v="106" actId="47"/>
        <pc:sldMkLst>
          <pc:docMk/>
          <pc:sldMk cId="3859537831" sldId="281"/>
        </pc:sldMkLst>
      </pc:sldChg>
      <pc:sldChg chg="delSp modSp mod">
        <pc:chgData name="Claire Theobald" userId="e5e96d6a-dffb-4be3-a7c9-5724c0a71d0d" providerId="ADAL" clId="{405014FD-3D1D-461A-A655-3439458C3F0A}" dt="2023-03-01T12:07:27.588" v="64" actId="478"/>
        <pc:sldMkLst>
          <pc:docMk/>
          <pc:sldMk cId="2584303208" sldId="282"/>
        </pc:sldMkLst>
        <pc:spChg chg="mod">
          <ac:chgData name="Claire Theobald" userId="e5e96d6a-dffb-4be3-a7c9-5724c0a71d0d" providerId="ADAL" clId="{405014FD-3D1D-461A-A655-3439458C3F0A}" dt="2023-03-01T12:07:25.483" v="63" actId="20577"/>
          <ac:spMkLst>
            <pc:docMk/>
            <pc:sldMk cId="2584303208" sldId="282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27.588" v="64" actId="478"/>
          <ac:picMkLst>
            <pc:docMk/>
            <pc:sldMk cId="2584303208" sldId="282"/>
            <ac:picMk id="4" creationId="{8E63AAB0-61FB-FEA5-AFC4-0EB53126062F}"/>
          </ac:picMkLst>
        </pc:picChg>
      </pc:sldChg>
      <pc:sldMasterChg chg="modSp mod">
        <pc:chgData name="Claire Theobald" userId="e5e96d6a-dffb-4be3-a7c9-5724c0a71d0d" providerId="ADAL" clId="{405014FD-3D1D-461A-A655-3439458C3F0A}" dt="2023-03-01T12:09:04.718" v="132" actId="20577"/>
        <pc:sldMasterMkLst>
          <pc:docMk/>
          <pc:sldMasterMk cId="1498317190" sldId="2147483650"/>
        </pc:sldMasterMkLst>
        <pc:spChg chg="mod">
          <ac:chgData name="Claire Theobald" userId="e5e96d6a-dffb-4be3-a7c9-5724c0a71d0d" providerId="ADAL" clId="{405014FD-3D1D-461A-A655-3439458C3F0A}" dt="2023-03-01T12:09:04.718" v="132" actId="20577"/>
          <ac:spMkLst>
            <pc:docMk/>
            <pc:sldMasterMk cId="1498317190" sldId="2147483650"/>
            <ac:spMk id="9" creationId="{00000000-0000-0000-0000-000000000000}"/>
          </ac:spMkLst>
        </pc:spChg>
      </pc:sldMasterChg>
      <pc:sldMasterChg chg="modSp mod">
        <pc:chgData name="Claire Theobald" userId="e5e96d6a-dffb-4be3-a7c9-5724c0a71d0d" providerId="ADAL" clId="{405014FD-3D1D-461A-A655-3439458C3F0A}" dt="2023-03-01T12:08:37.072" v="128" actId="20577"/>
        <pc:sldMasterMkLst>
          <pc:docMk/>
          <pc:sldMasterMk cId="1788143608" sldId="2147483656"/>
        </pc:sldMasterMkLst>
        <pc:spChg chg="mod">
          <ac:chgData name="Claire Theobald" userId="e5e96d6a-dffb-4be3-a7c9-5724c0a71d0d" providerId="ADAL" clId="{405014FD-3D1D-461A-A655-3439458C3F0A}" dt="2023-03-01T12:08:37.072" v="128" actId="20577"/>
          <ac:spMkLst>
            <pc:docMk/>
            <pc:sldMasterMk cId="1788143608" sldId="2147483656"/>
            <ac:spMk id="8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ED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2023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Salad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Mixed bean salad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3DD57DC2-4F26-CC1A-C008-281191EEB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1" t="20432" r="9203" b="5475"/>
          <a:stretch/>
        </p:blipFill>
        <p:spPr>
          <a:xfrm>
            <a:off x="2930604" y="2057401"/>
            <a:ext cx="5556171" cy="454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3072771-EB5F-8B51-98C8-38FF38D5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5" t="6441" r="13274" b="15636"/>
          <a:stretch/>
        </p:blipFill>
        <p:spPr>
          <a:xfrm>
            <a:off x="2294425" y="1581532"/>
            <a:ext cx="6622888" cy="4670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Pasta salad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Vegan salad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AB968844-78B7-42A3-3DEA-25E59B0B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5"/>
          <a:stretch/>
        </p:blipFill>
        <p:spPr>
          <a:xfrm>
            <a:off x="3119633" y="1337400"/>
            <a:ext cx="5445880" cy="5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ood, potato, square, meal&#10;&#10;Description automatically generated">
            <a:extLst>
              <a:ext uri="{FF2B5EF4-FFF2-40B4-BE49-F238E27FC236}">
                <a16:creationId xmlns:a16="http://schemas.microsoft.com/office/drawing/2014/main" id="{7D96F719-EB68-904F-1796-39B67CDA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346" y="1337401"/>
            <a:ext cx="6342071" cy="5010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Potato salad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9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bowl, plate, indoor&#10;&#10;Description automatically generated">
            <a:extLst>
              <a:ext uri="{FF2B5EF4-FFF2-40B4-BE49-F238E27FC236}">
                <a16:creationId xmlns:a16="http://schemas.microsoft.com/office/drawing/2014/main" id="{D078DC22-E0B9-4EA8-66BA-58695880E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5"/>
          <a:stretch/>
        </p:blipFill>
        <p:spPr>
          <a:xfrm>
            <a:off x="2227904" y="1697401"/>
            <a:ext cx="6703445" cy="5519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Noodle salad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1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3618" y="3069000"/>
            <a:ext cx="7338157" cy="720000"/>
          </a:xfrm>
        </p:spPr>
        <p:txBody>
          <a:bodyPr/>
          <a:lstStyle/>
          <a:p>
            <a:r>
              <a:rPr lang="en-US" sz="4000" dirty="0"/>
              <a:t>Finding out about salad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9500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7338157" cy="720000"/>
          </a:xfrm>
        </p:spPr>
        <p:txBody>
          <a:bodyPr/>
          <a:lstStyle/>
          <a:p>
            <a:r>
              <a:rPr lang="en-US" dirty="0"/>
              <a:t>Coleslaw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bowl of noodle soup&#10;&#10;Description automatically generated">
            <a:extLst>
              <a:ext uri="{FF2B5EF4-FFF2-40B4-BE49-F238E27FC236}">
                <a16:creationId xmlns:a16="http://schemas.microsoft.com/office/drawing/2014/main" id="{FF0A85DE-D349-9400-3163-11055A7AC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3" t="5999" r="15552" b="3689"/>
          <a:stretch/>
        </p:blipFill>
        <p:spPr>
          <a:xfrm>
            <a:off x="1938039" y="2532902"/>
            <a:ext cx="4591969" cy="4188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ACB64-068E-5C89-8496-BCA83F44AB29}"/>
              </a:ext>
            </a:extLst>
          </p:cNvPr>
          <p:cNvSpPr txBox="1"/>
          <p:nvPr/>
        </p:nvSpPr>
        <p:spPr>
          <a:xfrm>
            <a:off x="7544805" y="2688056"/>
            <a:ext cx="3613525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Cabbage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Mayonnaise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55F89-92D3-E907-64C0-0E05B28BBE1D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can you see in this salad? </a:t>
            </a:r>
          </a:p>
        </p:txBody>
      </p:sp>
    </p:spTree>
    <p:extLst>
      <p:ext uri="{BB962C8B-B14F-4D97-AF65-F5344CB8AC3E}">
        <p14:creationId xmlns:p14="http://schemas.microsoft.com/office/powerpoint/2010/main" val="5219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Chicken </a:t>
            </a:r>
            <a:r>
              <a:rPr lang="en-US" dirty="0" err="1"/>
              <a:t>caesar</a:t>
            </a:r>
            <a:r>
              <a:rPr lang="en-US" dirty="0"/>
              <a:t> salad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389AD48-6A5D-52B1-6D5D-65D86785D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7" r="3450" b="3159"/>
          <a:stretch/>
        </p:blipFill>
        <p:spPr>
          <a:xfrm>
            <a:off x="1254815" y="2586301"/>
            <a:ext cx="5625548" cy="3969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0E85C-F618-C693-E3D3-AF2AC81D09BB}"/>
              </a:ext>
            </a:extLst>
          </p:cNvPr>
          <p:cNvSpPr txBox="1"/>
          <p:nvPr/>
        </p:nvSpPr>
        <p:spPr>
          <a:xfrm>
            <a:off x="7429855" y="2632294"/>
            <a:ext cx="4251701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Croutons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Lettuce (cos or romaine)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Parmesan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567FC-EEF4-5CD5-235A-F070BE97C79F}"/>
              </a:ext>
            </a:extLst>
          </p:cNvPr>
          <p:cNvSpPr txBox="1"/>
          <p:nvPr/>
        </p:nvSpPr>
        <p:spPr>
          <a:xfrm>
            <a:off x="401111" y="1912294"/>
            <a:ext cx="11280445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Where do you think this salad originates?</a:t>
            </a:r>
          </a:p>
        </p:txBody>
      </p:sp>
    </p:spTree>
    <p:extLst>
      <p:ext uri="{BB962C8B-B14F-4D97-AF65-F5344CB8AC3E}">
        <p14:creationId xmlns:p14="http://schemas.microsoft.com/office/powerpoint/2010/main" val="830885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5969871" cy="720000"/>
          </a:xfrm>
        </p:spPr>
        <p:txBody>
          <a:bodyPr/>
          <a:lstStyle/>
          <a:p>
            <a:r>
              <a:rPr lang="en-US" dirty="0"/>
              <a:t>Tabbouleh salad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11B58-08D2-5FA9-9781-8D362BA135F7}"/>
              </a:ext>
            </a:extLst>
          </p:cNvPr>
          <p:cNvSpPr txBox="1"/>
          <p:nvPr/>
        </p:nvSpPr>
        <p:spPr>
          <a:xfrm>
            <a:off x="7220955" y="2373959"/>
            <a:ext cx="3613525" cy="2677656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Bulgar wheat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Tomatoes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Parsley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Onion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Lemon juice </a:t>
            </a:r>
          </a:p>
        </p:txBody>
      </p:sp>
      <p:pic>
        <p:nvPicPr>
          <p:cNvPr id="5" name="Picture 4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5EE1025-114E-F7A3-4E39-BBB8A7227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90" r="27037" b="4948"/>
          <a:stretch/>
        </p:blipFill>
        <p:spPr>
          <a:xfrm>
            <a:off x="1838324" y="2433711"/>
            <a:ext cx="5019676" cy="417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35D3B-62E4-C738-9C0A-16C761A8AA76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Have you tried this salad before? </a:t>
            </a:r>
          </a:p>
        </p:txBody>
      </p:sp>
    </p:spTree>
    <p:extLst>
      <p:ext uri="{BB962C8B-B14F-4D97-AF65-F5344CB8AC3E}">
        <p14:creationId xmlns:p14="http://schemas.microsoft.com/office/powerpoint/2010/main" val="2519474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7338157" cy="720000"/>
          </a:xfrm>
        </p:spPr>
        <p:txBody>
          <a:bodyPr/>
          <a:lstStyle/>
          <a:p>
            <a:r>
              <a:rPr lang="en-US" dirty="0"/>
              <a:t>Waldorf salad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EA001-A7B2-C2ED-15DD-EBCA0A2D0327}"/>
              </a:ext>
            </a:extLst>
          </p:cNvPr>
          <p:cNvSpPr txBox="1"/>
          <p:nvPr/>
        </p:nvSpPr>
        <p:spPr>
          <a:xfrm>
            <a:off x="7162800" y="2757580"/>
            <a:ext cx="3613525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Walnuts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Celery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Grapes </a:t>
            </a:r>
          </a:p>
        </p:txBody>
      </p:sp>
      <p:pic>
        <p:nvPicPr>
          <p:cNvPr id="5" name="Picture 4" descr="A bowl of salad&#10;&#10;Description automatically generated">
            <a:extLst>
              <a:ext uri="{FF2B5EF4-FFF2-40B4-BE49-F238E27FC236}">
                <a16:creationId xmlns:a16="http://schemas.microsoft.com/office/drawing/2014/main" id="{C14B87E2-B11E-A489-976E-0A637B9AD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8" t="8676" r="12060" b="6508"/>
          <a:stretch/>
        </p:blipFill>
        <p:spPr>
          <a:xfrm>
            <a:off x="1961709" y="2568257"/>
            <a:ext cx="4797480" cy="4256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8419D-FB9D-C69A-838A-EE6C09422CB1}"/>
              </a:ext>
            </a:extLst>
          </p:cNvPr>
          <p:cNvSpPr txBox="1"/>
          <p:nvPr/>
        </p:nvSpPr>
        <p:spPr>
          <a:xfrm>
            <a:off x="401111" y="1912294"/>
            <a:ext cx="11280445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fruit can you see in this salad?</a:t>
            </a:r>
          </a:p>
        </p:txBody>
      </p:sp>
    </p:spTree>
    <p:extLst>
      <p:ext uri="{BB962C8B-B14F-4D97-AF65-F5344CB8AC3E}">
        <p14:creationId xmlns:p14="http://schemas.microsoft.com/office/powerpoint/2010/main" val="238562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7338157" cy="720000"/>
          </a:xfrm>
        </p:spPr>
        <p:txBody>
          <a:bodyPr/>
          <a:lstStyle/>
          <a:p>
            <a:r>
              <a:rPr lang="en-US" dirty="0"/>
              <a:t>Teacher information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ACB64-068E-5C89-8496-BCA83F44AB29}"/>
              </a:ext>
            </a:extLst>
          </p:cNvPr>
          <p:cNvSpPr txBox="1"/>
          <p:nvPr/>
        </p:nvSpPr>
        <p:spPr>
          <a:xfrm>
            <a:off x="510442" y="2057401"/>
            <a:ext cx="11243407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first part of this presentation (slides 4-14) shows images of salads.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These can be shown as a presentation, or printed for group discussion or display.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second part of the presentation (slides 16-31) takes a closer look at different types of salads and salad ingredients. </a:t>
            </a:r>
          </a:p>
        </p:txBody>
      </p:sp>
    </p:spTree>
    <p:extLst>
      <p:ext uri="{BB962C8B-B14F-4D97-AF65-F5344CB8AC3E}">
        <p14:creationId xmlns:p14="http://schemas.microsoft.com/office/powerpoint/2010/main" val="258430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Mixed bean salad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EA14F-7E3F-3AAB-31E6-D640005CC79E}"/>
              </a:ext>
            </a:extLst>
          </p:cNvPr>
          <p:cNvSpPr txBox="1"/>
          <p:nvPr/>
        </p:nvSpPr>
        <p:spPr>
          <a:xfrm>
            <a:off x="6881474" y="3081227"/>
            <a:ext cx="4032625" cy="2308324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 kidney beans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Butter beans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Chickpeas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beans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Lentils (green and red)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D0F8-3DDA-0A38-E818-1790D9A74AF1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name all the types of beans in this salad?</a:t>
            </a:r>
          </a:p>
        </p:txBody>
      </p:sp>
      <p:pic>
        <p:nvPicPr>
          <p:cNvPr id="7" name="Picture 6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3DD57DC2-4F26-CC1A-C008-281191EEB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1" t="20432" r="6046" b="5475"/>
          <a:stretch/>
        </p:blipFill>
        <p:spPr>
          <a:xfrm>
            <a:off x="1477926" y="2710284"/>
            <a:ext cx="4922874" cy="38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Pasta salad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3072771-EB5F-8B51-98C8-38FF38D5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5" t="6441" r="13274" b="15636"/>
          <a:stretch/>
        </p:blipFill>
        <p:spPr>
          <a:xfrm>
            <a:off x="1241801" y="2559728"/>
            <a:ext cx="5378073" cy="3792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EA14F-7E3F-3AAB-31E6-D640005CC79E}"/>
              </a:ext>
            </a:extLst>
          </p:cNvPr>
          <p:cNvSpPr txBox="1"/>
          <p:nvPr/>
        </p:nvSpPr>
        <p:spPr>
          <a:xfrm>
            <a:off x="7168775" y="3057525"/>
            <a:ext cx="4470775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Pasta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Mozzarella balls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Peppers (yellow and green)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Cherry tomatoes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D0F8-3DDA-0A38-E818-1790D9A74AF1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can you see in this salad? </a:t>
            </a:r>
          </a:p>
        </p:txBody>
      </p:sp>
    </p:spTree>
    <p:extLst>
      <p:ext uri="{BB962C8B-B14F-4D97-AF65-F5344CB8AC3E}">
        <p14:creationId xmlns:p14="http://schemas.microsoft.com/office/powerpoint/2010/main" val="11186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Ham salad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2E99F-F183-3532-D8D1-61709346CFCE}"/>
              </a:ext>
            </a:extLst>
          </p:cNvPr>
          <p:cNvSpPr txBox="1"/>
          <p:nvPr/>
        </p:nvSpPr>
        <p:spPr>
          <a:xfrm>
            <a:off x="8000498" y="3222946"/>
            <a:ext cx="3137778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Lettuce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 pepper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D70F4-C429-4740-4236-6421FB8E7A7B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different ingredients can you see in this salad?</a:t>
            </a:r>
          </a:p>
        </p:txBody>
      </p:sp>
      <p:pic>
        <p:nvPicPr>
          <p:cNvPr id="4" name="Picture 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670C7525-D4A1-0B9A-DC2D-A50357D3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154" y="2451035"/>
            <a:ext cx="5732078" cy="42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Potato salad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2E99F-F183-3532-D8D1-61709346CFCE}"/>
              </a:ext>
            </a:extLst>
          </p:cNvPr>
          <p:cNvSpPr txBox="1"/>
          <p:nvPr/>
        </p:nvSpPr>
        <p:spPr>
          <a:xfrm>
            <a:off x="7616450" y="3222946"/>
            <a:ext cx="3137778" cy="156966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Mayonnaise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Spring onions </a:t>
            </a:r>
          </a:p>
        </p:txBody>
      </p:sp>
      <p:pic>
        <p:nvPicPr>
          <p:cNvPr id="9" name="Picture 8" descr="A picture containing food, potato, square, meal&#10;&#10;Description automatically generated">
            <a:extLst>
              <a:ext uri="{FF2B5EF4-FFF2-40B4-BE49-F238E27FC236}">
                <a16:creationId xmlns:a16="http://schemas.microsoft.com/office/drawing/2014/main" id="{7D96F719-EB68-904F-1796-39B67CDA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31" y="2629566"/>
            <a:ext cx="4829944" cy="3815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D70F4-C429-4740-4236-6421FB8E7A7B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other ingredients would you add to this salad?</a:t>
            </a:r>
          </a:p>
        </p:txBody>
      </p:sp>
    </p:spTree>
    <p:extLst>
      <p:ext uri="{BB962C8B-B14F-4D97-AF65-F5344CB8AC3E}">
        <p14:creationId xmlns:p14="http://schemas.microsoft.com/office/powerpoint/2010/main" val="1324215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4DB291F-FCDD-3654-B217-9EACB545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6" t="10010" r="7599" b="6863"/>
          <a:stretch/>
        </p:blipFill>
        <p:spPr>
          <a:xfrm>
            <a:off x="309724" y="2652479"/>
            <a:ext cx="4956361" cy="3513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Salad niçoise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2E99F-F183-3532-D8D1-61709346CFCE}"/>
              </a:ext>
            </a:extLst>
          </p:cNvPr>
          <p:cNvSpPr txBox="1"/>
          <p:nvPr/>
        </p:nvSpPr>
        <p:spPr>
          <a:xfrm>
            <a:off x="5168324" y="2652479"/>
            <a:ext cx="3137778" cy="341632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Tuna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Egg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Potatoes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Green beans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Onion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olives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Lettuce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284CB-8C6A-860C-3ED8-09F307447BE3}"/>
              </a:ext>
            </a:extLst>
          </p:cNvPr>
          <p:cNvSpPr txBox="1"/>
          <p:nvPr/>
        </p:nvSpPr>
        <p:spPr>
          <a:xfrm>
            <a:off x="401111" y="1912294"/>
            <a:ext cx="11280445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Where do each of the ingredients in this salad belong on the Eatwell Guide? </a:t>
            </a:r>
          </a:p>
        </p:txBody>
      </p:sp>
      <p:pic>
        <p:nvPicPr>
          <p:cNvPr id="4" name="Picture 3" descr="A picture containing text, plate, colorful&#10;&#10;Description automatically generated">
            <a:extLst>
              <a:ext uri="{FF2B5EF4-FFF2-40B4-BE49-F238E27FC236}">
                <a16:creationId xmlns:a16="http://schemas.microsoft.com/office/drawing/2014/main" id="{CD699DC7-36B7-4C7D-2178-49B725463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4288"/>
          <a:stretch/>
        </p:blipFill>
        <p:spPr>
          <a:xfrm>
            <a:off x="7760906" y="2801112"/>
            <a:ext cx="4121370" cy="30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4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Vegan salad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2E99F-F183-3532-D8D1-61709346CFCE}"/>
              </a:ext>
            </a:extLst>
          </p:cNvPr>
          <p:cNvSpPr txBox="1"/>
          <p:nvPr/>
        </p:nvSpPr>
        <p:spPr>
          <a:xfrm>
            <a:off x="7296410" y="2477869"/>
            <a:ext cx="3477884" cy="3046988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Chickpeas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Sprouting beans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Courgette (ribbons)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Radishes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Beetroot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Lettuce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D70F4-C429-4740-4236-6421FB8E7A7B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name all these ingredients?</a:t>
            </a:r>
          </a:p>
        </p:txBody>
      </p:sp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AB968844-78B7-42A3-3DEA-25E59B0B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5"/>
          <a:stretch/>
        </p:blipFill>
        <p:spPr>
          <a:xfrm>
            <a:off x="2107692" y="2546569"/>
            <a:ext cx="4472452" cy="42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Noodle salad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2E99F-F183-3532-D8D1-61709346CFCE}"/>
              </a:ext>
            </a:extLst>
          </p:cNvPr>
          <p:cNvSpPr txBox="1"/>
          <p:nvPr/>
        </p:nvSpPr>
        <p:spPr>
          <a:xfrm>
            <a:off x="7987939" y="2862267"/>
            <a:ext cx="3137778" cy="156966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Noodles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Cucumber</a:t>
            </a:r>
          </a:p>
        </p:txBody>
      </p:sp>
      <p:pic>
        <p:nvPicPr>
          <p:cNvPr id="6" name="Picture 5" descr="A picture containing food, bowl, plate, indoor&#10;&#10;Description automatically generated">
            <a:extLst>
              <a:ext uri="{FF2B5EF4-FFF2-40B4-BE49-F238E27FC236}">
                <a16:creationId xmlns:a16="http://schemas.microsoft.com/office/drawing/2014/main" id="{D078DC22-E0B9-4EA8-66BA-58695880E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3" y="2496313"/>
            <a:ext cx="6782481" cy="544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B7DC2-2AAC-FE7F-1D0C-0FBE25A0623A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can you see in this salad? </a:t>
            </a:r>
          </a:p>
        </p:txBody>
      </p:sp>
    </p:spTree>
    <p:extLst>
      <p:ext uri="{BB962C8B-B14F-4D97-AF65-F5344CB8AC3E}">
        <p14:creationId xmlns:p14="http://schemas.microsoft.com/office/powerpoint/2010/main" val="26625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061" y="1337401"/>
            <a:ext cx="9690832" cy="720000"/>
          </a:xfrm>
        </p:spPr>
        <p:txBody>
          <a:bodyPr/>
          <a:lstStyle/>
          <a:p>
            <a:r>
              <a:rPr lang="en-US" dirty="0"/>
              <a:t>‘Use it up’ salad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D0F8-3DDA-0A38-E818-1790D9A74AF1}"/>
              </a:ext>
            </a:extLst>
          </p:cNvPr>
          <p:cNvSpPr txBox="1"/>
          <p:nvPr/>
        </p:nvSpPr>
        <p:spPr>
          <a:xfrm>
            <a:off x="401112" y="1912294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Salads can be a great way to use up ingredients, or make them go further!</a:t>
            </a:r>
          </a:p>
        </p:txBody>
      </p:sp>
      <p:pic>
        <p:nvPicPr>
          <p:cNvPr id="9" name="Picture 8" descr="A plate of food&#10;&#10;Description automatically generated">
            <a:extLst>
              <a:ext uri="{FF2B5EF4-FFF2-40B4-BE49-F238E27FC236}">
                <a16:creationId xmlns:a16="http://schemas.microsoft.com/office/drawing/2014/main" id="{A92C3BD8-A170-8CC7-90C8-291412F6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2" y="2627537"/>
            <a:ext cx="3671608" cy="3671608"/>
          </a:xfrm>
          <a:prstGeom prst="rect">
            <a:avLst/>
          </a:prstGeom>
        </p:spPr>
      </p:pic>
      <p:pic>
        <p:nvPicPr>
          <p:cNvPr id="12" name="Picture 1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515F53F-BCA0-45B4-302E-75CCDC9F2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" r="1500" b="7135"/>
          <a:stretch/>
        </p:blipFill>
        <p:spPr>
          <a:xfrm>
            <a:off x="7492150" y="2568382"/>
            <a:ext cx="4249139" cy="279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F581DB-7373-D444-4908-9A4760E03FC9}"/>
              </a:ext>
            </a:extLst>
          </p:cNvPr>
          <p:cNvSpPr txBox="1"/>
          <p:nvPr/>
        </p:nvSpPr>
        <p:spPr>
          <a:xfrm>
            <a:off x="3972177" y="2726381"/>
            <a:ext cx="3137778" cy="1785104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Leftover roast beef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½ boiled egg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½ tomato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 few lettuce leaves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B937C-8562-D17A-C35C-B37A7CB5EA05}"/>
              </a:ext>
            </a:extLst>
          </p:cNvPr>
          <p:cNvSpPr txBox="1"/>
          <p:nvPr/>
        </p:nvSpPr>
        <p:spPr>
          <a:xfrm>
            <a:off x="7109955" y="5028052"/>
            <a:ext cx="3137778" cy="144655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½ carrot, grated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½ apple, chopped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 spoon of sultanas</a:t>
            </a:r>
          </a:p>
        </p:txBody>
      </p:sp>
    </p:spTree>
    <p:extLst>
      <p:ext uri="{BB962C8B-B14F-4D97-AF65-F5344CB8AC3E}">
        <p14:creationId xmlns:p14="http://schemas.microsoft.com/office/powerpoint/2010/main" val="2356210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00460"/>
            <a:ext cx="9690832" cy="720000"/>
          </a:xfrm>
        </p:spPr>
        <p:txBody>
          <a:bodyPr/>
          <a:lstStyle/>
          <a:p>
            <a:r>
              <a:rPr lang="en-US" dirty="0"/>
              <a:t>Herbs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1451B-8EF1-3A5D-ED39-9A29C9F25FC7}"/>
              </a:ext>
            </a:extLst>
          </p:cNvPr>
          <p:cNvSpPr txBox="1"/>
          <p:nvPr/>
        </p:nvSpPr>
        <p:spPr>
          <a:xfrm>
            <a:off x="10067941" y="4971949"/>
            <a:ext cx="955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46169-3A32-CBED-036E-0A5706DE1536}"/>
              </a:ext>
            </a:extLst>
          </p:cNvPr>
          <p:cNvSpPr txBox="1"/>
          <p:nvPr/>
        </p:nvSpPr>
        <p:spPr>
          <a:xfrm>
            <a:off x="7248525" y="4982463"/>
            <a:ext cx="14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B3C81-77D7-3AD9-6253-A1A4DC4314D6}"/>
              </a:ext>
            </a:extLst>
          </p:cNvPr>
          <p:cNvSpPr txBox="1"/>
          <p:nvPr/>
        </p:nvSpPr>
        <p:spPr>
          <a:xfrm>
            <a:off x="816705" y="4900355"/>
            <a:ext cx="100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Basil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6D17D-E011-AA8E-EA95-1DB66737C0C0}"/>
              </a:ext>
            </a:extLst>
          </p:cNvPr>
          <p:cNvSpPr txBox="1"/>
          <p:nvPr/>
        </p:nvSpPr>
        <p:spPr>
          <a:xfrm>
            <a:off x="386618" y="1944482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Herbs can add flavour to salads. What are these herbs called?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8C377-B96E-C7FE-401A-63D2FD3ACFC7}"/>
              </a:ext>
            </a:extLst>
          </p:cNvPr>
          <p:cNvSpPr txBox="1"/>
          <p:nvPr/>
        </p:nvSpPr>
        <p:spPr>
          <a:xfrm>
            <a:off x="3939443" y="4941409"/>
            <a:ext cx="14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Parsley </a:t>
            </a:r>
          </a:p>
        </p:txBody>
      </p:sp>
      <p:pic>
        <p:nvPicPr>
          <p:cNvPr id="12" name="Picture 11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CE0B4A03-8803-F771-6E9A-5E3524DE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52" y="2714364"/>
            <a:ext cx="2403128" cy="1831183"/>
          </a:xfrm>
          <a:prstGeom prst="rect">
            <a:avLst/>
          </a:prstGeom>
        </p:spPr>
      </p:pic>
      <p:pic>
        <p:nvPicPr>
          <p:cNvPr id="16" name="Picture 15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3C987C7B-0698-B47E-A7F2-F297572CE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7"/>
          <a:stretch/>
        </p:blipFill>
        <p:spPr>
          <a:xfrm>
            <a:off x="2968566" y="2886436"/>
            <a:ext cx="3282869" cy="16844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293493-E756-9842-B0ED-4FEA0CC79B4B}"/>
              </a:ext>
            </a:extLst>
          </p:cNvPr>
          <p:cNvSpPr txBox="1"/>
          <p:nvPr/>
        </p:nvSpPr>
        <p:spPr>
          <a:xfrm>
            <a:off x="510443" y="5875041"/>
            <a:ext cx="10262332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words would you use to describe how they look?</a:t>
            </a:r>
          </a:p>
        </p:txBody>
      </p:sp>
      <p:pic>
        <p:nvPicPr>
          <p:cNvPr id="22" name="Picture 21" descr="A picture containing plant, tree, conifer, vegetable&#10;&#10;Description automatically generated">
            <a:extLst>
              <a:ext uri="{FF2B5EF4-FFF2-40B4-BE49-F238E27FC236}">
                <a16:creationId xmlns:a16="http://schemas.microsoft.com/office/drawing/2014/main" id="{313F1261-66F4-0376-1900-58BF7616C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318" y="2838880"/>
            <a:ext cx="2742518" cy="1829259"/>
          </a:xfrm>
          <a:prstGeom prst="rect">
            <a:avLst/>
          </a:prstGeom>
        </p:spPr>
      </p:pic>
      <p:pic>
        <p:nvPicPr>
          <p:cNvPr id="24" name="Picture 2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9F8C08A6-B9CA-FF63-383A-81C93BEB3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714" y="2757003"/>
            <a:ext cx="2133118" cy="19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00460"/>
            <a:ext cx="9690832" cy="720000"/>
          </a:xfrm>
        </p:spPr>
        <p:txBody>
          <a:bodyPr/>
          <a:lstStyle/>
          <a:p>
            <a:r>
              <a:rPr lang="en-US" dirty="0"/>
              <a:t>Lettuce 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46169-3A32-CBED-036E-0A5706DE1536}"/>
              </a:ext>
            </a:extLst>
          </p:cNvPr>
          <p:cNvSpPr txBox="1"/>
          <p:nvPr/>
        </p:nvSpPr>
        <p:spPr>
          <a:xfrm>
            <a:off x="8791575" y="597432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Rocket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6174-FAA6-5DA0-CFF9-69524533F7EE}"/>
              </a:ext>
            </a:extLst>
          </p:cNvPr>
          <p:cNvSpPr txBox="1"/>
          <p:nvPr/>
        </p:nvSpPr>
        <p:spPr>
          <a:xfrm>
            <a:off x="797120" y="5321658"/>
            <a:ext cx="243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Lambs lettuce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08A8-C9E2-043C-EB35-2E469AADA1A1}"/>
              </a:ext>
            </a:extLst>
          </p:cNvPr>
          <p:cNvSpPr txBox="1"/>
          <p:nvPr/>
        </p:nvSpPr>
        <p:spPr>
          <a:xfrm>
            <a:off x="386618" y="1840273"/>
            <a:ext cx="10252808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Different types of lettuce can be used in salads.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D9245DC9-7022-D99C-A4DE-162267FA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417" y="1113098"/>
            <a:ext cx="2654609" cy="2123687"/>
          </a:xfrm>
          <a:prstGeom prst="rect">
            <a:avLst/>
          </a:prstGeom>
        </p:spPr>
      </p:pic>
      <p:pic>
        <p:nvPicPr>
          <p:cNvPr id="14" name="Picture 13" descr="A plant with leaves&#10;&#10;Description automatically generated with low confidence">
            <a:extLst>
              <a:ext uri="{FF2B5EF4-FFF2-40B4-BE49-F238E27FC236}">
                <a16:creationId xmlns:a16="http://schemas.microsoft.com/office/drawing/2014/main" id="{B619E9DA-974D-7E6C-9C5F-324AE25CC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9" y="3107638"/>
            <a:ext cx="3059818" cy="2040898"/>
          </a:xfrm>
          <a:prstGeom prst="rect">
            <a:avLst/>
          </a:prstGeom>
        </p:spPr>
      </p:pic>
      <p:pic>
        <p:nvPicPr>
          <p:cNvPr id="16" name="Picture 15" descr="A picture containing vegetable, celery&#10;&#10;Description automatically generated">
            <a:extLst>
              <a:ext uri="{FF2B5EF4-FFF2-40B4-BE49-F238E27FC236}">
                <a16:creationId xmlns:a16="http://schemas.microsoft.com/office/drawing/2014/main" id="{71575E23-A8EC-B89D-7653-531B312F9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2" t="19612" r="9375" b="9707"/>
          <a:stretch/>
        </p:blipFill>
        <p:spPr>
          <a:xfrm>
            <a:off x="3880398" y="2632755"/>
            <a:ext cx="3793086" cy="2092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1451B-8EF1-3A5D-ED39-9A29C9F25FC7}"/>
              </a:ext>
            </a:extLst>
          </p:cNvPr>
          <p:cNvSpPr txBox="1"/>
          <p:nvPr/>
        </p:nvSpPr>
        <p:spPr>
          <a:xfrm>
            <a:off x="5018717" y="4846506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Iceberg </a:t>
            </a:r>
          </a:p>
        </p:txBody>
      </p:sp>
      <p:pic>
        <p:nvPicPr>
          <p:cNvPr id="18" name="Picture 17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4465292E-E5C1-6EF8-E3C5-140C841D4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5" t="4699" r="11723" b="4691"/>
          <a:stretch/>
        </p:blipFill>
        <p:spPr>
          <a:xfrm>
            <a:off x="7500938" y="3466848"/>
            <a:ext cx="3400492" cy="2551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B3C81-77D7-3AD9-6253-A1A4DC4314D6}"/>
              </a:ext>
            </a:extLst>
          </p:cNvPr>
          <p:cNvSpPr txBox="1"/>
          <p:nvPr/>
        </p:nvSpPr>
        <p:spPr>
          <a:xfrm>
            <a:off x="9453664" y="2616497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Lollo rosso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14CBA-0C24-EBDB-D5B9-529341A53C91}"/>
              </a:ext>
            </a:extLst>
          </p:cNvPr>
          <p:cNvSpPr txBox="1"/>
          <p:nvPr/>
        </p:nvSpPr>
        <p:spPr>
          <a:xfrm>
            <a:off x="3357664" y="60185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Have you tried any of these?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192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4759" y="2884352"/>
            <a:ext cx="3842482" cy="720000"/>
          </a:xfrm>
        </p:spPr>
        <p:txBody>
          <a:bodyPr/>
          <a:lstStyle/>
          <a:p>
            <a:r>
              <a:rPr lang="en-US" sz="4400" dirty="0"/>
              <a:t>Salad images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317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00460"/>
            <a:ext cx="9690832" cy="720000"/>
          </a:xfrm>
        </p:spPr>
        <p:txBody>
          <a:bodyPr/>
          <a:lstStyle/>
          <a:p>
            <a:r>
              <a:rPr lang="en-US" dirty="0"/>
              <a:t>Served 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1451B-8EF1-3A5D-ED39-9A29C9F25FC7}"/>
              </a:ext>
            </a:extLst>
          </p:cNvPr>
          <p:cNvSpPr txBox="1"/>
          <p:nvPr/>
        </p:nvSpPr>
        <p:spPr>
          <a:xfrm>
            <a:off x="6742632" y="5985036"/>
            <a:ext cx="160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a jar </a:t>
            </a:r>
          </a:p>
        </p:txBody>
      </p:sp>
      <p:pic>
        <p:nvPicPr>
          <p:cNvPr id="6" name="Picture 5" descr="A picture containing food, vegetable, fresh&#10;&#10;Description automatically generated">
            <a:extLst>
              <a:ext uri="{FF2B5EF4-FFF2-40B4-BE49-F238E27FC236}">
                <a16:creationId xmlns:a16="http://schemas.microsoft.com/office/drawing/2014/main" id="{69E7033C-8B10-8197-E83D-61E73E911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1" t="8198" r="16861" b="8989"/>
          <a:stretch/>
        </p:blipFill>
        <p:spPr>
          <a:xfrm>
            <a:off x="6391266" y="3477764"/>
            <a:ext cx="1685926" cy="2458026"/>
          </a:xfrm>
          <a:prstGeom prst="rect">
            <a:avLst/>
          </a:prstGeom>
        </p:spPr>
      </p:pic>
      <p:pic>
        <p:nvPicPr>
          <p:cNvPr id="12" name="Picture 11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D0CD4B05-3B13-8B46-2BF8-A55D8E8AE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9" t="13304" r="4467" b="8064"/>
          <a:stretch/>
        </p:blipFill>
        <p:spPr>
          <a:xfrm>
            <a:off x="8457694" y="3950456"/>
            <a:ext cx="2628344" cy="1540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F0DFF4-C7E0-9AC5-A624-654FB78E8F2D}"/>
              </a:ext>
            </a:extLst>
          </p:cNvPr>
          <p:cNvSpPr txBox="1"/>
          <p:nvPr/>
        </p:nvSpPr>
        <p:spPr>
          <a:xfrm>
            <a:off x="342463" y="1851995"/>
            <a:ext cx="10252808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Salads can be served in different ways.</a:t>
            </a:r>
          </a:p>
        </p:txBody>
      </p:sp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CBB315-A0AC-EE7E-E082-2314847CE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381" y="1363347"/>
            <a:ext cx="4216870" cy="1834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46169-3A32-CBED-036E-0A5706DE1536}"/>
              </a:ext>
            </a:extLst>
          </p:cNvPr>
          <p:cNvSpPr txBox="1"/>
          <p:nvPr/>
        </p:nvSpPr>
        <p:spPr>
          <a:xfrm>
            <a:off x="9579532" y="5420572"/>
            <a:ext cx="217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On a stick</a:t>
            </a:r>
          </a:p>
        </p:txBody>
      </p:sp>
      <p:pic>
        <p:nvPicPr>
          <p:cNvPr id="10" name="Picture 9" descr="A bowl of vegetables&#10;&#10;Description automatically generated with medium confidence">
            <a:extLst>
              <a:ext uri="{FF2B5EF4-FFF2-40B4-BE49-F238E27FC236}">
                <a16:creationId xmlns:a16="http://schemas.microsoft.com/office/drawing/2014/main" id="{CBC4E3C7-A473-2A3C-1474-583FFA48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" y="4564496"/>
            <a:ext cx="3208780" cy="213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05482-4272-9E0D-4298-091D25E5AFDE}"/>
              </a:ext>
            </a:extLst>
          </p:cNvPr>
          <p:cNvSpPr txBox="1"/>
          <p:nvPr/>
        </p:nvSpPr>
        <p:spPr>
          <a:xfrm>
            <a:off x="2839306" y="5664924"/>
            <a:ext cx="267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a side dish</a:t>
            </a:r>
          </a:p>
        </p:txBody>
      </p:sp>
      <p:pic>
        <p:nvPicPr>
          <p:cNvPr id="14" name="Picture 1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6E74A09-7F8D-472C-4D4B-1E837C3AB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46" t="10010" r="7599" b="6863"/>
          <a:stretch/>
        </p:blipFill>
        <p:spPr>
          <a:xfrm>
            <a:off x="2383745" y="2513116"/>
            <a:ext cx="3849407" cy="27291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48A00-8855-5797-6A57-2CC2CD015702}"/>
              </a:ext>
            </a:extLst>
          </p:cNvPr>
          <p:cNvSpPr txBox="1"/>
          <p:nvPr/>
        </p:nvSpPr>
        <p:spPr>
          <a:xfrm>
            <a:off x="333937" y="2846309"/>
            <a:ext cx="267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a main meal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6174-FAA6-5DA0-CFF9-69524533F7EE}"/>
              </a:ext>
            </a:extLst>
          </p:cNvPr>
          <p:cNvSpPr txBox="1"/>
          <p:nvPr/>
        </p:nvSpPr>
        <p:spPr>
          <a:xfrm>
            <a:off x="9267484" y="3016099"/>
            <a:ext cx="186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Shaped </a:t>
            </a:r>
          </a:p>
        </p:txBody>
      </p:sp>
    </p:spTree>
    <p:extLst>
      <p:ext uri="{BB962C8B-B14F-4D97-AF65-F5344CB8AC3E}">
        <p14:creationId xmlns:p14="http://schemas.microsoft.com/office/powerpoint/2010/main" val="31694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E0FE89-D134-0AD5-E485-A84D83CAA017}"/>
              </a:ext>
            </a:extLst>
          </p:cNvPr>
          <p:cNvSpPr txBox="1"/>
          <p:nvPr/>
        </p:nvSpPr>
        <p:spPr>
          <a:xfrm>
            <a:off x="424718" y="1837488"/>
            <a:ext cx="10262332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can make a salad with almost any ingredients!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interesting ingredients can you see in these salads?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00460"/>
            <a:ext cx="9690832" cy="720000"/>
          </a:xfrm>
        </p:spPr>
        <p:txBody>
          <a:bodyPr/>
          <a:lstStyle/>
          <a:p>
            <a:r>
              <a:rPr lang="en-US" dirty="0"/>
              <a:t>Surprising salads!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DA0C71F0-340F-CD35-C65F-1D36FBC7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 b="-5780"/>
          <a:stretch/>
        </p:blipFill>
        <p:spPr>
          <a:xfrm>
            <a:off x="1328746" y="2856273"/>
            <a:ext cx="4344470" cy="3065250"/>
          </a:xfrm>
          <a:prstGeom prst="rect">
            <a:avLst/>
          </a:prstGeom>
        </p:spPr>
      </p:pic>
      <p:pic>
        <p:nvPicPr>
          <p:cNvPr id="6" name="Picture 5" descr="A bowl of salad&#10;&#10;Description automatically generated with medium confidence">
            <a:extLst>
              <a:ext uri="{FF2B5EF4-FFF2-40B4-BE49-F238E27FC236}">
                <a16:creationId xmlns:a16="http://schemas.microsoft.com/office/drawing/2014/main" id="{538F7121-EF9D-BFF6-6BBA-A746148AA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6" t="10530" r="3629" b="6061"/>
          <a:stretch/>
        </p:blipFill>
        <p:spPr>
          <a:xfrm>
            <a:off x="6315429" y="3030750"/>
            <a:ext cx="4547825" cy="266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1451B-8EF1-3A5D-ED39-9A29C9F25FC7}"/>
              </a:ext>
            </a:extLst>
          </p:cNvPr>
          <p:cNvSpPr txBox="1"/>
          <p:nvPr/>
        </p:nvSpPr>
        <p:spPr>
          <a:xfrm>
            <a:off x="2424540" y="5921523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Strawberries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46169-3A32-CBED-036E-0A5706DE1536}"/>
              </a:ext>
            </a:extLst>
          </p:cNvPr>
          <p:cNvSpPr txBox="1"/>
          <p:nvPr/>
        </p:nvSpPr>
        <p:spPr>
          <a:xfrm>
            <a:off x="7290540" y="588373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Courgette spirals </a:t>
            </a:r>
          </a:p>
        </p:txBody>
      </p:sp>
    </p:spTree>
    <p:extLst>
      <p:ext uri="{BB962C8B-B14F-4D97-AF65-F5344CB8AC3E}">
        <p14:creationId xmlns:p14="http://schemas.microsoft.com/office/powerpoint/2010/main" val="249232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Serve a salad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 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129893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7338157" cy="720000"/>
          </a:xfrm>
        </p:spPr>
        <p:txBody>
          <a:bodyPr/>
          <a:lstStyle/>
          <a:p>
            <a:r>
              <a:rPr lang="en-US" dirty="0"/>
              <a:t>Coleslaw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bowl of noodle soup&#10;&#10;Description automatically generated">
            <a:extLst>
              <a:ext uri="{FF2B5EF4-FFF2-40B4-BE49-F238E27FC236}">
                <a16:creationId xmlns:a16="http://schemas.microsoft.com/office/drawing/2014/main" id="{FF0A85DE-D349-9400-3163-11055A7AC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3" t="5999" r="15552" b="3689"/>
          <a:stretch/>
        </p:blipFill>
        <p:spPr>
          <a:xfrm>
            <a:off x="2820542" y="1225096"/>
            <a:ext cx="5931008" cy="54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5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4DB291F-FCDD-3654-B217-9EACB545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6" t="10010" r="7599" b="6863"/>
          <a:stretch/>
        </p:blipFill>
        <p:spPr>
          <a:xfrm>
            <a:off x="2406458" y="1697401"/>
            <a:ext cx="6923455" cy="490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Salad niçoise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389AD48-6A5D-52B1-6D5D-65D86785D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7" r="3450" b="3159"/>
          <a:stretch/>
        </p:blipFill>
        <p:spPr>
          <a:xfrm>
            <a:off x="1990724" y="1697401"/>
            <a:ext cx="7011369" cy="4947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Chicken </a:t>
            </a:r>
            <a:r>
              <a:rPr lang="en-US" dirty="0" err="1"/>
              <a:t>caesar</a:t>
            </a:r>
            <a:r>
              <a:rPr lang="en-US" dirty="0"/>
              <a:t> salad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8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5969871" cy="720000"/>
          </a:xfrm>
        </p:spPr>
        <p:txBody>
          <a:bodyPr/>
          <a:lstStyle/>
          <a:p>
            <a:r>
              <a:rPr lang="en-US" dirty="0"/>
              <a:t>Tabbouleh salad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5EE1025-114E-F7A3-4E39-BBB8A7227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3990" r="27037" b="4948"/>
          <a:stretch/>
        </p:blipFill>
        <p:spPr>
          <a:xfrm>
            <a:off x="2648834" y="1707767"/>
            <a:ext cx="6186821" cy="51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salad&#10;&#10;Description automatically generated">
            <a:extLst>
              <a:ext uri="{FF2B5EF4-FFF2-40B4-BE49-F238E27FC236}">
                <a16:creationId xmlns:a16="http://schemas.microsoft.com/office/drawing/2014/main" id="{C14B87E2-B11E-A489-976E-0A637B9AD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8" t="6173" r="12060" b="6509"/>
          <a:stretch/>
        </p:blipFill>
        <p:spPr>
          <a:xfrm>
            <a:off x="3013906" y="1337400"/>
            <a:ext cx="5799290" cy="5297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7338157" cy="720000"/>
          </a:xfrm>
        </p:spPr>
        <p:txBody>
          <a:bodyPr/>
          <a:lstStyle/>
          <a:p>
            <a:r>
              <a:rPr lang="en-US" dirty="0"/>
              <a:t>Waldorf salad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0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670C7525-D4A1-0B9A-DC2D-A50357D3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60" y="1661252"/>
            <a:ext cx="6789298" cy="509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Ham salad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52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D87946-6D34-48DD-91D7-560CE3AE1C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6EE044-0C22-430E-809B-CBDE21650BB1}">
  <ds:schemaRefs>
    <ds:schemaRef ds:uri="http://schemas.microsoft.com/office/2006/metadata/properties"/>
    <ds:schemaRef ds:uri="http://schemas.microsoft.com/office/infopath/2007/PartnerControls"/>
    <ds:schemaRef ds:uri="ead97cfe-a968-427f-b02b-893e6ba0355a"/>
    <ds:schemaRef ds:uri="c53071f4-7f44-43fd-895c-8e7b6a3746b0"/>
  </ds:schemaRefs>
</ds:datastoreItem>
</file>

<file path=customXml/itemProps3.xml><?xml version="1.0" encoding="utf-8"?>
<ds:datastoreItem xmlns:ds="http://schemas.openxmlformats.org/officeDocument/2006/customXml" ds:itemID="{7BD165ED-CB5E-4AFC-AE48-818D52D12B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521</Words>
  <Application>Microsoft Office PowerPoint</Application>
  <PresentationFormat>Widescreen</PresentationFormat>
  <Paragraphs>144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Office Theme</vt:lpstr>
      <vt:lpstr>Custom Design</vt:lpstr>
      <vt:lpstr>1_Custom Design</vt:lpstr>
      <vt:lpstr>3_Custom Design</vt:lpstr>
      <vt:lpstr>Salad </vt:lpstr>
      <vt:lpstr>Teacher information </vt:lpstr>
      <vt:lpstr>Salad images </vt:lpstr>
      <vt:lpstr>Coleslaw  </vt:lpstr>
      <vt:lpstr>Salad niçoise  </vt:lpstr>
      <vt:lpstr>Chicken caesar salad </vt:lpstr>
      <vt:lpstr>Tabbouleh salad </vt:lpstr>
      <vt:lpstr>Waldorf salad  </vt:lpstr>
      <vt:lpstr>Ham salad  </vt:lpstr>
      <vt:lpstr>Mixed bean salad </vt:lpstr>
      <vt:lpstr>Pasta salad </vt:lpstr>
      <vt:lpstr>Vegan salad  </vt:lpstr>
      <vt:lpstr>Potato salad  </vt:lpstr>
      <vt:lpstr>Noodle salad  </vt:lpstr>
      <vt:lpstr>Finding out about salad  </vt:lpstr>
      <vt:lpstr>Coleslaw  </vt:lpstr>
      <vt:lpstr>Chicken caesar salad </vt:lpstr>
      <vt:lpstr>Tabbouleh salad </vt:lpstr>
      <vt:lpstr>Waldorf salad  </vt:lpstr>
      <vt:lpstr>Mixed bean salad </vt:lpstr>
      <vt:lpstr>Pasta salad </vt:lpstr>
      <vt:lpstr>Ham salad  </vt:lpstr>
      <vt:lpstr>Potato salad  </vt:lpstr>
      <vt:lpstr>Salad niçoise  </vt:lpstr>
      <vt:lpstr>Vegan salad  </vt:lpstr>
      <vt:lpstr>Noodle salad  </vt:lpstr>
      <vt:lpstr>‘Use it up’ salad </vt:lpstr>
      <vt:lpstr>Herbs </vt:lpstr>
      <vt:lpstr>Lettuce  </vt:lpstr>
      <vt:lpstr>Served   </vt:lpstr>
      <vt:lpstr>Surprising salads! </vt:lpstr>
      <vt:lpstr>Serve a salad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Claire Theobald</cp:lastModifiedBy>
  <cp:revision>25</cp:revision>
  <dcterms:created xsi:type="dcterms:W3CDTF">2018-10-10T09:22:08Z</dcterms:created>
  <dcterms:modified xsi:type="dcterms:W3CDTF">2023-03-14T07:33:47Z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