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59" r:id="rId6"/>
    <p:sldId id="262" r:id="rId7"/>
    <p:sldId id="263" r:id="rId8"/>
    <p:sldId id="264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4D9"/>
    <a:srgbClr val="B8B8D1"/>
    <a:srgbClr val="263B83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84" d="100"/>
          <a:sy n="84" d="100"/>
        </p:scale>
        <p:origin x="634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ldometers.info/world-population/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</a:t>
            </a:r>
            <a:r>
              <a:rPr lang="en-US" dirty="0" smtClean="0"/>
              <a:t>security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food security?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There are many different definitions of food security. The definition below is frequently used.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World Food Summit of 1996 defined food security as existing “when all people at all times have access to sufficient, safe, nutritious food to maintain a healthy and active life”.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food security?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000" dirty="0"/>
              <a:t>Food security includes the following aspects: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a</a:t>
            </a:r>
            <a:r>
              <a:rPr lang="en-GB" sz="2000" dirty="0" smtClean="0"/>
              <a:t>vailability</a:t>
            </a:r>
            <a:endParaRPr lang="en-GB" sz="20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a</a:t>
            </a:r>
            <a:r>
              <a:rPr lang="en-GB" sz="2000" dirty="0" smtClean="0"/>
              <a:t>ccess</a:t>
            </a:r>
            <a:endParaRPr lang="en-GB" sz="20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a</a:t>
            </a:r>
            <a:r>
              <a:rPr lang="en-GB" sz="2000" dirty="0" smtClean="0"/>
              <a:t>ffordability</a:t>
            </a:r>
            <a:endParaRPr lang="en-GB" sz="20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q</a:t>
            </a:r>
            <a:r>
              <a:rPr lang="en-GB" sz="2000" dirty="0" smtClean="0"/>
              <a:t>uality</a:t>
            </a:r>
            <a:endParaRPr lang="en-GB" sz="20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n</a:t>
            </a:r>
            <a:r>
              <a:rPr lang="en-GB" sz="2000" dirty="0" smtClean="0"/>
              <a:t>utrition</a:t>
            </a:r>
            <a:endParaRPr lang="en-GB" sz="20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GB" sz="2000" dirty="0"/>
              <a:t>s</a:t>
            </a:r>
            <a:r>
              <a:rPr lang="en-GB" sz="2000" dirty="0" smtClean="0"/>
              <a:t>afety</a:t>
            </a:r>
            <a:endParaRPr lang="en-GB" sz="2000" dirty="0"/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000" b="1" dirty="0"/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000" dirty="0"/>
              <a:t>Think of an example of an issue which may affect each aspect of food security.</a:t>
            </a: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88021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What are some of the issues affecting world food security</a:t>
            </a:r>
            <a:r>
              <a:rPr lang="en-GB" dirty="0" smtClean="0"/>
              <a:t>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GB" sz="2000" dirty="0"/>
              <a:t>Food security is one of the biggest challenges facing humankind. There are many factors which have combined to make food security such a large issue. This includes</a:t>
            </a:r>
            <a:r>
              <a:rPr lang="en-GB" sz="2000" dirty="0" smtClean="0"/>
              <a:t>:</a:t>
            </a: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Increasing population </a:t>
            </a:r>
            <a:r>
              <a:rPr lang="en-GB" sz="2000" dirty="0"/>
              <a:t>- </a:t>
            </a:r>
            <a:r>
              <a:rPr lang="en-GB" sz="2000" dirty="0" smtClean="0"/>
              <a:t>in 2018, </a:t>
            </a:r>
            <a:r>
              <a:rPr lang="en-GB" sz="2000" dirty="0"/>
              <a:t>the world population was </a:t>
            </a:r>
            <a:r>
              <a:rPr lang="en-GB" sz="2000" dirty="0" smtClean="0"/>
              <a:t>nearly 7.7 </a:t>
            </a:r>
            <a:r>
              <a:rPr lang="en-GB" sz="2000" dirty="0"/>
              <a:t>billion. By </a:t>
            </a:r>
            <a:r>
              <a:rPr lang="en-GB" sz="2000" dirty="0" smtClean="0"/>
              <a:t>2055, </a:t>
            </a:r>
            <a:r>
              <a:rPr lang="en-GB" sz="2000" dirty="0"/>
              <a:t>it is predicted to reach </a:t>
            </a:r>
            <a:r>
              <a:rPr lang="en-GB" sz="2000" dirty="0" smtClean="0"/>
              <a:t>10 </a:t>
            </a:r>
            <a:r>
              <a:rPr lang="en-GB" sz="2000" dirty="0"/>
              <a:t>billion. Our current output of food is not enough to feed a population of </a:t>
            </a:r>
            <a:r>
              <a:rPr lang="en-GB" sz="2000" dirty="0" smtClean="0"/>
              <a:t>10 </a:t>
            </a:r>
            <a:r>
              <a:rPr lang="en-GB" sz="2000" dirty="0"/>
              <a:t>billion. </a:t>
            </a:r>
          </a:p>
          <a:p>
            <a:pPr marL="0" indent="0">
              <a:buNone/>
            </a:pPr>
            <a:r>
              <a:rPr lang="en-GB" sz="2000" b="1" dirty="0"/>
              <a:t>Changing diet</a:t>
            </a:r>
            <a:r>
              <a:rPr lang="en-GB" sz="2000" dirty="0"/>
              <a:t>s - </a:t>
            </a:r>
            <a:r>
              <a:rPr lang="en-GB" sz="2000" dirty="0" smtClean="0"/>
              <a:t>as </a:t>
            </a:r>
            <a:r>
              <a:rPr lang="en-GB" sz="2000" dirty="0"/>
              <a:t>countries develop and people become richer they tend to eat a more varied diet, including more meat, which requires more energy to produce. This also means there is more competition for the same types of food. </a:t>
            </a:r>
          </a:p>
          <a:p>
            <a:pPr marL="0" indent="0">
              <a:buNone/>
            </a:pPr>
            <a:r>
              <a:rPr lang="en-GB" sz="2000" b="1" dirty="0"/>
              <a:t>Reduced arable land </a:t>
            </a:r>
            <a:r>
              <a:rPr lang="en-GB" sz="2000" dirty="0"/>
              <a:t>- </a:t>
            </a:r>
            <a:r>
              <a:rPr lang="en-GB" sz="2000" dirty="0"/>
              <a:t>t</a:t>
            </a:r>
            <a:r>
              <a:rPr lang="en-GB" sz="2000" dirty="0" smtClean="0"/>
              <a:t>he </a:t>
            </a:r>
            <a:r>
              <a:rPr lang="en-GB" sz="2000" dirty="0"/>
              <a:t>drive to produce more biofuels for transport uses edible crops and has reduced arable land. </a:t>
            </a:r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1042973" y="6196738"/>
            <a:ext cx="49863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hlinkClick r:id="rId2"/>
              </a:rPr>
              <a:t>https://www.worldometers.info/world-population/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021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What are some of the issues affecting world food security</a:t>
            </a:r>
            <a:r>
              <a:rPr lang="en-GB" dirty="0" smtClean="0"/>
              <a:t>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GB" sz="2000" b="1" dirty="0"/>
              <a:t>Transport costs </a:t>
            </a:r>
            <a:r>
              <a:rPr lang="en-GB" sz="2000" dirty="0"/>
              <a:t>- </a:t>
            </a:r>
            <a:r>
              <a:rPr lang="en-GB" sz="2000" dirty="0" smtClean="0"/>
              <a:t>the </a:t>
            </a:r>
            <a:r>
              <a:rPr lang="en-GB" sz="2000" dirty="0"/>
              <a:t>relatively high price of oil in recent years has increased the price of food storage and distribution. </a:t>
            </a:r>
          </a:p>
          <a:p>
            <a:pPr marL="0" indent="0">
              <a:buNone/>
            </a:pPr>
            <a:r>
              <a:rPr lang="en-GB" sz="2000" b="1" dirty="0"/>
              <a:t>Climate change </a:t>
            </a:r>
            <a:r>
              <a:rPr lang="en-GB" sz="2000" dirty="0"/>
              <a:t>-  </a:t>
            </a:r>
            <a:r>
              <a:rPr lang="en-GB" sz="2000" dirty="0" smtClean="0"/>
              <a:t>climate </a:t>
            </a:r>
            <a:r>
              <a:rPr lang="en-GB" sz="2000" dirty="0"/>
              <a:t>change is leading to a warmer world which will affect what crops can be grown where. Climate change can also lead to more frequent extreme weather events (e.g. floods) which can damage crops</a:t>
            </a:r>
            <a:r>
              <a:rPr lang="en-GB" sz="2000" dirty="0" smtClean="0"/>
              <a:t>.</a:t>
            </a: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Pests and diseases </a:t>
            </a:r>
            <a:r>
              <a:rPr lang="en-GB" sz="2000" dirty="0"/>
              <a:t>- </a:t>
            </a:r>
            <a:r>
              <a:rPr lang="en-GB" sz="2000" dirty="0" smtClean="0"/>
              <a:t>pests </a:t>
            </a:r>
            <a:r>
              <a:rPr lang="en-GB" sz="2000" dirty="0"/>
              <a:t>and diseases are becoming more resistant to pesticides and sprays. The changing climate is also bringing pest and diseases into new areas where they could not previously survive.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88021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Food security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363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Office Theme</vt:lpstr>
      <vt:lpstr>Custom Design</vt:lpstr>
      <vt:lpstr>1_Custom Design</vt:lpstr>
      <vt:lpstr>3_Custom Design</vt:lpstr>
      <vt:lpstr>Food security</vt:lpstr>
      <vt:lpstr>What is food security? </vt:lpstr>
      <vt:lpstr>What is food security? </vt:lpstr>
      <vt:lpstr>What are some of the issues affecting world food security?</vt:lpstr>
      <vt:lpstr>What are some of the issues affecting world food security?</vt:lpstr>
      <vt:lpstr>Food security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24</cp:revision>
  <dcterms:created xsi:type="dcterms:W3CDTF">2018-10-10T09:22:08Z</dcterms:created>
  <dcterms:modified xsi:type="dcterms:W3CDTF">2019-05-17T10:42:36Z</dcterms:modified>
</cp:coreProperties>
</file>