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42"/>
  </p:notesMasterIdLst>
  <p:sldIdLst>
    <p:sldId id="385" r:id="rId5"/>
    <p:sldId id="261" r:id="rId6"/>
    <p:sldId id="257" r:id="rId7"/>
    <p:sldId id="365" r:id="rId8"/>
    <p:sldId id="369" r:id="rId9"/>
    <p:sldId id="290" r:id="rId10"/>
    <p:sldId id="291" r:id="rId11"/>
    <p:sldId id="266" r:id="rId12"/>
    <p:sldId id="344" r:id="rId13"/>
    <p:sldId id="347" r:id="rId14"/>
    <p:sldId id="307" r:id="rId15"/>
    <p:sldId id="371" r:id="rId16"/>
    <p:sldId id="372" r:id="rId17"/>
    <p:sldId id="373" r:id="rId18"/>
    <p:sldId id="346" r:id="rId19"/>
    <p:sldId id="348" r:id="rId20"/>
    <p:sldId id="277" r:id="rId21"/>
    <p:sldId id="375" r:id="rId22"/>
    <p:sldId id="352" r:id="rId23"/>
    <p:sldId id="299" r:id="rId24"/>
    <p:sldId id="374" r:id="rId25"/>
    <p:sldId id="357" r:id="rId26"/>
    <p:sldId id="358" r:id="rId27"/>
    <p:sldId id="364" r:id="rId28"/>
    <p:sldId id="379" r:id="rId29"/>
    <p:sldId id="383" r:id="rId30"/>
    <p:sldId id="367" r:id="rId31"/>
    <p:sldId id="305" r:id="rId32"/>
    <p:sldId id="308" r:id="rId33"/>
    <p:sldId id="309" r:id="rId34"/>
    <p:sldId id="380" r:id="rId35"/>
    <p:sldId id="349" r:id="rId36"/>
    <p:sldId id="363" r:id="rId37"/>
    <p:sldId id="381" r:id="rId38"/>
    <p:sldId id="382" r:id="rId39"/>
    <p:sldId id="388" r:id="rId40"/>
    <p:sldId id="3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D8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7" autoAdjust="0"/>
    <p:restoredTop sz="90633" autoAdjust="0"/>
  </p:normalViewPr>
  <p:slideViewPr>
    <p:cSldViewPr snapToGrid="0">
      <p:cViewPr varScale="1">
        <p:scale>
          <a:sx n="76" d="100"/>
          <a:sy n="76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-4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B58A-F01F-4B13-B0A6-89092869C7A3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FC1A-89F7-41F6-8870-1A9A21896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3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3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5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E3DF-9D18-4B79-9D72-3B85A07E18C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FC1A-89F7-41F6-8870-1A9A2189684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9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A158-929F-4AAD-950B-A7B83AFCFEA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A158-929F-4AAD-950B-A7B83AFCFEA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FC1A-89F7-41F6-8870-1A9A2189684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6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FC1A-89F7-41F6-8870-1A9A2189684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3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FC1A-89F7-41F6-8870-1A9A2189684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1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7458-EFA6-4E5F-82FA-E47D979C1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FD4E2-4E62-4E74-8615-1F1E1591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2D014-6C62-4D04-ABB9-B814A2E3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39FF-C264-4FB6-BD2E-D9B5281E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AE7C-416F-4C72-B2E4-A3B00A06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82C8-BB3C-4566-BE73-7E7E7B8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D7473-A69F-448E-A56C-6799BBA4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70C4-801C-4C17-8414-60972746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ECE8-6C82-4269-B428-101914A6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E4908-31E6-404A-9123-E7C8EE51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1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727BC-82AB-46F3-9710-911269334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91CC5-D06E-4F99-B5E5-3D476250A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B7168-D60E-4D72-8A0A-EB14B139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71E39-4AC5-4790-AEDD-1AADEA9C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CC7F-4B19-4CFF-A960-B14B8C85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2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8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7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2AFB-C884-477E-9E1D-0548DED7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CAC2-5904-493B-B698-355882B6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074E-6978-4D9A-A7D1-C27A3819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1FC2-B808-4A96-ACFA-F2B4D7EB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23E7-AE02-4348-AFD5-204B6960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609-4042-4933-A9AD-7F5A9C1C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27008-3A5F-4323-A5F5-6BE90D043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95C8E-83C3-4D5D-8420-57DEA9B0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1948-968F-4584-B5ED-D00B9A1B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A504-2AD9-41AC-82FE-2911E6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5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1885-E9B3-4D55-B537-1D5066DA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7F56-88F3-4325-8317-24E81EF7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2584-DF75-45BF-9D03-EC6859C9D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3D7E-B004-44DD-80D0-C470E2D7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870A0-F197-4ED1-AE42-88BE7DB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F3C25-4BD5-4965-9B70-014B7B7F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1221-02C0-46F1-B32B-1D4D3DA8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8604E-B925-4E56-9785-74CD36502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3E8FD-C54A-401B-A73B-312FBEE2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EDC5C-30BE-4739-AA87-CE1F6AB2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9E689-04D9-472E-B9DE-64C46BEB7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60282-3BAF-4CD2-A89B-F49F5E7F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FA855-43B4-4AE5-A24E-D2659317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39048-E788-468D-9F85-4895ECD9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5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7F2F-3569-41E2-94E5-29D76AB9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7F18F-C1C3-460C-834C-910486F3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AE2E0-5F94-41B1-8BA8-FD673B4D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E8800-6784-4D91-8D74-099061B2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1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9A765-2930-474D-B729-2BD3EBFB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A82AA-C3F1-400F-98D0-67B1EF82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77D1-25AA-4797-8D25-D89B27C9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FC9-99E2-4D1E-A56C-469488AA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F83A-5836-437D-BC28-DBEAAF8D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64A74-4D30-4882-BC96-C0D6E9F53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33031-EF57-438F-B82B-C6E95B5C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61700-758F-476C-9A36-DD18D1B3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89412-C112-4262-848F-6F028AC7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7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027D-C6A6-4669-B2AE-F33D4FE6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35B27-0E8D-4B0D-BAA1-FB0D49430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BA3-FAE0-48E3-8AFE-75DA847F4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93938-4AC6-46F7-AF78-C0C1B49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A201-CBC2-4313-80A6-DAF0C009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AB663-701B-4C81-8F0A-96C14141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2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4AC4A-59B7-4D26-804D-D6D86BB1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B2FA-A915-4BD1-8438-71C9DCEE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B8D32-3ACE-4BE2-8498-D181350E3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12FD-117B-4931-8C4D-30BA92C6B75B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D4CB-A9D1-465B-A5E2-C02A2C09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6D07-9C27-412B-ADA5-747A3926F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4B49-24FD-45EB-9426-360C1C30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pixabay.com/en/gas-stove-burn-gas-cook-hotplate-138885/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1-14-years/food-commodities/meat/poster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75.png"/><Relationship Id="rId4" Type="http://schemas.microsoft.com/office/2007/relationships/hdphoto" Target="../media/hdphoto9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cookeryteacher.com/" TargetMode="External"/><Relationship Id="rId13" Type="http://schemas.openxmlformats.org/officeDocument/2006/relationships/hyperlink" Target="https://winterfood-science-tutorials123.eventbrite.co.uk/" TargetMode="External"/><Relationship Id="rId3" Type="http://schemas.openxmlformats.org/officeDocument/2006/relationships/hyperlink" Target="https://www.foodafactoflife.org.uk/" TargetMode="External"/><Relationship Id="rId7" Type="http://schemas.openxmlformats.org/officeDocument/2006/relationships/image" Target="../media/image77.jpeg"/><Relationship Id="rId12" Type="http://schemas.openxmlformats.org/officeDocument/2006/relationships/image" Target="../media/image81.jpe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fst.org/lovefoodlovescience" TargetMode="External"/><Relationship Id="rId11" Type="http://schemas.openxmlformats.org/officeDocument/2006/relationships/image" Target="../media/image80.jpeg"/><Relationship Id="rId5" Type="http://schemas.openxmlformats.org/officeDocument/2006/relationships/hyperlink" Target="http://www.epicurious.com/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http://www.sciencelearn.org/" TargetMode="External"/><Relationship Id="rId9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cooking/ingredients/" TargetMode="External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8681862" cy="982178"/>
          </a:xfrm>
        </p:spPr>
        <p:txBody>
          <a:bodyPr/>
          <a:lstStyle/>
          <a:p>
            <a:r>
              <a:rPr lang="en-GB" dirty="0" smtClean="0"/>
              <a:t>Food science in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055" y="5831571"/>
            <a:ext cx="4881618" cy="4185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28 March 2019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988" y="2445276"/>
            <a:ext cx="4060296" cy="2672784"/>
          </a:xfrm>
          <a:prstGeom prst="rect">
            <a:avLst/>
          </a:prstGeom>
          <a:ln w="28575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7772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4FE834-0CFF-48B1-9A94-8046290F2D2B}"/>
              </a:ext>
            </a:extLst>
          </p:cNvPr>
          <p:cNvSpPr/>
          <p:nvPr/>
        </p:nvSpPr>
        <p:spPr>
          <a:xfrm>
            <a:off x="-2351334" y="-301178"/>
            <a:ext cx="1286515" cy="1006998"/>
          </a:xfrm>
          <a:custGeom>
            <a:avLst/>
            <a:gdLst>
              <a:gd name="connsiteX0" fmla="*/ 69567 w 746066"/>
              <a:gd name="connsiteY0" fmla="*/ 787732 h 1010678"/>
              <a:gd name="connsiteX1" fmla="*/ 104291 w 746066"/>
              <a:gd name="connsiteY1" fmla="*/ 845605 h 1010678"/>
              <a:gd name="connsiteX2" fmla="*/ 127440 w 746066"/>
              <a:gd name="connsiteY2" fmla="*/ 891904 h 1010678"/>
              <a:gd name="connsiteX3" fmla="*/ 150590 w 746066"/>
              <a:gd name="connsiteY3" fmla="*/ 915053 h 1010678"/>
              <a:gd name="connsiteX4" fmla="*/ 162164 w 746066"/>
              <a:gd name="connsiteY4" fmla="*/ 949777 h 1010678"/>
              <a:gd name="connsiteX5" fmla="*/ 220038 w 746066"/>
              <a:gd name="connsiteY5" fmla="*/ 984501 h 1010678"/>
              <a:gd name="connsiteX6" fmla="*/ 416807 w 746066"/>
              <a:gd name="connsiteY6" fmla="*/ 972927 h 1010678"/>
              <a:gd name="connsiteX7" fmla="*/ 463106 w 746066"/>
              <a:gd name="connsiteY7" fmla="*/ 949777 h 1010678"/>
              <a:gd name="connsiteX8" fmla="*/ 532554 w 746066"/>
              <a:gd name="connsiteY8" fmla="*/ 915053 h 1010678"/>
              <a:gd name="connsiteX9" fmla="*/ 555703 w 746066"/>
              <a:gd name="connsiteY9" fmla="*/ 880329 h 1010678"/>
              <a:gd name="connsiteX10" fmla="*/ 578853 w 746066"/>
              <a:gd name="connsiteY10" fmla="*/ 857180 h 1010678"/>
              <a:gd name="connsiteX11" fmla="*/ 532554 w 746066"/>
              <a:gd name="connsiteY11" fmla="*/ 683559 h 1010678"/>
              <a:gd name="connsiteX12" fmla="*/ 486255 w 746066"/>
              <a:gd name="connsiteY12" fmla="*/ 637261 h 1010678"/>
              <a:gd name="connsiteX13" fmla="*/ 463106 w 746066"/>
              <a:gd name="connsiteY13" fmla="*/ 602537 h 1010678"/>
              <a:gd name="connsiteX14" fmla="*/ 382083 w 746066"/>
              <a:gd name="connsiteY14" fmla="*/ 579387 h 1010678"/>
              <a:gd name="connsiteX15" fmla="*/ 324210 w 746066"/>
              <a:gd name="connsiteY15" fmla="*/ 533089 h 1010678"/>
              <a:gd name="connsiteX16" fmla="*/ 289486 w 746066"/>
              <a:gd name="connsiteY16" fmla="*/ 509939 h 1010678"/>
              <a:gd name="connsiteX17" fmla="*/ 266336 w 746066"/>
              <a:gd name="connsiteY17" fmla="*/ 486790 h 1010678"/>
              <a:gd name="connsiteX18" fmla="*/ 231612 w 746066"/>
              <a:gd name="connsiteY18" fmla="*/ 475215 h 1010678"/>
              <a:gd name="connsiteX19" fmla="*/ 173739 w 746066"/>
              <a:gd name="connsiteY19" fmla="*/ 428916 h 1010678"/>
              <a:gd name="connsiteX20" fmla="*/ 139015 w 746066"/>
              <a:gd name="connsiteY20" fmla="*/ 405767 h 1010678"/>
              <a:gd name="connsiteX21" fmla="*/ 115865 w 746066"/>
              <a:gd name="connsiteY21" fmla="*/ 371043 h 1010678"/>
              <a:gd name="connsiteX22" fmla="*/ 81141 w 746066"/>
              <a:gd name="connsiteY22" fmla="*/ 347894 h 1010678"/>
              <a:gd name="connsiteX23" fmla="*/ 34843 w 746066"/>
              <a:gd name="connsiteY23" fmla="*/ 290020 h 1010678"/>
              <a:gd name="connsiteX24" fmla="*/ 46417 w 746066"/>
              <a:gd name="connsiteY24" fmla="*/ 116400 h 1010678"/>
              <a:gd name="connsiteX25" fmla="*/ 57992 w 746066"/>
              <a:gd name="connsiteY25" fmla="*/ 81676 h 1010678"/>
              <a:gd name="connsiteX26" fmla="*/ 92716 w 746066"/>
              <a:gd name="connsiteY26" fmla="*/ 58527 h 1010678"/>
              <a:gd name="connsiteX27" fmla="*/ 104291 w 746066"/>
              <a:gd name="connsiteY27" fmla="*/ 23802 h 1010678"/>
              <a:gd name="connsiteX28" fmla="*/ 266336 w 746066"/>
              <a:gd name="connsiteY28" fmla="*/ 23802 h 1010678"/>
              <a:gd name="connsiteX29" fmla="*/ 266336 w 746066"/>
              <a:gd name="connsiteY29" fmla="*/ 290020 h 1010678"/>
              <a:gd name="connsiteX30" fmla="*/ 254762 w 746066"/>
              <a:gd name="connsiteY30" fmla="*/ 324744 h 1010678"/>
              <a:gd name="connsiteX31" fmla="*/ 231612 w 746066"/>
              <a:gd name="connsiteY31" fmla="*/ 405767 h 1010678"/>
              <a:gd name="connsiteX32" fmla="*/ 208463 w 746066"/>
              <a:gd name="connsiteY32" fmla="*/ 440491 h 1010678"/>
              <a:gd name="connsiteX33" fmla="*/ 173739 w 746066"/>
              <a:gd name="connsiteY33" fmla="*/ 521514 h 1010678"/>
              <a:gd name="connsiteX34" fmla="*/ 208463 w 746066"/>
              <a:gd name="connsiteY34" fmla="*/ 776157 h 1010678"/>
              <a:gd name="connsiteX35" fmla="*/ 266336 w 746066"/>
              <a:gd name="connsiteY35" fmla="*/ 857180 h 1010678"/>
              <a:gd name="connsiteX36" fmla="*/ 301060 w 746066"/>
              <a:gd name="connsiteY36" fmla="*/ 926628 h 1010678"/>
              <a:gd name="connsiteX37" fmla="*/ 347359 w 746066"/>
              <a:gd name="connsiteY37" fmla="*/ 972927 h 1010678"/>
              <a:gd name="connsiteX38" fmla="*/ 382083 w 746066"/>
              <a:gd name="connsiteY38" fmla="*/ 984501 h 1010678"/>
              <a:gd name="connsiteX39" fmla="*/ 416807 w 746066"/>
              <a:gd name="connsiteY39" fmla="*/ 1007651 h 1010678"/>
              <a:gd name="connsiteX40" fmla="*/ 625152 w 746066"/>
              <a:gd name="connsiteY40" fmla="*/ 984501 h 1010678"/>
              <a:gd name="connsiteX41" fmla="*/ 694600 w 746066"/>
              <a:gd name="connsiteY41" fmla="*/ 926628 h 1010678"/>
              <a:gd name="connsiteX42" fmla="*/ 729324 w 746066"/>
              <a:gd name="connsiteY42" fmla="*/ 868754 h 1010678"/>
              <a:gd name="connsiteX43" fmla="*/ 729324 w 746066"/>
              <a:gd name="connsiteY43" fmla="*/ 683559 h 1010678"/>
              <a:gd name="connsiteX44" fmla="*/ 717749 w 746066"/>
              <a:gd name="connsiteY44" fmla="*/ 648835 h 1010678"/>
              <a:gd name="connsiteX45" fmla="*/ 671450 w 746066"/>
              <a:gd name="connsiteY45" fmla="*/ 637261 h 1010678"/>
              <a:gd name="connsiteX46" fmla="*/ 636726 w 746066"/>
              <a:gd name="connsiteY46" fmla="*/ 625686 h 1010678"/>
              <a:gd name="connsiteX47" fmla="*/ 497830 w 746066"/>
              <a:gd name="connsiteY47" fmla="*/ 637261 h 1010678"/>
              <a:gd name="connsiteX48" fmla="*/ 463106 w 746066"/>
              <a:gd name="connsiteY48" fmla="*/ 660410 h 1010678"/>
              <a:gd name="connsiteX49" fmla="*/ 416807 w 746066"/>
              <a:gd name="connsiteY49" fmla="*/ 671985 h 1010678"/>
              <a:gd name="connsiteX50" fmla="*/ 266336 w 746066"/>
              <a:gd name="connsiteY50" fmla="*/ 637261 h 1010678"/>
              <a:gd name="connsiteX51" fmla="*/ 254762 w 746066"/>
              <a:gd name="connsiteY51" fmla="*/ 590962 h 1010678"/>
              <a:gd name="connsiteX52" fmla="*/ 266336 w 746066"/>
              <a:gd name="connsiteY52" fmla="*/ 359468 h 1010678"/>
              <a:gd name="connsiteX53" fmla="*/ 301060 w 746066"/>
              <a:gd name="connsiteY53" fmla="*/ 243721 h 1010678"/>
              <a:gd name="connsiteX54" fmla="*/ 324210 w 746066"/>
              <a:gd name="connsiteY54" fmla="*/ 220572 h 1010678"/>
              <a:gd name="connsiteX55" fmla="*/ 335784 w 746066"/>
              <a:gd name="connsiteY55" fmla="*/ 185848 h 1010678"/>
              <a:gd name="connsiteX56" fmla="*/ 382083 w 746066"/>
              <a:gd name="connsiteY56" fmla="*/ 139549 h 1010678"/>
              <a:gd name="connsiteX57" fmla="*/ 497830 w 746066"/>
              <a:gd name="connsiteY57" fmla="*/ 104825 h 1010678"/>
              <a:gd name="connsiteX58" fmla="*/ 625152 w 746066"/>
              <a:gd name="connsiteY58" fmla="*/ 116400 h 1010678"/>
              <a:gd name="connsiteX59" fmla="*/ 671450 w 746066"/>
              <a:gd name="connsiteY59" fmla="*/ 197423 h 1010678"/>
              <a:gd name="connsiteX60" fmla="*/ 694600 w 746066"/>
              <a:gd name="connsiteY60" fmla="*/ 266871 h 1010678"/>
              <a:gd name="connsiteX61" fmla="*/ 671450 w 746066"/>
              <a:gd name="connsiteY61" fmla="*/ 382618 h 1010678"/>
              <a:gd name="connsiteX62" fmla="*/ 636726 w 746066"/>
              <a:gd name="connsiteY62" fmla="*/ 405767 h 1010678"/>
              <a:gd name="connsiteX63" fmla="*/ 578853 w 746066"/>
              <a:gd name="connsiteY63" fmla="*/ 452066 h 1010678"/>
              <a:gd name="connsiteX64" fmla="*/ 520979 w 746066"/>
              <a:gd name="connsiteY64" fmla="*/ 509939 h 1010678"/>
              <a:gd name="connsiteX65" fmla="*/ 486255 w 746066"/>
              <a:gd name="connsiteY65" fmla="*/ 521514 h 1010678"/>
              <a:gd name="connsiteX66" fmla="*/ 405233 w 746066"/>
              <a:gd name="connsiteY66" fmla="*/ 556238 h 1010678"/>
              <a:gd name="connsiteX67" fmla="*/ 69567 w 746066"/>
              <a:gd name="connsiteY67" fmla="*/ 567813 h 1010678"/>
              <a:gd name="connsiteX68" fmla="*/ 34843 w 746066"/>
              <a:gd name="connsiteY68" fmla="*/ 671985 h 1010678"/>
              <a:gd name="connsiteX69" fmla="*/ 23268 w 746066"/>
              <a:gd name="connsiteY69" fmla="*/ 741433 h 1010678"/>
              <a:gd name="connsiteX70" fmla="*/ 11693 w 746066"/>
              <a:gd name="connsiteY70" fmla="*/ 799306 h 1010678"/>
              <a:gd name="connsiteX71" fmla="*/ 119 w 746066"/>
              <a:gd name="connsiteY71" fmla="*/ 961352 h 10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46066" h="1010678">
                <a:moveTo>
                  <a:pt x="69567" y="787732"/>
                </a:moveTo>
                <a:cubicBezTo>
                  <a:pt x="81142" y="807023"/>
                  <a:pt x="93366" y="825939"/>
                  <a:pt x="104291" y="845605"/>
                </a:cubicBezTo>
                <a:cubicBezTo>
                  <a:pt x="112671" y="860688"/>
                  <a:pt x="117869" y="877547"/>
                  <a:pt x="127440" y="891904"/>
                </a:cubicBezTo>
                <a:cubicBezTo>
                  <a:pt x="133493" y="900984"/>
                  <a:pt x="142873" y="907337"/>
                  <a:pt x="150590" y="915053"/>
                </a:cubicBezTo>
                <a:cubicBezTo>
                  <a:pt x="154448" y="926628"/>
                  <a:pt x="155887" y="939315"/>
                  <a:pt x="162164" y="949777"/>
                </a:cubicBezTo>
                <a:cubicBezTo>
                  <a:pt x="178053" y="976258"/>
                  <a:pt x="192724" y="975397"/>
                  <a:pt x="220038" y="984501"/>
                </a:cubicBezTo>
                <a:cubicBezTo>
                  <a:pt x="285628" y="980643"/>
                  <a:pt x="351764" y="982219"/>
                  <a:pt x="416807" y="972927"/>
                </a:cubicBezTo>
                <a:cubicBezTo>
                  <a:pt x="433888" y="970487"/>
                  <a:pt x="447246" y="956574"/>
                  <a:pt x="463106" y="949777"/>
                </a:cubicBezTo>
                <a:cubicBezTo>
                  <a:pt x="530197" y="921023"/>
                  <a:pt x="465821" y="959541"/>
                  <a:pt x="532554" y="915053"/>
                </a:cubicBezTo>
                <a:cubicBezTo>
                  <a:pt x="540270" y="903478"/>
                  <a:pt x="547013" y="891192"/>
                  <a:pt x="555703" y="880329"/>
                </a:cubicBezTo>
                <a:cubicBezTo>
                  <a:pt x="562520" y="871808"/>
                  <a:pt x="578853" y="868093"/>
                  <a:pt x="578853" y="857180"/>
                </a:cubicBezTo>
                <a:cubicBezTo>
                  <a:pt x="578853" y="720734"/>
                  <a:pt x="586251" y="737258"/>
                  <a:pt x="532554" y="683559"/>
                </a:cubicBezTo>
                <a:cubicBezTo>
                  <a:pt x="507299" y="607796"/>
                  <a:pt x="542375" y="682157"/>
                  <a:pt x="486255" y="637261"/>
                </a:cubicBezTo>
                <a:cubicBezTo>
                  <a:pt x="475392" y="628571"/>
                  <a:pt x="473969" y="611227"/>
                  <a:pt x="463106" y="602537"/>
                </a:cubicBezTo>
                <a:cubicBezTo>
                  <a:pt x="455558" y="596498"/>
                  <a:pt x="385108" y="580143"/>
                  <a:pt x="382083" y="579387"/>
                </a:cubicBezTo>
                <a:cubicBezTo>
                  <a:pt x="343059" y="520850"/>
                  <a:pt x="380119" y="561043"/>
                  <a:pt x="324210" y="533089"/>
                </a:cubicBezTo>
                <a:cubicBezTo>
                  <a:pt x="311767" y="526868"/>
                  <a:pt x="300349" y="518629"/>
                  <a:pt x="289486" y="509939"/>
                </a:cubicBezTo>
                <a:cubicBezTo>
                  <a:pt x="280965" y="503122"/>
                  <a:pt x="275694" y="492405"/>
                  <a:pt x="266336" y="486790"/>
                </a:cubicBezTo>
                <a:cubicBezTo>
                  <a:pt x="255874" y="480513"/>
                  <a:pt x="242525" y="480671"/>
                  <a:pt x="231612" y="475215"/>
                </a:cubicBezTo>
                <a:cubicBezTo>
                  <a:pt x="184106" y="451462"/>
                  <a:pt x="209629" y="457628"/>
                  <a:pt x="173739" y="428916"/>
                </a:cubicBezTo>
                <a:cubicBezTo>
                  <a:pt x="162876" y="420226"/>
                  <a:pt x="150590" y="413483"/>
                  <a:pt x="139015" y="405767"/>
                </a:cubicBezTo>
                <a:cubicBezTo>
                  <a:pt x="131298" y="394192"/>
                  <a:pt x="125702" y="380880"/>
                  <a:pt x="115865" y="371043"/>
                </a:cubicBezTo>
                <a:cubicBezTo>
                  <a:pt x="106028" y="361207"/>
                  <a:pt x="89831" y="358757"/>
                  <a:pt x="81141" y="347894"/>
                </a:cubicBezTo>
                <a:cubicBezTo>
                  <a:pt x="17244" y="268023"/>
                  <a:pt x="134361" y="356367"/>
                  <a:pt x="34843" y="290020"/>
                </a:cubicBezTo>
                <a:cubicBezTo>
                  <a:pt x="38701" y="232147"/>
                  <a:pt x="40012" y="174047"/>
                  <a:pt x="46417" y="116400"/>
                </a:cubicBezTo>
                <a:cubicBezTo>
                  <a:pt x="47764" y="104274"/>
                  <a:pt x="50370" y="91203"/>
                  <a:pt x="57992" y="81676"/>
                </a:cubicBezTo>
                <a:cubicBezTo>
                  <a:pt x="66682" y="70813"/>
                  <a:pt x="81141" y="66243"/>
                  <a:pt x="92716" y="58527"/>
                </a:cubicBezTo>
                <a:cubicBezTo>
                  <a:pt x="96574" y="46952"/>
                  <a:pt x="95664" y="32429"/>
                  <a:pt x="104291" y="23802"/>
                </a:cubicBezTo>
                <a:cubicBezTo>
                  <a:pt x="151827" y="-23734"/>
                  <a:pt x="211100" y="12755"/>
                  <a:pt x="266336" y="23802"/>
                </a:cubicBezTo>
                <a:cubicBezTo>
                  <a:pt x="346136" y="103602"/>
                  <a:pt x="297238" y="42805"/>
                  <a:pt x="266336" y="290020"/>
                </a:cubicBezTo>
                <a:cubicBezTo>
                  <a:pt x="264823" y="302126"/>
                  <a:pt x="258114" y="313013"/>
                  <a:pt x="254762" y="324744"/>
                </a:cubicBezTo>
                <a:cubicBezTo>
                  <a:pt x="249817" y="342052"/>
                  <a:pt x="240863" y="387265"/>
                  <a:pt x="231612" y="405767"/>
                </a:cubicBezTo>
                <a:cubicBezTo>
                  <a:pt x="225391" y="418209"/>
                  <a:pt x="215365" y="428413"/>
                  <a:pt x="208463" y="440491"/>
                </a:cubicBezTo>
                <a:cubicBezTo>
                  <a:pt x="185580" y="480538"/>
                  <a:pt x="186725" y="482558"/>
                  <a:pt x="173739" y="521514"/>
                </a:cubicBezTo>
                <a:cubicBezTo>
                  <a:pt x="193326" y="874078"/>
                  <a:pt x="152458" y="636143"/>
                  <a:pt x="208463" y="776157"/>
                </a:cubicBezTo>
                <a:cubicBezTo>
                  <a:pt x="241703" y="859257"/>
                  <a:pt x="205347" y="836850"/>
                  <a:pt x="266336" y="857180"/>
                </a:cubicBezTo>
                <a:cubicBezTo>
                  <a:pt x="277539" y="890788"/>
                  <a:pt x="276583" y="898072"/>
                  <a:pt x="301060" y="926628"/>
                </a:cubicBezTo>
                <a:cubicBezTo>
                  <a:pt x="315264" y="943199"/>
                  <a:pt x="326653" y="966026"/>
                  <a:pt x="347359" y="972927"/>
                </a:cubicBezTo>
                <a:lnTo>
                  <a:pt x="382083" y="984501"/>
                </a:lnTo>
                <a:cubicBezTo>
                  <a:pt x="393658" y="992218"/>
                  <a:pt x="402917" y="1006879"/>
                  <a:pt x="416807" y="1007651"/>
                </a:cubicBezTo>
                <a:cubicBezTo>
                  <a:pt x="544209" y="1014729"/>
                  <a:pt x="547685" y="1010324"/>
                  <a:pt x="625152" y="984501"/>
                </a:cubicBezTo>
                <a:cubicBezTo>
                  <a:pt x="632877" y="978707"/>
                  <a:pt x="684568" y="943348"/>
                  <a:pt x="694600" y="926628"/>
                </a:cubicBezTo>
                <a:cubicBezTo>
                  <a:pt x="739679" y="851497"/>
                  <a:pt x="670665" y="927413"/>
                  <a:pt x="729324" y="868754"/>
                </a:cubicBezTo>
                <a:cubicBezTo>
                  <a:pt x="755426" y="790444"/>
                  <a:pt x="747521" y="829133"/>
                  <a:pt x="729324" y="683559"/>
                </a:cubicBezTo>
                <a:cubicBezTo>
                  <a:pt x="727811" y="671452"/>
                  <a:pt x="727276" y="656457"/>
                  <a:pt x="717749" y="648835"/>
                </a:cubicBezTo>
                <a:cubicBezTo>
                  <a:pt x="705327" y="638898"/>
                  <a:pt x="686746" y="641631"/>
                  <a:pt x="671450" y="637261"/>
                </a:cubicBezTo>
                <a:cubicBezTo>
                  <a:pt x="659719" y="633909"/>
                  <a:pt x="648301" y="629544"/>
                  <a:pt x="636726" y="625686"/>
                </a:cubicBezTo>
                <a:cubicBezTo>
                  <a:pt x="590427" y="629544"/>
                  <a:pt x="543387" y="628150"/>
                  <a:pt x="497830" y="637261"/>
                </a:cubicBezTo>
                <a:cubicBezTo>
                  <a:pt x="484189" y="639989"/>
                  <a:pt x="475892" y="654930"/>
                  <a:pt x="463106" y="660410"/>
                </a:cubicBezTo>
                <a:cubicBezTo>
                  <a:pt x="448484" y="666676"/>
                  <a:pt x="432240" y="668127"/>
                  <a:pt x="416807" y="671985"/>
                </a:cubicBezTo>
                <a:cubicBezTo>
                  <a:pt x="396432" y="669721"/>
                  <a:pt x="294031" y="670495"/>
                  <a:pt x="266336" y="637261"/>
                </a:cubicBezTo>
                <a:cubicBezTo>
                  <a:pt x="256152" y="625040"/>
                  <a:pt x="258620" y="606395"/>
                  <a:pt x="254762" y="590962"/>
                </a:cubicBezTo>
                <a:cubicBezTo>
                  <a:pt x="258620" y="513797"/>
                  <a:pt x="259920" y="436462"/>
                  <a:pt x="266336" y="359468"/>
                </a:cubicBezTo>
                <a:cubicBezTo>
                  <a:pt x="267766" y="342302"/>
                  <a:pt x="297521" y="247260"/>
                  <a:pt x="301060" y="243721"/>
                </a:cubicBezTo>
                <a:lnTo>
                  <a:pt x="324210" y="220572"/>
                </a:lnTo>
                <a:cubicBezTo>
                  <a:pt x="328068" y="208997"/>
                  <a:pt x="328693" y="195776"/>
                  <a:pt x="335784" y="185848"/>
                </a:cubicBezTo>
                <a:cubicBezTo>
                  <a:pt x="348470" y="168088"/>
                  <a:pt x="361377" y="146451"/>
                  <a:pt x="382083" y="139549"/>
                </a:cubicBezTo>
                <a:cubicBezTo>
                  <a:pt x="466623" y="111370"/>
                  <a:pt x="427858" y="122318"/>
                  <a:pt x="497830" y="104825"/>
                </a:cubicBezTo>
                <a:cubicBezTo>
                  <a:pt x="540271" y="108683"/>
                  <a:pt x="584421" y="103867"/>
                  <a:pt x="625152" y="116400"/>
                </a:cubicBezTo>
                <a:cubicBezTo>
                  <a:pt x="634677" y="119331"/>
                  <a:pt x="670850" y="195924"/>
                  <a:pt x="671450" y="197423"/>
                </a:cubicBezTo>
                <a:cubicBezTo>
                  <a:pt x="680513" y="220079"/>
                  <a:pt x="694600" y="266871"/>
                  <a:pt x="694600" y="266871"/>
                </a:cubicBezTo>
                <a:cubicBezTo>
                  <a:pt x="686883" y="305453"/>
                  <a:pt x="686583" y="346298"/>
                  <a:pt x="671450" y="382618"/>
                </a:cubicBezTo>
                <a:cubicBezTo>
                  <a:pt x="666100" y="395459"/>
                  <a:pt x="646563" y="395930"/>
                  <a:pt x="636726" y="405767"/>
                </a:cubicBezTo>
                <a:cubicBezTo>
                  <a:pt x="584370" y="458123"/>
                  <a:pt x="646454" y="429532"/>
                  <a:pt x="578853" y="452066"/>
                </a:cubicBezTo>
                <a:cubicBezTo>
                  <a:pt x="559562" y="471357"/>
                  <a:pt x="546861" y="501312"/>
                  <a:pt x="520979" y="509939"/>
                </a:cubicBezTo>
                <a:cubicBezTo>
                  <a:pt x="509404" y="513797"/>
                  <a:pt x="497469" y="516708"/>
                  <a:pt x="486255" y="521514"/>
                </a:cubicBezTo>
                <a:cubicBezTo>
                  <a:pt x="471340" y="527906"/>
                  <a:pt x="426418" y="554914"/>
                  <a:pt x="405233" y="556238"/>
                </a:cubicBezTo>
                <a:cubicBezTo>
                  <a:pt x="293496" y="563222"/>
                  <a:pt x="181456" y="563955"/>
                  <a:pt x="69567" y="567813"/>
                </a:cubicBezTo>
                <a:cubicBezTo>
                  <a:pt x="57992" y="602537"/>
                  <a:pt x="40861" y="635881"/>
                  <a:pt x="34843" y="671985"/>
                </a:cubicBezTo>
                <a:cubicBezTo>
                  <a:pt x="30985" y="695134"/>
                  <a:pt x="27466" y="718343"/>
                  <a:pt x="23268" y="741433"/>
                </a:cubicBezTo>
                <a:cubicBezTo>
                  <a:pt x="19749" y="760789"/>
                  <a:pt x="14475" y="779831"/>
                  <a:pt x="11693" y="799306"/>
                </a:cubicBezTo>
                <a:cubicBezTo>
                  <a:pt x="-2011" y="895237"/>
                  <a:pt x="119" y="883678"/>
                  <a:pt x="119" y="961352"/>
                </a:cubicBezTo>
              </a:path>
            </a:pathLst>
          </a:custGeom>
          <a:noFill/>
          <a:ln w="57150"/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03C36C-A685-4CD4-8FE0-D6F3A716CDF7}"/>
              </a:ext>
            </a:extLst>
          </p:cNvPr>
          <p:cNvSpPr/>
          <p:nvPr/>
        </p:nvSpPr>
        <p:spPr>
          <a:xfrm>
            <a:off x="13761492" y="2573698"/>
            <a:ext cx="1392072" cy="1174081"/>
          </a:xfrm>
          <a:custGeom>
            <a:avLst/>
            <a:gdLst>
              <a:gd name="connsiteX0" fmla="*/ 286603 w 1996869"/>
              <a:gd name="connsiteY0" fmla="*/ 1480426 h 1985393"/>
              <a:gd name="connsiteX1" fmla="*/ 313899 w 1996869"/>
              <a:gd name="connsiteY1" fmla="*/ 1343949 h 1985393"/>
              <a:gd name="connsiteX2" fmla="*/ 327546 w 1996869"/>
              <a:gd name="connsiteY2" fmla="*/ 1289358 h 1985393"/>
              <a:gd name="connsiteX3" fmla="*/ 354842 w 1996869"/>
              <a:gd name="connsiteY3" fmla="*/ 1166528 h 1985393"/>
              <a:gd name="connsiteX4" fmla="*/ 382137 w 1996869"/>
              <a:gd name="connsiteY4" fmla="*/ 1125584 h 1985393"/>
              <a:gd name="connsiteX5" fmla="*/ 395785 w 1996869"/>
              <a:gd name="connsiteY5" fmla="*/ 1084641 h 1985393"/>
              <a:gd name="connsiteX6" fmla="*/ 423081 w 1996869"/>
              <a:gd name="connsiteY6" fmla="*/ 1030050 h 1985393"/>
              <a:gd name="connsiteX7" fmla="*/ 532263 w 1996869"/>
              <a:gd name="connsiteY7" fmla="*/ 1057346 h 1985393"/>
              <a:gd name="connsiteX8" fmla="*/ 586854 w 1996869"/>
              <a:gd name="connsiteY8" fmla="*/ 1098289 h 1985393"/>
              <a:gd name="connsiteX9" fmla="*/ 682388 w 1996869"/>
              <a:gd name="connsiteY9" fmla="*/ 1111937 h 1985393"/>
              <a:gd name="connsiteX10" fmla="*/ 723331 w 1996869"/>
              <a:gd name="connsiteY10" fmla="*/ 1125584 h 1985393"/>
              <a:gd name="connsiteX11" fmla="*/ 1542197 w 1996869"/>
              <a:gd name="connsiteY11" fmla="*/ 1125584 h 1985393"/>
              <a:gd name="connsiteX12" fmla="*/ 1624084 w 1996869"/>
              <a:gd name="connsiteY12" fmla="*/ 1070993 h 1985393"/>
              <a:gd name="connsiteX13" fmla="*/ 1651379 w 1996869"/>
              <a:gd name="connsiteY13" fmla="*/ 1030050 h 1985393"/>
              <a:gd name="connsiteX14" fmla="*/ 1746914 w 1996869"/>
              <a:gd name="connsiteY14" fmla="*/ 989107 h 1985393"/>
              <a:gd name="connsiteX15" fmla="*/ 1787857 w 1996869"/>
              <a:gd name="connsiteY15" fmla="*/ 948164 h 1985393"/>
              <a:gd name="connsiteX16" fmla="*/ 1828800 w 1996869"/>
              <a:gd name="connsiteY16" fmla="*/ 920868 h 1985393"/>
              <a:gd name="connsiteX17" fmla="*/ 1883391 w 1996869"/>
              <a:gd name="connsiteY17" fmla="*/ 879925 h 1985393"/>
              <a:gd name="connsiteX18" fmla="*/ 1910687 w 1996869"/>
              <a:gd name="connsiteY18" fmla="*/ 825334 h 1985393"/>
              <a:gd name="connsiteX19" fmla="*/ 1951630 w 1996869"/>
              <a:gd name="connsiteY19" fmla="*/ 798038 h 1985393"/>
              <a:gd name="connsiteX20" fmla="*/ 1978925 w 1996869"/>
              <a:gd name="connsiteY20" fmla="*/ 716152 h 1985393"/>
              <a:gd name="connsiteX21" fmla="*/ 1992573 w 1996869"/>
              <a:gd name="connsiteY21" fmla="*/ 675208 h 1985393"/>
              <a:gd name="connsiteX22" fmla="*/ 1937982 w 1996869"/>
              <a:gd name="connsiteY22" fmla="*/ 456844 h 1985393"/>
              <a:gd name="connsiteX23" fmla="*/ 1883391 w 1996869"/>
              <a:gd name="connsiteY23" fmla="*/ 443196 h 1985393"/>
              <a:gd name="connsiteX24" fmla="*/ 1569493 w 1996869"/>
              <a:gd name="connsiteY24" fmla="*/ 456844 h 1985393"/>
              <a:gd name="connsiteX25" fmla="*/ 1528549 w 1996869"/>
              <a:gd name="connsiteY25" fmla="*/ 497787 h 1985393"/>
              <a:gd name="connsiteX26" fmla="*/ 1514902 w 1996869"/>
              <a:gd name="connsiteY26" fmla="*/ 552378 h 1985393"/>
              <a:gd name="connsiteX27" fmla="*/ 1473958 w 1996869"/>
              <a:gd name="connsiteY27" fmla="*/ 634265 h 1985393"/>
              <a:gd name="connsiteX28" fmla="*/ 1460311 w 1996869"/>
              <a:gd name="connsiteY28" fmla="*/ 702504 h 1985393"/>
              <a:gd name="connsiteX29" fmla="*/ 1446663 w 1996869"/>
              <a:gd name="connsiteY29" fmla="*/ 798038 h 1985393"/>
              <a:gd name="connsiteX30" fmla="*/ 1405719 w 1996869"/>
              <a:gd name="connsiteY30" fmla="*/ 893572 h 1985393"/>
              <a:gd name="connsiteX31" fmla="*/ 1405719 w 1996869"/>
              <a:gd name="connsiteY31" fmla="*/ 1343949 h 1985393"/>
              <a:gd name="connsiteX32" fmla="*/ 1487606 w 1996869"/>
              <a:gd name="connsiteY32" fmla="*/ 1453131 h 1985393"/>
              <a:gd name="connsiteX33" fmla="*/ 1542197 w 1996869"/>
              <a:gd name="connsiteY33" fmla="*/ 1466778 h 1985393"/>
              <a:gd name="connsiteX34" fmla="*/ 1569493 w 1996869"/>
              <a:gd name="connsiteY34" fmla="*/ 1507722 h 1985393"/>
              <a:gd name="connsiteX35" fmla="*/ 1610436 w 1996869"/>
              <a:gd name="connsiteY35" fmla="*/ 1521370 h 1985393"/>
              <a:gd name="connsiteX36" fmla="*/ 1678675 w 1996869"/>
              <a:gd name="connsiteY36" fmla="*/ 1575961 h 1985393"/>
              <a:gd name="connsiteX37" fmla="*/ 1760561 w 1996869"/>
              <a:gd name="connsiteY37" fmla="*/ 1657847 h 1985393"/>
              <a:gd name="connsiteX38" fmla="*/ 1774209 w 1996869"/>
              <a:gd name="connsiteY38" fmla="*/ 1712438 h 1985393"/>
              <a:gd name="connsiteX39" fmla="*/ 1815152 w 1996869"/>
              <a:gd name="connsiteY39" fmla="*/ 1821620 h 1985393"/>
              <a:gd name="connsiteX40" fmla="*/ 1801505 w 1996869"/>
              <a:gd name="connsiteY40" fmla="*/ 1944450 h 1985393"/>
              <a:gd name="connsiteX41" fmla="*/ 1733266 w 1996869"/>
              <a:gd name="connsiteY41" fmla="*/ 1958098 h 1985393"/>
              <a:gd name="connsiteX42" fmla="*/ 1542197 w 1996869"/>
              <a:gd name="connsiteY42" fmla="*/ 1985393 h 1985393"/>
              <a:gd name="connsiteX43" fmla="*/ 1392072 w 1996869"/>
              <a:gd name="connsiteY43" fmla="*/ 1971746 h 1985393"/>
              <a:gd name="connsiteX44" fmla="*/ 1310185 w 1996869"/>
              <a:gd name="connsiteY44" fmla="*/ 1903507 h 1985393"/>
              <a:gd name="connsiteX45" fmla="*/ 1269242 w 1996869"/>
              <a:gd name="connsiteY45" fmla="*/ 1876211 h 1985393"/>
              <a:gd name="connsiteX46" fmla="*/ 1201003 w 1996869"/>
              <a:gd name="connsiteY46" fmla="*/ 1780677 h 1985393"/>
              <a:gd name="connsiteX47" fmla="*/ 1187355 w 1996869"/>
              <a:gd name="connsiteY47" fmla="*/ 1739734 h 1985393"/>
              <a:gd name="connsiteX48" fmla="*/ 1160060 w 1996869"/>
              <a:gd name="connsiteY48" fmla="*/ 1698790 h 1985393"/>
              <a:gd name="connsiteX49" fmla="*/ 1119117 w 1996869"/>
              <a:gd name="connsiteY49" fmla="*/ 1603256 h 1985393"/>
              <a:gd name="connsiteX50" fmla="*/ 1091821 w 1996869"/>
              <a:gd name="connsiteY50" fmla="*/ 1330301 h 1985393"/>
              <a:gd name="connsiteX51" fmla="*/ 1132764 w 1996869"/>
              <a:gd name="connsiteY51" fmla="*/ 552378 h 1985393"/>
              <a:gd name="connsiteX52" fmla="*/ 1132764 w 1996869"/>
              <a:gd name="connsiteY52" fmla="*/ 129298 h 1985393"/>
              <a:gd name="connsiteX53" fmla="*/ 996287 w 1996869"/>
              <a:gd name="connsiteY53" fmla="*/ 61059 h 1985393"/>
              <a:gd name="connsiteX54" fmla="*/ 518615 w 1996869"/>
              <a:gd name="connsiteY54" fmla="*/ 47411 h 1985393"/>
              <a:gd name="connsiteX55" fmla="*/ 477672 w 1996869"/>
              <a:gd name="connsiteY55" fmla="*/ 74707 h 1985393"/>
              <a:gd name="connsiteX56" fmla="*/ 436728 w 1996869"/>
              <a:gd name="connsiteY56" fmla="*/ 88355 h 1985393"/>
              <a:gd name="connsiteX57" fmla="*/ 382137 w 1996869"/>
              <a:gd name="connsiteY57" fmla="*/ 115650 h 1985393"/>
              <a:gd name="connsiteX58" fmla="*/ 341194 w 1996869"/>
              <a:gd name="connsiteY58" fmla="*/ 156593 h 1985393"/>
              <a:gd name="connsiteX59" fmla="*/ 245660 w 1996869"/>
              <a:gd name="connsiteY59" fmla="*/ 224832 h 1985393"/>
              <a:gd name="connsiteX60" fmla="*/ 218364 w 1996869"/>
              <a:gd name="connsiteY60" fmla="*/ 279423 h 1985393"/>
              <a:gd name="connsiteX61" fmla="*/ 245660 w 1996869"/>
              <a:gd name="connsiteY61" fmla="*/ 593322 h 1985393"/>
              <a:gd name="connsiteX62" fmla="*/ 259308 w 1996869"/>
              <a:gd name="connsiteY62" fmla="*/ 634265 h 1985393"/>
              <a:gd name="connsiteX63" fmla="*/ 272955 w 1996869"/>
              <a:gd name="connsiteY63" fmla="*/ 688856 h 1985393"/>
              <a:gd name="connsiteX64" fmla="*/ 313899 w 1996869"/>
              <a:gd name="connsiteY64" fmla="*/ 729799 h 1985393"/>
              <a:gd name="connsiteX65" fmla="*/ 341194 w 1996869"/>
              <a:gd name="connsiteY65" fmla="*/ 770743 h 1985393"/>
              <a:gd name="connsiteX66" fmla="*/ 423081 w 1996869"/>
              <a:gd name="connsiteY66" fmla="*/ 798038 h 1985393"/>
              <a:gd name="connsiteX67" fmla="*/ 464024 w 1996869"/>
              <a:gd name="connsiteY67" fmla="*/ 825334 h 1985393"/>
              <a:gd name="connsiteX68" fmla="*/ 518615 w 1996869"/>
              <a:gd name="connsiteY68" fmla="*/ 838981 h 1985393"/>
              <a:gd name="connsiteX69" fmla="*/ 559558 w 1996869"/>
              <a:gd name="connsiteY69" fmla="*/ 893572 h 1985393"/>
              <a:gd name="connsiteX70" fmla="*/ 600502 w 1996869"/>
              <a:gd name="connsiteY70" fmla="*/ 920868 h 1985393"/>
              <a:gd name="connsiteX71" fmla="*/ 668740 w 1996869"/>
              <a:gd name="connsiteY71" fmla="*/ 989107 h 1985393"/>
              <a:gd name="connsiteX72" fmla="*/ 696036 w 1996869"/>
              <a:gd name="connsiteY72" fmla="*/ 1030050 h 1985393"/>
              <a:gd name="connsiteX73" fmla="*/ 736979 w 1996869"/>
              <a:gd name="connsiteY73" fmla="*/ 1070993 h 1985393"/>
              <a:gd name="connsiteX74" fmla="*/ 750627 w 1996869"/>
              <a:gd name="connsiteY74" fmla="*/ 1111937 h 1985393"/>
              <a:gd name="connsiteX75" fmla="*/ 764275 w 1996869"/>
              <a:gd name="connsiteY75" fmla="*/ 1166528 h 1985393"/>
              <a:gd name="connsiteX76" fmla="*/ 791570 w 1996869"/>
              <a:gd name="connsiteY76" fmla="*/ 1207471 h 1985393"/>
              <a:gd name="connsiteX77" fmla="*/ 832514 w 1996869"/>
              <a:gd name="connsiteY77" fmla="*/ 1398540 h 1985393"/>
              <a:gd name="connsiteX78" fmla="*/ 859809 w 1996869"/>
              <a:gd name="connsiteY78" fmla="*/ 1657847 h 1985393"/>
              <a:gd name="connsiteX79" fmla="*/ 846161 w 1996869"/>
              <a:gd name="connsiteY79" fmla="*/ 1753381 h 1985393"/>
              <a:gd name="connsiteX80" fmla="*/ 832514 w 1996869"/>
              <a:gd name="connsiteY80" fmla="*/ 1794325 h 1985393"/>
              <a:gd name="connsiteX81" fmla="*/ 791570 w 1996869"/>
              <a:gd name="connsiteY81" fmla="*/ 1821620 h 1985393"/>
              <a:gd name="connsiteX82" fmla="*/ 750627 w 1996869"/>
              <a:gd name="connsiteY82" fmla="*/ 1862564 h 1985393"/>
              <a:gd name="connsiteX83" fmla="*/ 614149 w 1996869"/>
              <a:gd name="connsiteY83" fmla="*/ 1889859 h 1985393"/>
              <a:gd name="connsiteX84" fmla="*/ 518615 w 1996869"/>
              <a:gd name="connsiteY84" fmla="*/ 1944450 h 1985393"/>
              <a:gd name="connsiteX85" fmla="*/ 450376 w 1996869"/>
              <a:gd name="connsiteY85" fmla="*/ 1958098 h 1985393"/>
              <a:gd name="connsiteX86" fmla="*/ 0 w 1996869"/>
              <a:gd name="connsiteY86" fmla="*/ 1958098 h 19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996869" h="1985393">
                <a:moveTo>
                  <a:pt x="286603" y="1480426"/>
                </a:moveTo>
                <a:cubicBezTo>
                  <a:pt x="295702" y="1434934"/>
                  <a:pt x="304178" y="1389312"/>
                  <a:pt x="313899" y="1343949"/>
                </a:cubicBezTo>
                <a:cubicBezTo>
                  <a:pt x="317829" y="1325608"/>
                  <a:pt x="323477" y="1307668"/>
                  <a:pt x="327546" y="1289358"/>
                </a:cubicBezTo>
                <a:cubicBezTo>
                  <a:pt x="330536" y="1275904"/>
                  <a:pt x="347161" y="1184451"/>
                  <a:pt x="354842" y="1166528"/>
                </a:cubicBezTo>
                <a:cubicBezTo>
                  <a:pt x="361303" y="1151452"/>
                  <a:pt x="374802" y="1140255"/>
                  <a:pt x="382137" y="1125584"/>
                </a:cubicBezTo>
                <a:cubicBezTo>
                  <a:pt x="388571" y="1112717"/>
                  <a:pt x="390118" y="1097864"/>
                  <a:pt x="395785" y="1084641"/>
                </a:cubicBezTo>
                <a:cubicBezTo>
                  <a:pt x="403799" y="1065941"/>
                  <a:pt x="413982" y="1048247"/>
                  <a:pt x="423081" y="1030050"/>
                </a:cubicBezTo>
                <a:cubicBezTo>
                  <a:pt x="459475" y="1039149"/>
                  <a:pt x="502252" y="1034838"/>
                  <a:pt x="532263" y="1057346"/>
                </a:cubicBezTo>
                <a:cubicBezTo>
                  <a:pt x="550460" y="1070994"/>
                  <a:pt x="565477" y="1090516"/>
                  <a:pt x="586854" y="1098289"/>
                </a:cubicBezTo>
                <a:cubicBezTo>
                  <a:pt x="617085" y="1109282"/>
                  <a:pt x="650543" y="1107388"/>
                  <a:pt x="682388" y="1111937"/>
                </a:cubicBezTo>
                <a:cubicBezTo>
                  <a:pt x="696036" y="1116486"/>
                  <a:pt x="709375" y="1122095"/>
                  <a:pt x="723331" y="1125584"/>
                </a:cubicBezTo>
                <a:cubicBezTo>
                  <a:pt x="978495" y="1189374"/>
                  <a:pt x="1399110" y="1128186"/>
                  <a:pt x="1542197" y="1125584"/>
                </a:cubicBezTo>
                <a:cubicBezTo>
                  <a:pt x="1569493" y="1107387"/>
                  <a:pt x="1605887" y="1098289"/>
                  <a:pt x="1624084" y="1070993"/>
                </a:cubicBezTo>
                <a:cubicBezTo>
                  <a:pt x="1633182" y="1057345"/>
                  <a:pt x="1638778" y="1040551"/>
                  <a:pt x="1651379" y="1030050"/>
                </a:cubicBezTo>
                <a:cubicBezTo>
                  <a:pt x="1673864" y="1011312"/>
                  <a:pt x="1718471" y="998588"/>
                  <a:pt x="1746914" y="989107"/>
                </a:cubicBezTo>
                <a:cubicBezTo>
                  <a:pt x="1760562" y="975459"/>
                  <a:pt x="1773030" y="960520"/>
                  <a:pt x="1787857" y="948164"/>
                </a:cubicBezTo>
                <a:cubicBezTo>
                  <a:pt x="1800458" y="937663"/>
                  <a:pt x="1815453" y="930402"/>
                  <a:pt x="1828800" y="920868"/>
                </a:cubicBezTo>
                <a:cubicBezTo>
                  <a:pt x="1847309" y="907647"/>
                  <a:pt x="1865194" y="893573"/>
                  <a:pt x="1883391" y="879925"/>
                </a:cubicBezTo>
                <a:cubicBezTo>
                  <a:pt x="1892490" y="861728"/>
                  <a:pt x="1897663" y="840963"/>
                  <a:pt x="1910687" y="825334"/>
                </a:cubicBezTo>
                <a:cubicBezTo>
                  <a:pt x="1921188" y="812733"/>
                  <a:pt x="1942937" y="811947"/>
                  <a:pt x="1951630" y="798038"/>
                </a:cubicBezTo>
                <a:cubicBezTo>
                  <a:pt x="1966879" y="773640"/>
                  <a:pt x="1969827" y="743447"/>
                  <a:pt x="1978925" y="716152"/>
                </a:cubicBezTo>
                <a:lnTo>
                  <a:pt x="1992573" y="675208"/>
                </a:lnTo>
                <a:cubicBezTo>
                  <a:pt x="1984181" y="557725"/>
                  <a:pt x="2030402" y="496453"/>
                  <a:pt x="1937982" y="456844"/>
                </a:cubicBezTo>
                <a:cubicBezTo>
                  <a:pt x="1920742" y="449455"/>
                  <a:pt x="1901588" y="447745"/>
                  <a:pt x="1883391" y="443196"/>
                </a:cubicBezTo>
                <a:cubicBezTo>
                  <a:pt x="1778758" y="447745"/>
                  <a:pt x="1673007" y="440919"/>
                  <a:pt x="1569493" y="456844"/>
                </a:cubicBezTo>
                <a:cubicBezTo>
                  <a:pt x="1550416" y="459779"/>
                  <a:pt x="1538125" y="481029"/>
                  <a:pt x="1528549" y="497787"/>
                </a:cubicBezTo>
                <a:cubicBezTo>
                  <a:pt x="1519243" y="514073"/>
                  <a:pt x="1520055" y="534343"/>
                  <a:pt x="1514902" y="552378"/>
                </a:cubicBezTo>
                <a:cubicBezTo>
                  <a:pt x="1500776" y="601819"/>
                  <a:pt x="1503865" y="589406"/>
                  <a:pt x="1473958" y="634265"/>
                </a:cubicBezTo>
                <a:cubicBezTo>
                  <a:pt x="1469409" y="657011"/>
                  <a:pt x="1464124" y="679623"/>
                  <a:pt x="1460311" y="702504"/>
                </a:cubicBezTo>
                <a:cubicBezTo>
                  <a:pt x="1455023" y="734234"/>
                  <a:pt x="1452972" y="766495"/>
                  <a:pt x="1446663" y="798038"/>
                </a:cubicBezTo>
                <a:cubicBezTo>
                  <a:pt x="1439969" y="831506"/>
                  <a:pt x="1420515" y="863980"/>
                  <a:pt x="1405719" y="893572"/>
                </a:cubicBezTo>
                <a:cubicBezTo>
                  <a:pt x="1380390" y="1096216"/>
                  <a:pt x="1383049" y="1026566"/>
                  <a:pt x="1405719" y="1343949"/>
                </a:cubicBezTo>
                <a:cubicBezTo>
                  <a:pt x="1409011" y="1390035"/>
                  <a:pt x="1455099" y="1431460"/>
                  <a:pt x="1487606" y="1453131"/>
                </a:cubicBezTo>
                <a:cubicBezTo>
                  <a:pt x="1503213" y="1463535"/>
                  <a:pt x="1524000" y="1462229"/>
                  <a:pt x="1542197" y="1466778"/>
                </a:cubicBezTo>
                <a:cubicBezTo>
                  <a:pt x="1551296" y="1480426"/>
                  <a:pt x="1556685" y="1497475"/>
                  <a:pt x="1569493" y="1507722"/>
                </a:cubicBezTo>
                <a:cubicBezTo>
                  <a:pt x="1580726" y="1516709"/>
                  <a:pt x="1598237" y="1513745"/>
                  <a:pt x="1610436" y="1521370"/>
                </a:cubicBezTo>
                <a:cubicBezTo>
                  <a:pt x="1635138" y="1536809"/>
                  <a:pt x="1657121" y="1556366"/>
                  <a:pt x="1678675" y="1575961"/>
                </a:cubicBezTo>
                <a:cubicBezTo>
                  <a:pt x="1707238" y="1601927"/>
                  <a:pt x="1760561" y="1657847"/>
                  <a:pt x="1760561" y="1657847"/>
                </a:cubicBezTo>
                <a:cubicBezTo>
                  <a:pt x="1765110" y="1676044"/>
                  <a:pt x="1769056" y="1694403"/>
                  <a:pt x="1774209" y="1712438"/>
                </a:cubicBezTo>
                <a:cubicBezTo>
                  <a:pt x="1784905" y="1749874"/>
                  <a:pt x="1800734" y="1785575"/>
                  <a:pt x="1815152" y="1821620"/>
                </a:cubicBezTo>
                <a:cubicBezTo>
                  <a:pt x="1810603" y="1862563"/>
                  <a:pt x="1822700" y="1909125"/>
                  <a:pt x="1801505" y="1944450"/>
                </a:cubicBezTo>
                <a:cubicBezTo>
                  <a:pt x="1789570" y="1964341"/>
                  <a:pt x="1756179" y="1954480"/>
                  <a:pt x="1733266" y="1958098"/>
                </a:cubicBezTo>
                <a:cubicBezTo>
                  <a:pt x="1669717" y="1968132"/>
                  <a:pt x="1605887" y="1976295"/>
                  <a:pt x="1542197" y="1985393"/>
                </a:cubicBezTo>
                <a:cubicBezTo>
                  <a:pt x="1492155" y="1980844"/>
                  <a:pt x="1441344" y="1981600"/>
                  <a:pt x="1392072" y="1971746"/>
                </a:cubicBezTo>
                <a:cubicBezTo>
                  <a:pt x="1318877" y="1957107"/>
                  <a:pt x="1351937" y="1945259"/>
                  <a:pt x="1310185" y="1903507"/>
                </a:cubicBezTo>
                <a:cubicBezTo>
                  <a:pt x="1298587" y="1891909"/>
                  <a:pt x="1282890" y="1885310"/>
                  <a:pt x="1269242" y="1876211"/>
                </a:cubicBezTo>
                <a:cubicBezTo>
                  <a:pt x="1238405" y="1783702"/>
                  <a:pt x="1281958" y="1894013"/>
                  <a:pt x="1201003" y="1780677"/>
                </a:cubicBezTo>
                <a:cubicBezTo>
                  <a:pt x="1192641" y="1768971"/>
                  <a:pt x="1193789" y="1752601"/>
                  <a:pt x="1187355" y="1739734"/>
                </a:cubicBezTo>
                <a:cubicBezTo>
                  <a:pt x="1180020" y="1725063"/>
                  <a:pt x="1168198" y="1713032"/>
                  <a:pt x="1160060" y="1698790"/>
                </a:cubicBezTo>
                <a:cubicBezTo>
                  <a:pt x="1133074" y="1651565"/>
                  <a:pt x="1134429" y="1649194"/>
                  <a:pt x="1119117" y="1603256"/>
                </a:cubicBezTo>
                <a:cubicBezTo>
                  <a:pt x="1105820" y="1510180"/>
                  <a:pt x="1091821" y="1426991"/>
                  <a:pt x="1091821" y="1330301"/>
                </a:cubicBezTo>
                <a:cubicBezTo>
                  <a:pt x="1091821" y="597850"/>
                  <a:pt x="970113" y="796363"/>
                  <a:pt x="1132764" y="552378"/>
                </a:cubicBezTo>
                <a:cubicBezTo>
                  <a:pt x="1162964" y="401384"/>
                  <a:pt x="1181303" y="337325"/>
                  <a:pt x="1132764" y="129298"/>
                </a:cubicBezTo>
                <a:cubicBezTo>
                  <a:pt x="1122698" y="86160"/>
                  <a:pt x="1032715" y="70166"/>
                  <a:pt x="996287" y="61059"/>
                </a:cubicBezTo>
                <a:cubicBezTo>
                  <a:pt x="837850" y="-44562"/>
                  <a:pt x="938935" y="11384"/>
                  <a:pt x="518615" y="47411"/>
                </a:cubicBezTo>
                <a:cubicBezTo>
                  <a:pt x="502272" y="48812"/>
                  <a:pt x="492343" y="67371"/>
                  <a:pt x="477672" y="74707"/>
                </a:cubicBezTo>
                <a:cubicBezTo>
                  <a:pt x="464805" y="81141"/>
                  <a:pt x="449951" y="82688"/>
                  <a:pt x="436728" y="88355"/>
                </a:cubicBezTo>
                <a:cubicBezTo>
                  <a:pt x="418028" y="96369"/>
                  <a:pt x="400334" y="106552"/>
                  <a:pt x="382137" y="115650"/>
                </a:cubicBezTo>
                <a:cubicBezTo>
                  <a:pt x="368489" y="129298"/>
                  <a:pt x="356900" y="145375"/>
                  <a:pt x="341194" y="156593"/>
                </a:cubicBezTo>
                <a:cubicBezTo>
                  <a:pt x="280907" y="199655"/>
                  <a:pt x="290016" y="162734"/>
                  <a:pt x="245660" y="224832"/>
                </a:cubicBezTo>
                <a:cubicBezTo>
                  <a:pt x="233835" y="241387"/>
                  <a:pt x="227463" y="261226"/>
                  <a:pt x="218364" y="279423"/>
                </a:cubicBezTo>
                <a:cubicBezTo>
                  <a:pt x="227463" y="384056"/>
                  <a:pt x="233621" y="488986"/>
                  <a:pt x="245660" y="593322"/>
                </a:cubicBezTo>
                <a:cubicBezTo>
                  <a:pt x="247309" y="607613"/>
                  <a:pt x="255356" y="620433"/>
                  <a:pt x="259308" y="634265"/>
                </a:cubicBezTo>
                <a:cubicBezTo>
                  <a:pt x="264461" y="652300"/>
                  <a:pt x="263649" y="672570"/>
                  <a:pt x="272955" y="688856"/>
                </a:cubicBezTo>
                <a:cubicBezTo>
                  <a:pt x="282531" y="705614"/>
                  <a:pt x="301543" y="714972"/>
                  <a:pt x="313899" y="729799"/>
                </a:cubicBezTo>
                <a:cubicBezTo>
                  <a:pt x="324400" y="742400"/>
                  <a:pt x="327285" y="762050"/>
                  <a:pt x="341194" y="770743"/>
                </a:cubicBezTo>
                <a:cubicBezTo>
                  <a:pt x="365593" y="785992"/>
                  <a:pt x="423081" y="798038"/>
                  <a:pt x="423081" y="798038"/>
                </a:cubicBezTo>
                <a:cubicBezTo>
                  <a:pt x="436729" y="807137"/>
                  <a:pt x="448948" y="818873"/>
                  <a:pt x="464024" y="825334"/>
                </a:cubicBezTo>
                <a:cubicBezTo>
                  <a:pt x="481264" y="832723"/>
                  <a:pt x="503352" y="828079"/>
                  <a:pt x="518615" y="838981"/>
                </a:cubicBezTo>
                <a:cubicBezTo>
                  <a:pt x="537124" y="852202"/>
                  <a:pt x="543474" y="877488"/>
                  <a:pt x="559558" y="893572"/>
                </a:cubicBezTo>
                <a:cubicBezTo>
                  <a:pt x="571157" y="905171"/>
                  <a:pt x="586854" y="911769"/>
                  <a:pt x="600502" y="920868"/>
                </a:cubicBezTo>
                <a:cubicBezTo>
                  <a:pt x="673286" y="1030045"/>
                  <a:pt x="577759" y="898126"/>
                  <a:pt x="668740" y="989107"/>
                </a:cubicBezTo>
                <a:cubicBezTo>
                  <a:pt x="680338" y="1000705"/>
                  <a:pt x="685535" y="1017449"/>
                  <a:pt x="696036" y="1030050"/>
                </a:cubicBezTo>
                <a:cubicBezTo>
                  <a:pt x="708392" y="1044877"/>
                  <a:pt x="723331" y="1057345"/>
                  <a:pt x="736979" y="1070993"/>
                </a:cubicBezTo>
                <a:cubicBezTo>
                  <a:pt x="741528" y="1084641"/>
                  <a:pt x="746675" y="1098104"/>
                  <a:pt x="750627" y="1111937"/>
                </a:cubicBezTo>
                <a:cubicBezTo>
                  <a:pt x="755780" y="1129972"/>
                  <a:pt x="756886" y="1149288"/>
                  <a:pt x="764275" y="1166528"/>
                </a:cubicBezTo>
                <a:cubicBezTo>
                  <a:pt x="770736" y="1181604"/>
                  <a:pt x="782472" y="1193823"/>
                  <a:pt x="791570" y="1207471"/>
                </a:cubicBezTo>
                <a:cubicBezTo>
                  <a:pt x="806224" y="1266086"/>
                  <a:pt x="826882" y="1345040"/>
                  <a:pt x="832514" y="1398540"/>
                </a:cubicBezTo>
                <a:lnTo>
                  <a:pt x="859809" y="1657847"/>
                </a:lnTo>
                <a:cubicBezTo>
                  <a:pt x="855260" y="1689692"/>
                  <a:pt x="852470" y="1721838"/>
                  <a:pt x="846161" y="1753381"/>
                </a:cubicBezTo>
                <a:cubicBezTo>
                  <a:pt x="843340" y="1767488"/>
                  <a:pt x="841501" y="1783091"/>
                  <a:pt x="832514" y="1794325"/>
                </a:cubicBezTo>
                <a:cubicBezTo>
                  <a:pt x="822267" y="1807133"/>
                  <a:pt x="804171" y="1811119"/>
                  <a:pt x="791570" y="1821620"/>
                </a:cubicBezTo>
                <a:cubicBezTo>
                  <a:pt x="776743" y="1833976"/>
                  <a:pt x="767385" y="1852988"/>
                  <a:pt x="750627" y="1862564"/>
                </a:cubicBezTo>
                <a:cubicBezTo>
                  <a:pt x="733864" y="1872143"/>
                  <a:pt x="619125" y="1889030"/>
                  <a:pt x="614149" y="1889859"/>
                </a:cubicBezTo>
                <a:cubicBezTo>
                  <a:pt x="584196" y="1909828"/>
                  <a:pt x="553249" y="1932905"/>
                  <a:pt x="518615" y="1944450"/>
                </a:cubicBezTo>
                <a:cubicBezTo>
                  <a:pt x="496609" y="1951785"/>
                  <a:pt x="473565" y="1957488"/>
                  <a:pt x="450376" y="1958098"/>
                </a:cubicBezTo>
                <a:cubicBezTo>
                  <a:pt x="300303" y="1962047"/>
                  <a:pt x="150125" y="1958098"/>
                  <a:pt x="0" y="1958098"/>
                </a:cubicBezTo>
              </a:path>
            </a:pathLst>
          </a:custGeom>
          <a:noFill/>
          <a:ln w="57150"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E70B6B-E99B-40FE-B69F-908798EC2794}"/>
              </a:ext>
            </a:extLst>
          </p:cNvPr>
          <p:cNvSpPr/>
          <p:nvPr/>
        </p:nvSpPr>
        <p:spPr>
          <a:xfrm rot="20414460">
            <a:off x="14061634" y="4835499"/>
            <a:ext cx="968842" cy="977669"/>
          </a:xfrm>
          <a:custGeom>
            <a:avLst/>
            <a:gdLst>
              <a:gd name="connsiteX0" fmla="*/ 286603 w 1996869"/>
              <a:gd name="connsiteY0" fmla="*/ 1480426 h 1985393"/>
              <a:gd name="connsiteX1" fmla="*/ 313899 w 1996869"/>
              <a:gd name="connsiteY1" fmla="*/ 1343949 h 1985393"/>
              <a:gd name="connsiteX2" fmla="*/ 327546 w 1996869"/>
              <a:gd name="connsiteY2" fmla="*/ 1289358 h 1985393"/>
              <a:gd name="connsiteX3" fmla="*/ 354842 w 1996869"/>
              <a:gd name="connsiteY3" fmla="*/ 1166528 h 1985393"/>
              <a:gd name="connsiteX4" fmla="*/ 382137 w 1996869"/>
              <a:gd name="connsiteY4" fmla="*/ 1125584 h 1985393"/>
              <a:gd name="connsiteX5" fmla="*/ 395785 w 1996869"/>
              <a:gd name="connsiteY5" fmla="*/ 1084641 h 1985393"/>
              <a:gd name="connsiteX6" fmla="*/ 423081 w 1996869"/>
              <a:gd name="connsiteY6" fmla="*/ 1030050 h 1985393"/>
              <a:gd name="connsiteX7" fmla="*/ 532263 w 1996869"/>
              <a:gd name="connsiteY7" fmla="*/ 1057346 h 1985393"/>
              <a:gd name="connsiteX8" fmla="*/ 586854 w 1996869"/>
              <a:gd name="connsiteY8" fmla="*/ 1098289 h 1985393"/>
              <a:gd name="connsiteX9" fmla="*/ 682388 w 1996869"/>
              <a:gd name="connsiteY9" fmla="*/ 1111937 h 1985393"/>
              <a:gd name="connsiteX10" fmla="*/ 723331 w 1996869"/>
              <a:gd name="connsiteY10" fmla="*/ 1125584 h 1985393"/>
              <a:gd name="connsiteX11" fmla="*/ 1542197 w 1996869"/>
              <a:gd name="connsiteY11" fmla="*/ 1125584 h 1985393"/>
              <a:gd name="connsiteX12" fmla="*/ 1624084 w 1996869"/>
              <a:gd name="connsiteY12" fmla="*/ 1070993 h 1985393"/>
              <a:gd name="connsiteX13" fmla="*/ 1651379 w 1996869"/>
              <a:gd name="connsiteY13" fmla="*/ 1030050 h 1985393"/>
              <a:gd name="connsiteX14" fmla="*/ 1746914 w 1996869"/>
              <a:gd name="connsiteY14" fmla="*/ 989107 h 1985393"/>
              <a:gd name="connsiteX15" fmla="*/ 1787857 w 1996869"/>
              <a:gd name="connsiteY15" fmla="*/ 948164 h 1985393"/>
              <a:gd name="connsiteX16" fmla="*/ 1828800 w 1996869"/>
              <a:gd name="connsiteY16" fmla="*/ 920868 h 1985393"/>
              <a:gd name="connsiteX17" fmla="*/ 1883391 w 1996869"/>
              <a:gd name="connsiteY17" fmla="*/ 879925 h 1985393"/>
              <a:gd name="connsiteX18" fmla="*/ 1910687 w 1996869"/>
              <a:gd name="connsiteY18" fmla="*/ 825334 h 1985393"/>
              <a:gd name="connsiteX19" fmla="*/ 1951630 w 1996869"/>
              <a:gd name="connsiteY19" fmla="*/ 798038 h 1985393"/>
              <a:gd name="connsiteX20" fmla="*/ 1978925 w 1996869"/>
              <a:gd name="connsiteY20" fmla="*/ 716152 h 1985393"/>
              <a:gd name="connsiteX21" fmla="*/ 1992573 w 1996869"/>
              <a:gd name="connsiteY21" fmla="*/ 675208 h 1985393"/>
              <a:gd name="connsiteX22" fmla="*/ 1937982 w 1996869"/>
              <a:gd name="connsiteY22" fmla="*/ 456844 h 1985393"/>
              <a:gd name="connsiteX23" fmla="*/ 1883391 w 1996869"/>
              <a:gd name="connsiteY23" fmla="*/ 443196 h 1985393"/>
              <a:gd name="connsiteX24" fmla="*/ 1569493 w 1996869"/>
              <a:gd name="connsiteY24" fmla="*/ 456844 h 1985393"/>
              <a:gd name="connsiteX25" fmla="*/ 1528549 w 1996869"/>
              <a:gd name="connsiteY25" fmla="*/ 497787 h 1985393"/>
              <a:gd name="connsiteX26" fmla="*/ 1514902 w 1996869"/>
              <a:gd name="connsiteY26" fmla="*/ 552378 h 1985393"/>
              <a:gd name="connsiteX27" fmla="*/ 1473958 w 1996869"/>
              <a:gd name="connsiteY27" fmla="*/ 634265 h 1985393"/>
              <a:gd name="connsiteX28" fmla="*/ 1460311 w 1996869"/>
              <a:gd name="connsiteY28" fmla="*/ 702504 h 1985393"/>
              <a:gd name="connsiteX29" fmla="*/ 1446663 w 1996869"/>
              <a:gd name="connsiteY29" fmla="*/ 798038 h 1985393"/>
              <a:gd name="connsiteX30" fmla="*/ 1405719 w 1996869"/>
              <a:gd name="connsiteY30" fmla="*/ 893572 h 1985393"/>
              <a:gd name="connsiteX31" fmla="*/ 1405719 w 1996869"/>
              <a:gd name="connsiteY31" fmla="*/ 1343949 h 1985393"/>
              <a:gd name="connsiteX32" fmla="*/ 1487606 w 1996869"/>
              <a:gd name="connsiteY32" fmla="*/ 1453131 h 1985393"/>
              <a:gd name="connsiteX33" fmla="*/ 1542197 w 1996869"/>
              <a:gd name="connsiteY33" fmla="*/ 1466778 h 1985393"/>
              <a:gd name="connsiteX34" fmla="*/ 1569493 w 1996869"/>
              <a:gd name="connsiteY34" fmla="*/ 1507722 h 1985393"/>
              <a:gd name="connsiteX35" fmla="*/ 1610436 w 1996869"/>
              <a:gd name="connsiteY35" fmla="*/ 1521370 h 1985393"/>
              <a:gd name="connsiteX36" fmla="*/ 1678675 w 1996869"/>
              <a:gd name="connsiteY36" fmla="*/ 1575961 h 1985393"/>
              <a:gd name="connsiteX37" fmla="*/ 1760561 w 1996869"/>
              <a:gd name="connsiteY37" fmla="*/ 1657847 h 1985393"/>
              <a:gd name="connsiteX38" fmla="*/ 1774209 w 1996869"/>
              <a:gd name="connsiteY38" fmla="*/ 1712438 h 1985393"/>
              <a:gd name="connsiteX39" fmla="*/ 1815152 w 1996869"/>
              <a:gd name="connsiteY39" fmla="*/ 1821620 h 1985393"/>
              <a:gd name="connsiteX40" fmla="*/ 1801505 w 1996869"/>
              <a:gd name="connsiteY40" fmla="*/ 1944450 h 1985393"/>
              <a:gd name="connsiteX41" fmla="*/ 1733266 w 1996869"/>
              <a:gd name="connsiteY41" fmla="*/ 1958098 h 1985393"/>
              <a:gd name="connsiteX42" fmla="*/ 1542197 w 1996869"/>
              <a:gd name="connsiteY42" fmla="*/ 1985393 h 1985393"/>
              <a:gd name="connsiteX43" fmla="*/ 1392072 w 1996869"/>
              <a:gd name="connsiteY43" fmla="*/ 1971746 h 1985393"/>
              <a:gd name="connsiteX44" fmla="*/ 1310185 w 1996869"/>
              <a:gd name="connsiteY44" fmla="*/ 1903507 h 1985393"/>
              <a:gd name="connsiteX45" fmla="*/ 1269242 w 1996869"/>
              <a:gd name="connsiteY45" fmla="*/ 1876211 h 1985393"/>
              <a:gd name="connsiteX46" fmla="*/ 1201003 w 1996869"/>
              <a:gd name="connsiteY46" fmla="*/ 1780677 h 1985393"/>
              <a:gd name="connsiteX47" fmla="*/ 1187355 w 1996869"/>
              <a:gd name="connsiteY47" fmla="*/ 1739734 h 1985393"/>
              <a:gd name="connsiteX48" fmla="*/ 1160060 w 1996869"/>
              <a:gd name="connsiteY48" fmla="*/ 1698790 h 1985393"/>
              <a:gd name="connsiteX49" fmla="*/ 1119117 w 1996869"/>
              <a:gd name="connsiteY49" fmla="*/ 1603256 h 1985393"/>
              <a:gd name="connsiteX50" fmla="*/ 1091821 w 1996869"/>
              <a:gd name="connsiteY50" fmla="*/ 1330301 h 1985393"/>
              <a:gd name="connsiteX51" fmla="*/ 1132764 w 1996869"/>
              <a:gd name="connsiteY51" fmla="*/ 552378 h 1985393"/>
              <a:gd name="connsiteX52" fmla="*/ 1132764 w 1996869"/>
              <a:gd name="connsiteY52" fmla="*/ 129298 h 1985393"/>
              <a:gd name="connsiteX53" fmla="*/ 996287 w 1996869"/>
              <a:gd name="connsiteY53" fmla="*/ 61059 h 1985393"/>
              <a:gd name="connsiteX54" fmla="*/ 518615 w 1996869"/>
              <a:gd name="connsiteY54" fmla="*/ 47411 h 1985393"/>
              <a:gd name="connsiteX55" fmla="*/ 477672 w 1996869"/>
              <a:gd name="connsiteY55" fmla="*/ 74707 h 1985393"/>
              <a:gd name="connsiteX56" fmla="*/ 436728 w 1996869"/>
              <a:gd name="connsiteY56" fmla="*/ 88355 h 1985393"/>
              <a:gd name="connsiteX57" fmla="*/ 382137 w 1996869"/>
              <a:gd name="connsiteY57" fmla="*/ 115650 h 1985393"/>
              <a:gd name="connsiteX58" fmla="*/ 341194 w 1996869"/>
              <a:gd name="connsiteY58" fmla="*/ 156593 h 1985393"/>
              <a:gd name="connsiteX59" fmla="*/ 245660 w 1996869"/>
              <a:gd name="connsiteY59" fmla="*/ 224832 h 1985393"/>
              <a:gd name="connsiteX60" fmla="*/ 218364 w 1996869"/>
              <a:gd name="connsiteY60" fmla="*/ 279423 h 1985393"/>
              <a:gd name="connsiteX61" fmla="*/ 245660 w 1996869"/>
              <a:gd name="connsiteY61" fmla="*/ 593322 h 1985393"/>
              <a:gd name="connsiteX62" fmla="*/ 259308 w 1996869"/>
              <a:gd name="connsiteY62" fmla="*/ 634265 h 1985393"/>
              <a:gd name="connsiteX63" fmla="*/ 272955 w 1996869"/>
              <a:gd name="connsiteY63" fmla="*/ 688856 h 1985393"/>
              <a:gd name="connsiteX64" fmla="*/ 313899 w 1996869"/>
              <a:gd name="connsiteY64" fmla="*/ 729799 h 1985393"/>
              <a:gd name="connsiteX65" fmla="*/ 341194 w 1996869"/>
              <a:gd name="connsiteY65" fmla="*/ 770743 h 1985393"/>
              <a:gd name="connsiteX66" fmla="*/ 423081 w 1996869"/>
              <a:gd name="connsiteY66" fmla="*/ 798038 h 1985393"/>
              <a:gd name="connsiteX67" fmla="*/ 464024 w 1996869"/>
              <a:gd name="connsiteY67" fmla="*/ 825334 h 1985393"/>
              <a:gd name="connsiteX68" fmla="*/ 518615 w 1996869"/>
              <a:gd name="connsiteY68" fmla="*/ 838981 h 1985393"/>
              <a:gd name="connsiteX69" fmla="*/ 559558 w 1996869"/>
              <a:gd name="connsiteY69" fmla="*/ 893572 h 1985393"/>
              <a:gd name="connsiteX70" fmla="*/ 600502 w 1996869"/>
              <a:gd name="connsiteY70" fmla="*/ 920868 h 1985393"/>
              <a:gd name="connsiteX71" fmla="*/ 668740 w 1996869"/>
              <a:gd name="connsiteY71" fmla="*/ 989107 h 1985393"/>
              <a:gd name="connsiteX72" fmla="*/ 696036 w 1996869"/>
              <a:gd name="connsiteY72" fmla="*/ 1030050 h 1985393"/>
              <a:gd name="connsiteX73" fmla="*/ 736979 w 1996869"/>
              <a:gd name="connsiteY73" fmla="*/ 1070993 h 1985393"/>
              <a:gd name="connsiteX74" fmla="*/ 750627 w 1996869"/>
              <a:gd name="connsiteY74" fmla="*/ 1111937 h 1985393"/>
              <a:gd name="connsiteX75" fmla="*/ 764275 w 1996869"/>
              <a:gd name="connsiteY75" fmla="*/ 1166528 h 1985393"/>
              <a:gd name="connsiteX76" fmla="*/ 791570 w 1996869"/>
              <a:gd name="connsiteY76" fmla="*/ 1207471 h 1985393"/>
              <a:gd name="connsiteX77" fmla="*/ 832514 w 1996869"/>
              <a:gd name="connsiteY77" fmla="*/ 1398540 h 1985393"/>
              <a:gd name="connsiteX78" fmla="*/ 859809 w 1996869"/>
              <a:gd name="connsiteY78" fmla="*/ 1657847 h 1985393"/>
              <a:gd name="connsiteX79" fmla="*/ 846161 w 1996869"/>
              <a:gd name="connsiteY79" fmla="*/ 1753381 h 1985393"/>
              <a:gd name="connsiteX80" fmla="*/ 832514 w 1996869"/>
              <a:gd name="connsiteY80" fmla="*/ 1794325 h 1985393"/>
              <a:gd name="connsiteX81" fmla="*/ 791570 w 1996869"/>
              <a:gd name="connsiteY81" fmla="*/ 1821620 h 1985393"/>
              <a:gd name="connsiteX82" fmla="*/ 750627 w 1996869"/>
              <a:gd name="connsiteY82" fmla="*/ 1862564 h 1985393"/>
              <a:gd name="connsiteX83" fmla="*/ 614149 w 1996869"/>
              <a:gd name="connsiteY83" fmla="*/ 1889859 h 1985393"/>
              <a:gd name="connsiteX84" fmla="*/ 518615 w 1996869"/>
              <a:gd name="connsiteY84" fmla="*/ 1944450 h 1985393"/>
              <a:gd name="connsiteX85" fmla="*/ 450376 w 1996869"/>
              <a:gd name="connsiteY85" fmla="*/ 1958098 h 1985393"/>
              <a:gd name="connsiteX86" fmla="*/ 0 w 1996869"/>
              <a:gd name="connsiteY86" fmla="*/ 1958098 h 19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996869" h="1985393">
                <a:moveTo>
                  <a:pt x="286603" y="1480426"/>
                </a:moveTo>
                <a:cubicBezTo>
                  <a:pt x="295702" y="1434934"/>
                  <a:pt x="304178" y="1389312"/>
                  <a:pt x="313899" y="1343949"/>
                </a:cubicBezTo>
                <a:cubicBezTo>
                  <a:pt x="317829" y="1325608"/>
                  <a:pt x="323477" y="1307668"/>
                  <a:pt x="327546" y="1289358"/>
                </a:cubicBezTo>
                <a:cubicBezTo>
                  <a:pt x="330536" y="1275904"/>
                  <a:pt x="347161" y="1184451"/>
                  <a:pt x="354842" y="1166528"/>
                </a:cubicBezTo>
                <a:cubicBezTo>
                  <a:pt x="361303" y="1151452"/>
                  <a:pt x="374802" y="1140255"/>
                  <a:pt x="382137" y="1125584"/>
                </a:cubicBezTo>
                <a:cubicBezTo>
                  <a:pt x="388571" y="1112717"/>
                  <a:pt x="390118" y="1097864"/>
                  <a:pt x="395785" y="1084641"/>
                </a:cubicBezTo>
                <a:cubicBezTo>
                  <a:pt x="403799" y="1065941"/>
                  <a:pt x="413982" y="1048247"/>
                  <a:pt x="423081" y="1030050"/>
                </a:cubicBezTo>
                <a:cubicBezTo>
                  <a:pt x="459475" y="1039149"/>
                  <a:pt x="502252" y="1034838"/>
                  <a:pt x="532263" y="1057346"/>
                </a:cubicBezTo>
                <a:cubicBezTo>
                  <a:pt x="550460" y="1070994"/>
                  <a:pt x="565477" y="1090516"/>
                  <a:pt x="586854" y="1098289"/>
                </a:cubicBezTo>
                <a:cubicBezTo>
                  <a:pt x="617085" y="1109282"/>
                  <a:pt x="650543" y="1107388"/>
                  <a:pt x="682388" y="1111937"/>
                </a:cubicBezTo>
                <a:cubicBezTo>
                  <a:pt x="696036" y="1116486"/>
                  <a:pt x="709375" y="1122095"/>
                  <a:pt x="723331" y="1125584"/>
                </a:cubicBezTo>
                <a:cubicBezTo>
                  <a:pt x="978495" y="1189374"/>
                  <a:pt x="1399110" y="1128186"/>
                  <a:pt x="1542197" y="1125584"/>
                </a:cubicBezTo>
                <a:cubicBezTo>
                  <a:pt x="1569493" y="1107387"/>
                  <a:pt x="1605887" y="1098289"/>
                  <a:pt x="1624084" y="1070993"/>
                </a:cubicBezTo>
                <a:cubicBezTo>
                  <a:pt x="1633182" y="1057345"/>
                  <a:pt x="1638778" y="1040551"/>
                  <a:pt x="1651379" y="1030050"/>
                </a:cubicBezTo>
                <a:cubicBezTo>
                  <a:pt x="1673864" y="1011312"/>
                  <a:pt x="1718471" y="998588"/>
                  <a:pt x="1746914" y="989107"/>
                </a:cubicBezTo>
                <a:cubicBezTo>
                  <a:pt x="1760562" y="975459"/>
                  <a:pt x="1773030" y="960520"/>
                  <a:pt x="1787857" y="948164"/>
                </a:cubicBezTo>
                <a:cubicBezTo>
                  <a:pt x="1800458" y="937663"/>
                  <a:pt x="1815453" y="930402"/>
                  <a:pt x="1828800" y="920868"/>
                </a:cubicBezTo>
                <a:cubicBezTo>
                  <a:pt x="1847309" y="907647"/>
                  <a:pt x="1865194" y="893573"/>
                  <a:pt x="1883391" y="879925"/>
                </a:cubicBezTo>
                <a:cubicBezTo>
                  <a:pt x="1892490" y="861728"/>
                  <a:pt x="1897663" y="840963"/>
                  <a:pt x="1910687" y="825334"/>
                </a:cubicBezTo>
                <a:cubicBezTo>
                  <a:pt x="1921188" y="812733"/>
                  <a:pt x="1942937" y="811947"/>
                  <a:pt x="1951630" y="798038"/>
                </a:cubicBezTo>
                <a:cubicBezTo>
                  <a:pt x="1966879" y="773640"/>
                  <a:pt x="1969827" y="743447"/>
                  <a:pt x="1978925" y="716152"/>
                </a:cubicBezTo>
                <a:lnTo>
                  <a:pt x="1992573" y="675208"/>
                </a:lnTo>
                <a:cubicBezTo>
                  <a:pt x="1984181" y="557725"/>
                  <a:pt x="2030402" y="496453"/>
                  <a:pt x="1937982" y="456844"/>
                </a:cubicBezTo>
                <a:cubicBezTo>
                  <a:pt x="1920742" y="449455"/>
                  <a:pt x="1901588" y="447745"/>
                  <a:pt x="1883391" y="443196"/>
                </a:cubicBezTo>
                <a:cubicBezTo>
                  <a:pt x="1778758" y="447745"/>
                  <a:pt x="1673007" y="440919"/>
                  <a:pt x="1569493" y="456844"/>
                </a:cubicBezTo>
                <a:cubicBezTo>
                  <a:pt x="1550416" y="459779"/>
                  <a:pt x="1538125" y="481029"/>
                  <a:pt x="1528549" y="497787"/>
                </a:cubicBezTo>
                <a:cubicBezTo>
                  <a:pt x="1519243" y="514073"/>
                  <a:pt x="1520055" y="534343"/>
                  <a:pt x="1514902" y="552378"/>
                </a:cubicBezTo>
                <a:cubicBezTo>
                  <a:pt x="1500776" y="601819"/>
                  <a:pt x="1503865" y="589406"/>
                  <a:pt x="1473958" y="634265"/>
                </a:cubicBezTo>
                <a:cubicBezTo>
                  <a:pt x="1469409" y="657011"/>
                  <a:pt x="1464124" y="679623"/>
                  <a:pt x="1460311" y="702504"/>
                </a:cubicBezTo>
                <a:cubicBezTo>
                  <a:pt x="1455023" y="734234"/>
                  <a:pt x="1452972" y="766495"/>
                  <a:pt x="1446663" y="798038"/>
                </a:cubicBezTo>
                <a:cubicBezTo>
                  <a:pt x="1439969" y="831506"/>
                  <a:pt x="1420515" y="863980"/>
                  <a:pt x="1405719" y="893572"/>
                </a:cubicBezTo>
                <a:cubicBezTo>
                  <a:pt x="1380390" y="1096216"/>
                  <a:pt x="1383049" y="1026566"/>
                  <a:pt x="1405719" y="1343949"/>
                </a:cubicBezTo>
                <a:cubicBezTo>
                  <a:pt x="1409011" y="1390035"/>
                  <a:pt x="1455099" y="1431460"/>
                  <a:pt x="1487606" y="1453131"/>
                </a:cubicBezTo>
                <a:cubicBezTo>
                  <a:pt x="1503213" y="1463535"/>
                  <a:pt x="1524000" y="1462229"/>
                  <a:pt x="1542197" y="1466778"/>
                </a:cubicBezTo>
                <a:cubicBezTo>
                  <a:pt x="1551296" y="1480426"/>
                  <a:pt x="1556685" y="1497475"/>
                  <a:pt x="1569493" y="1507722"/>
                </a:cubicBezTo>
                <a:cubicBezTo>
                  <a:pt x="1580726" y="1516709"/>
                  <a:pt x="1598237" y="1513745"/>
                  <a:pt x="1610436" y="1521370"/>
                </a:cubicBezTo>
                <a:cubicBezTo>
                  <a:pt x="1635138" y="1536809"/>
                  <a:pt x="1657121" y="1556366"/>
                  <a:pt x="1678675" y="1575961"/>
                </a:cubicBezTo>
                <a:cubicBezTo>
                  <a:pt x="1707238" y="1601927"/>
                  <a:pt x="1760561" y="1657847"/>
                  <a:pt x="1760561" y="1657847"/>
                </a:cubicBezTo>
                <a:cubicBezTo>
                  <a:pt x="1765110" y="1676044"/>
                  <a:pt x="1769056" y="1694403"/>
                  <a:pt x="1774209" y="1712438"/>
                </a:cubicBezTo>
                <a:cubicBezTo>
                  <a:pt x="1784905" y="1749874"/>
                  <a:pt x="1800734" y="1785575"/>
                  <a:pt x="1815152" y="1821620"/>
                </a:cubicBezTo>
                <a:cubicBezTo>
                  <a:pt x="1810603" y="1862563"/>
                  <a:pt x="1822700" y="1909125"/>
                  <a:pt x="1801505" y="1944450"/>
                </a:cubicBezTo>
                <a:cubicBezTo>
                  <a:pt x="1789570" y="1964341"/>
                  <a:pt x="1756179" y="1954480"/>
                  <a:pt x="1733266" y="1958098"/>
                </a:cubicBezTo>
                <a:cubicBezTo>
                  <a:pt x="1669717" y="1968132"/>
                  <a:pt x="1605887" y="1976295"/>
                  <a:pt x="1542197" y="1985393"/>
                </a:cubicBezTo>
                <a:cubicBezTo>
                  <a:pt x="1492155" y="1980844"/>
                  <a:pt x="1441344" y="1981600"/>
                  <a:pt x="1392072" y="1971746"/>
                </a:cubicBezTo>
                <a:cubicBezTo>
                  <a:pt x="1318877" y="1957107"/>
                  <a:pt x="1351937" y="1945259"/>
                  <a:pt x="1310185" y="1903507"/>
                </a:cubicBezTo>
                <a:cubicBezTo>
                  <a:pt x="1298587" y="1891909"/>
                  <a:pt x="1282890" y="1885310"/>
                  <a:pt x="1269242" y="1876211"/>
                </a:cubicBezTo>
                <a:cubicBezTo>
                  <a:pt x="1238405" y="1783702"/>
                  <a:pt x="1281958" y="1894013"/>
                  <a:pt x="1201003" y="1780677"/>
                </a:cubicBezTo>
                <a:cubicBezTo>
                  <a:pt x="1192641" y="1768971"/>
                  <a:pt x="1193789" y="1752601"/>
                  <a:pt x="1187355" y="1739734"/>
                </a:cubicBezTo>
                <a:cubicBezTo>
                  <a:pt x="1180020" y="1725063"/>
                  <a:pt x="1168198" y="1713032"/>
                  <a:pt x="1160060" y="1698790"/>
                </a:cubicBezTo>
                <a:cubicBezTo>
                  <a:pt x="1133074" y="1651565"/>
                  <a:pt x="1134429" y="1649194"/>
                  <a:pt x="1119117" y="1603256"/>
                </a:cubicBezTo>
                <a:cubicBezTo>
                  <a:pt x="1105820" y="1510180"/>
                  <a:pt x="1091821" y="1426991"/>
                  <a:pt x="1091821" y="1330301"/>
                </a:cubicBezTo>
                <a:cubicBezTo>
                  <a:pt x="1091821" y="597850"/>
                  <a:pt x="970113" y="796363"/>
                  <a:pt x="1132764" y="552378"/>
                </a:cubicBezTo>
                <a:cubicBezTo>
                  <a:pt x="1162964" y="401384"/>
                  <a:pt x="1181303" y="337325"/>
                  <a:pt x="1132764" y="129298"/>
                </a:cubicBezTo>
                <a:cubicBezTo>
                  <a:pt x="1122698" y="86160"/>
                  <a:pt x="1032715" y="70166"/>
                  <a:pt x="996287" y="61059"/>
                </a:cubicBezTo>
                <a:cubicBezTo>
                  <a:pt x="837850" y="-44562"/>
                  <a:pt x="938935" y="11384"/>
                  <a:pt x="518615" y="47411"/>
                </a:cubicBezTo>
                <a:cubicBezTo>
                  <a:pt x="502272" y="48812"/>
                  <a:pt x="492343" y="67371"/>
                  <a:pt x="477672" y="74707"/>
                </a:cubicBezTo>
                <a:cubicBezTo>
                  <a:pt x="464805" y="81141"/>
                  <a:pt x="449951" y="82688"/>
                  <a:pt x="436728" y="88355"/>
                </a:cubicBezTo>
                <a:cubicBezTo>
                  <a:pt x="418028" y="96369"/>
                  <a:pt x="400334" y="106552"/>
                  <a:pt x="382137" y="115650"/>
                </a:cubicBezTo>
                <a:cubicBezTo>
                  <a:pt x="368489" y="129298"/>
                  <a:pt x="356900" y="145375"/>
                  <a:pt x="341194" y="156593"/>
                </a:cubicBezTo>
                <a:cubicBezTo>
                  <a:pt x="280907" y="199655"/>
                  <a:pt x="290016" y="162734"/>
                  <a:pt x="245660" y="224832"/>
                </a:cubicBezTo>
                <a:cubicBezTo>
                  <a:pt x="233835" y="241387"/>
                  <a:pt x="227463" y="261226"/>
                  <a:pt x="218364" y="279423"/>
                </a:cubicBezTo>
                <a:cubicBezTo>
                  <a:pt x="227463" y="384056"/>
                  <a:pt x="233621" y="488986"/>
                  <a:pt x="245660" y="593322"/>
                </a:cubicBezTo>
                <a:cubicBezTo>
                  <a:pt x="247309" y="607613"/>
                  <a:pt x="255356" y="620433"/>
                  <a:pt x="259308" y="634265"/>
                </a:cubicBezTo>
                <a:cubicBezTo>
                  <a:pt x="264461" y="652300"/>
                  <a:pt x="263649" y="672570"/>
                  <a:pt x="272955" y="688856"/>
                </a:cubicBezTo>
                <a:cubicBezTo>
                  <a:pt x="282531" y="705614"/>
                  <a:pt x="301543" y="714972"/>
                  <a:pt x="313899" y="729799"/>
                </a:cubicBezTo>
                <a:cubicBezTo>
                  <a:pt x="324400" y="742400"/>
                  <a:pt x="327285" y="762050"/>
                  <a:pt x="341194" y="770743"/>
                </a:cubicBezTo>
                <a:cubicBezTo>
                  <a:pt x="365593" y="785992"/>
                  <a:pt x="423081" y="798038"/>
                  <a:pt x="423081" y="798038"/>
                </a:cubicBezTo>
                <a:cubicBezTo>
                  <a:pt x="436729" y="807137"/>
                  <a:pt x="448948" y="818873"/>
                  <a:pt x="464024" y="825334"/>
                </a:cubicBezTo>
                <a:cubicBezTo>
                  <a:pt x="481264" y="832723"/>
                  <a:pt x="503352" y="828079"/>
                  <a:pt x="518615" y="838981"/>
                </a:cubicBezTo>
                <a:cubicBezTo>
                  <a:pt x="537124" y="852202"/>
                  <a:pt x="543474" y="877488"/>
                  <a:pt x="559558" y="893572"/>
                </a:cubicBezTo>
                <a:cubicBezTo>
                  <a:pt x="571157" y="905171"/>
                  <a:pt x="586854" y="911769"/>
                  <a:pt x="600502" y="920868"/>
                </a:cubicBezTo>
                <a:cubicBezTo>
                  <a:pt x="673286" y="1030045"/>
                  <a:pt x="577759" y="898126"/>
                  <a:pt x="668740" y="989107"/>
                </a:cubicBezTo>
                <a:cubicBezTo>
                  <a:pt x="680338" y="1000705"/>
                  <a:pt x="685535" y="1017449"/>
                  <a:pt x="696036" y="1030050"/>
                </a:cubicBezTo>
                <a:cubicBezTo>
                  <a:pt x="708392" y="1044877"/>
                  <a:pt x="723331" y="1057345"/>
                  <a:pt x="736979" y="1070993"/>
                </a:cubicBezTo>
                <a:cubicBezTo>
                  <a:pt x="741528" y="1084641"/>
                  <a:pt x="746675" y="1098104"/>
                  <a:pt x="750627" y="1111937"/>
                </a:cubicBezTo>
                <a:cubicBezTo>
                  <a:pt x="755780" y="1129972"/>
                  <a:pt x="756886" y="1149288"/>
                  <a:pt x="764275" y="1166528"/>
                </a:cubicBezTo>
                <a:cubicBezTo>
                  <a:pt x="770736" y="1181604"/>
                  <a:pt x="782472" y="1193823"/>
                  <a:pt x="791570" y="1207471"/>
                </a:cubicBezTo>
                <a:cubicBezTo>
                  <a:pt x="806224" y="1266086"/>
                  <a:pt x="826882" y="1345040"/>
                  <a:pt x="832514" y="1398540"/>
                </a:cubicBezTo>
                <a:lnTo>
                  <a:pt x="859809" y="1657847"/>
                </a:lnTo>
                <a:cubicBezTo>
                  <a:pt x="855260" y="1689692"/>
                  <a:pt x="852470" y="1721838"/>
                  <a:pt x="846161" y="1753381"/>
                </a:cubicBezTo>
                <a:cubicBezTo>
                  <a:pt x="843340" y="1767488"/>
                  <a:pt x="841501" y="1783091"/>
                  <a:pt x="832514" y="1794325"/>
                </a:cubicBezTo>
                <a:cubicBezTo>
                  <a:pt x="822267" y="1807133"/>
                  <a:pt x="804171" y="1811119"/>
                  <a:pt x="791570" y="1821620"/>
                </a:cubicBezTo>
                <a:cubicBezTo>
                  <a:pt x="776743" y="1833976"/>
                  <a:pt x="767385" y="1852988"/>
                  <a:pt x="750627" y="1862564"/>
                </a:cubicBezTo>
                <a:cubicBezTo>
                  <a:pt x="733864" y="1872143"/>
                  <a:pt x="619125" y="1889030"/>
                  <a:pt x="614149" y="1889859"/>
                </a:cubicBezTo>
                <a:cubicBezTo>
                  <a:pt x="584196" y="1909828"/>
                  <a:pt x="553249" y="1932905"/>
                  <a:pt x="518615" y="1944450"/>
                </a:cubicBezTo>
                <a:cubicBezTo>
                  <a:pt x="496609" y="1951785"/>
                  <a:pt x="473565" y="1957488"/>
                  <a:pt x="450376" y="1958098"/>
                </a:cubicBezTo>
                <a:cubicBezTo>
                  <a:pt x="300303" y="1962047"/>
                  <a:pt x="150125" y="1958098"/>
                  <a:pt x="0" y="1958098"/>
                </a:cubicBezTo>
              </a:path>
            </a:pathLst>
          </a:cu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46AE80-FB1B-49C6-B463-564D7061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Protein denaturation in egg -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886BDD-82FA-4E3C-8087-60542BBAF4ED}"/>
              </a:ext>
            </a:extLst>
          </p:cNvPr>
          <p:cNvGrpSpPr/>
          <p:nvPr/>
        </p:nvGrpSpPr>
        <p:grpSpPr>
          <a:xfrm>
            <a:off x="447725" y="1763129"/>
            <a:ext cx="11636472" cy="4448893"/>
            <a:chOff x="447725" y="1763129"/>
            <a:chExt cx="11636472" cy="44488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30634B-5DF5-4841-BE25-28605B02F799}"/>
                </a:ext>
              </a:extLst>
            </p:cNvPr>
            <p:cNvSpPr/>
            <p:nvPr/>
          </p:nvSpPr>
          <p:spPr>
            <a:xfrm>
              <a:off x="3653142" y="3009651"/>
              <a:ext cx="746066" cy="1010678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1FBB47-C10F-4867-90A3-9774F17F554D}"/>
                </a:ext>
              </a:extLst>
            </p:cNvPr>
            <p:cNvSpPr/>
            <p:nvPr/>
          </p:nvSpPr>
          <p:spPr>
            <a:xfrm rot="1686460">
              <a:off x="4735692" y="3545150"/>
              <a:ext cx="746066" cy="1010678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CEFC9D-82F6-4F67-9F6C-D13DAF4353C8}"/>
                </a:ext>
              </a:extLst>
            </p:cNvPr>
            <p:cNvSpPr/>
            <p:nvPr/>
          </p:nvSpPr>
          <p:spPr>
            <a:xfrm>
              <a:off x="3888206" y="4379928"/>
              <a:ext cx="746066" cy="1010678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5A3856-4FF8-4D2B-B41E-E082A52BF10D}"/>
                </a:ext>
              </a:extLst>
            </p:cNvPr>
            <p:cNvSpPr/>
            <p:nvPr/>
          </p:nvSpPr>
          <p:spPr>
            <a:xfrm>
              <a:off x="7839123" y="2586846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872E19-2DFF-4C91-A59D-24C22FB86B50}"/>
                </a:ext>
              </a:extLst>
            </p:cNvPr>
            <p:cNvSpPr/>
            <p:nvPr/>
          </p:nvSpPr>
          <p:spPr>
            <a:xfrm>
              <a:off x="6659553" y="3086619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96180C-5BDD-4D30-820A-3AF05C487C3D}"/>
                </a:ext>
              </a:extLst>
            </p:cNvPr>
            <p:cNvSpPr/>
            <p:nvPr/>
          </p:nvSpPr>
          <p:spPr>
            <a:xfrm>
              <a:off x="7496098" y="3693516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BA0AC104-48B4-4805-86B9-2BE13B3C5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89461" y="2426141"/>
              <a:ext cx="4323067" cy="32486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35C63E-4B8B-40E0-9551-CA4D631C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/>
            <a:stretch/>
          </p:blipFill>
          <p:spPr>
            <a:xfrm>
              <a:off x="5491780" y="4385103"/>
              <a:ext cx="2115652" cy="16737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023E8A-A8CF-403D-8FB0-D9DAD654FB67}"/>
                </a:ext>
              </a:extLst>
            </p:cNvPr>
            <p:cNvSpPr/>
            <p:nvPr/>
          </p:nvSpPr>
          <p:spPr>
            <a:xfrm>
              <a:off x="5269526" y="2569997"/>
              <a:ext cx="1246496" cy="1174081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9B413F-14EE-4EA3-9C94-59DB664032E6}"/>
                </a:ext>
              </a:extLst>
            </p:cNvPr>
            <p:cNvSpPr/>
            <p:nvPr/>
          </p:nvSpPr>
          <p:spPr>
            <a:xfrm>
              <a:off x="3011391" y="1763129"/>
              <a:ext cx="1392072" cy="1174081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D6A7876-1873-46BE-A987-BC718FE861AB}"/>
                </a:ext>
              </a:extLst>
            </p:cNvPr>
            <p:cNvSpPr/>
            <p:nvPr/>
          </p:nvSpPr>
          <p:spPr>
            <a:xfrm>
              <a:off x="4350699" y="2492394"/>
              <a:ext cx="691367" cy="847426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OffAxis1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B7CE85-39FA-4312-BAF4-A6188A61C699}"/>
                </a:ext>
              </a:extLst>
            </p:cNvPr>
            <p:cNvSpPr/>
            <p:nvPr/>
          </p:nvSpPr>
          <p:spPr>
            <a:xfrm>
              <a:off x="6260088" y="1942095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FCBA22-DE8F-4061-A0BF-B3E69F426C2E}"/>
                </a:ext>
              </a:extLst>
            </p:cNvPr>
            <p:cNvSpPr/>
            <p:nvPr/>
          </p:nvSpPr>
          <p:spPr>
            <a:xfrm>
              <a:off x="7122838" y="2510159"/>
              <a:ext cx="846161" cy="854102"/>
            </a:xfrm>
            <a:custGeom>
              <a:avLst/>
              <a:gdLst>
                <a:gd name="connsiteX0" fmla="*/ 0 w 846161"/>
                <a:gd name="connsiteY0" fmla="*/ 854102 h 854102"/>
                <a:gd name="connsiteX1" fmla="*/ 54591 w 846161"/>
                <a:gd name="connsiteY1" fmla="*/ 635738 h 854102"/>
                <a:gd name="connsiteX2" fmla="*/ 95534 w 846161"/>
                <a:gd name="connsiteY2" fmla="*/ 622090 h 854102"/>
                <a:gd name="connsiteX3" fmla="*/ 245659 w 846161"/>
                <a:gd name="connsiteY3" fmla="*/ 717624 h 854102"/>
                <a:gd name="connsiteX4" fmla="*/ 300250 w 846161"/>
                <a:gd name="connsiteY4" fmla="*/ 772215 h 854102"/>
                <a:gd name="connsiteX5" fmla="*/ 409433 w 846161"/>
                <a:gd name="connsiteY5" fmla="*/ 799511 h 854102"/>
                <a:gd name="connsiteX6" fmla="*/ 573206 w 846161"/>
                <a:gd name="connsiteY6" fmla="*/ 772215 h 854102"/>
                <a:gd name="connsiteX7" fmla="*/ 614149 w 846161"/>
                <a:gd name="connsiteY7" fmla="*/ 731272 h 854102"/>
                <a:gd name="connsiteX8" fmla="*/ 709683 w 846161"/>
                <a:gd name="connsiteY8" fmla="*/ 663033 h 854102"/>
                <a:gd name="connsiteX9" fmla="*/ 736979 w 846161"/>
                <a:gd name="connsiteY9" fmla="*/ 622090 h 854102"/>
                <a:gd name="connsiteX10" fmla="*/ 777922 w 846161"/>
                <a:gd name="connsiteY10" fmla="*/ 567499 h 854102"/>
                <a:gd name="connsiteX11" fmla="*/ 805218 w 846161"/>
                <a:gd name="connsiteY11" fmla="*/ 471964 h 854102"/>
                <a:gd name="connsiteX12" fmla="*/ 818865 w 846161"/>
                <a:gd name="connsiteY12" fmla="*/ 431021 h 854102"/>
                <a:gd name="connsiteX13" fmla="*/ 846161 w 846161"/>
                <a:gd name="connsiteY13" fmla="*/ 280896 h 854102"/>
                <a:gd name="connsiteX14" fmla="*/ 764274 w 846161"/>
                <a:gd name="connsiteY14" fmla="*/ 62532 h 854102"/>
                <a:gd name="connsiteX15" fmla="*/ 682388 w 846161"/>
                <a:gd name="connsiteY15" fmla="*/ 48884 h 854102"/>
                <a:gd name="connsiteX16" fmla="*/ 641444 w 846161"/>
                <a:gd name="connsiteY16" fmla="*/ 7941 h 854102"/>
                <a:gd name="connsiteX17" fmla="*/ 436728 w 846161"/>
                <a:gd name="connsiteY17" fmla="*/ 48884 h 854102"/>
                <a:gd name="connsiteX18" fmla="*/ 409433 w 846161"/>
                <a:gd name="connsiteY18" fmla="*/ 89827 h 854102"/>
                <a:gd name="connsiteX19" fmla="*/ 368489 w 846161"/>
                <a:gd name="connsiteY19" fmla="*/ 117123 h 854102"/>
                <a:gd name="connsiteX20" fmla="*/ 354842 w 846161"/>
                <a:gd name="connsiteY20" fmla="*/ 158066 h 854102"/>
                <a:gd name="connsiteX21" fmla="*/ 327546 w 846161"/>
                <a:gd name="connsiteY21" fmla="*/ 199009 h 8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6161" h="854102">
                  <a:moveTo>
                    <a:pt x="0" y="854102"/>
                  </a:moveTo>
                  <a:cubicBezTo>
                    <a:pt x="2693" y="836599"/>
                    <a:pt x="1531" y="678186"/>
                    <a:pt x="54591" y="635738"/>
                  </a:cubicBezTo>
                  <a:cubicBezTo>
                    <a:pt x="65825" y="626751"/>
                    <a:pt x="81886" y="626639"/>
                    <a:pt x="95534" y="622090"/>
                  </a:cubicBezTo>
                  <a:cubicBezTo>
                    <a:pt x="201625" y="643308"/>
                    <a:pt x="147370" y="619335"/>
                    <a:pt x="245659" y="717624"/>
                  </a:cubicBezTo>
                  <a:cubicBezTo>
                    <a:pt x="263856" y="735821"/>
                    <a:pt x="275015" y="767168"/>
                    <a:pt x="300250" y="772215"/>
                  </a:cubicBezTo>
                  <a:cubicBezTo>
                    <a:pt x="382596" y="788684"/>
                    <a:pt x="346483" y="778528"/>
                    <a:pt x="409433" y="799511"/>
                  </a:cubicBezTo>
                  <a:cubicBezTo>
                    <a:pt x="464024" y="790412"/>
                    <a:pt x="520702" y="789716"/>
                    <a:pt x="573206" y="772215"/>
                  </a:cubicBezTo>
                  <a:cubicBezTo>
                    <a:pt x="591516" y="766112"/>
                    <a:pt x="599322" y="743628"/>
                    <a:pt x="614149" y="731272"/>
                  </a:cubicBezTo>
                  <a:cubicBezTo>
                    <a:pt x="660641" y="692528"/>
                    <a:pt x="660520" y="712195"/>
                    <a:pt x="709683" y="663033"/>
                  </a:cubicBezTo>
                  <a:cubicBezTo>
                    <a:pt x="721281" y="651435"/>
                    <a:pt x="727445" y="635437"/>
                    <a:pt x="736979" y="622090"/>
                  </a:cubicBezTo>
                  <a:cubicBezTo>
                    <a:pt x="750200" y="603581"/>
                    <a:pt x="764274" y="585696"/>
                    <a:pt x="777922" y="567499"/>
                  </a:cubicBezTo>
                  <a:cubicBezTo>
                    <a:pt x="810641" y="469343"/>
                    <a:pt x="770950" y="591905"/>
                    <a:pt x="805218" y="471964"/>
                  </a:cubicBezTo>
                  <a:cubicBezTo>
                    <a:pt x="809170" y="458132"/>
                    <a:pt x="815851" y="445088"/>
                    <a:pt x="818865" y="431021"/>
                  </a:cubicBezTo>
                  <a:cubicBezTo>
                    <a:pt x="829522" y="381288"/>
                    <a:pt x="837062" y="330938"/>
                    <a:pt x="846161" y="280896"/>
                  </a:cubicBezTo>
                  <a:cubicBezTo>
                    <a:pt x="839627" y="215554"/>
                    <a:pt x="851721" y="91681"/>
                    <a:pt x="764274" y="62532"/>
                  </a:cubicBezTo>
                  <a:cubicBezTo>
                    <a:pt x="738022" y="53781"/>
                    <a:pt x="709683" y="53433"/>
                    <a:pt x="682388" y="48884"/>
                  </a:cubicBezTo>
                  <a:cubicBezTo>
                    <a:pt x="668740" y="35236"/>
                    <a:pt x="660576" y="10492"/>
                    <a:pt x="641444" y="7941"/>
                  </a:cubicBezTo>
                  <a:cubicBezTo>
                    <a:pt x="510106" y="-9571"/>
                    <a:pt x="508644" y="939"/>
                    <a:pt x="436728" y="48884"/>
                  </a:cubicBezTo>
                  <a:cubicBezTo>
                    <a:pt x="427630" y="62532"/>
                    <a:pt x="421031" y="78229"/>
                    <a:pt x="409433" y="89827"/>
                  </a:cubicBezTo>
                  <a:cubicBezTo>
                    <a:pt x="397834" y="101426"/>
                    <a:pt x="378736" y="104315"/>
                    <a:pt x="368489" y="117123"/>
                  </a:cubicBezTo>
                  <a:cubicBezTo>
                    <a:pt x="359502" y="128356"/>
                    <a:pt x="361276" y="145199"/>
                    <a:pt x="354842" y="158066"/>
                  </a:cubicBezTo>
                  <a:cubicBezTo>
                    <a:pt x="347507" y="172737"/>
                    <a:pt x="327546" y="199009"/>
                    <a:pt x="327546" y="199009"/>
                  </a:cubicBezTo>
                </a:path>
              </a:pathLst>
            </a:custGeom>
            <a:noFill/>
            <a:ln w="76200"/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8BD803-C817-4333-92FD-DC492A588C61}"/>
                </a:ext>
              </a:extLst>
            </p:cNvPr>
            <p:cNvSpPr/>
            <p:nvPr/>
          </p:nvSpPr>
          <p:spPr>
            <a:xfrm>
              <a:off x="6898691" y="1763129"/>
              <a:ext cx="1312632" cy="1107064"/>
            </a:xfrm>
            <a:custGeom>
              <a:avLst/>
              <a:gdLst>
                <a:gd name="connsiteX0" fmla="*/ 138924 w 1312632"/>
                <a:gd name="connsiteY0" fmla="*/ 709683 h 1107064"/>
                <a:gd name="connsiteX1" fmla="*/ 248106 w 1312632"/>
                <a:gd name="connsiteY1" fmla="*/ 764274 h 1107064"/>
                <a:gd name="connsiteX2" fmla="*/ 343641 w 1312632"/>
                <a:gd name="connsiteY2" fmla="*/ 791570 h 1107064"/>
                <a:gd name="connsiteX3" fmla="*/ 411880 w 1312632"/>
                <a:gd name="connsiteY3" fmla="*/ 518615 h 1107064"/>
                <a:gd name="connsiteX4" fmla="*/ 329993 w 1312632"/>
                <a:gd name="connsiteY4" fmla="*/ 464023 h 1107064"/>
                <a:gd name="connsiteX5" fmla="*/ 234459 w 1312632"/>
                <a:gd name="connsiteY5" fmla="*/ 436728 h 1107064"/>
                <a:gd name="connsiteX6" fmla="*/ 138924 w 1312632"/>
                <a:gd name="connsiteY6" fmla="*/ 382137 h 1107064"/>
                <a:gd name="connsiteX7" fmla="*/ 57038 w 1312632"/>
                <a:gd name="connsiteY7" fmla="*/ 341194 h 1107064"/>
                <a:gd name="connsiteX8" fmla="*/ 29742 w 1312632"/>
                <a:gd name="connsiteY8" fmla="*/ 272955 h 1107064"/>
                <a:gd name="connsiteX9" fmla="*/ 2447 w 1312632"/>
                <a:gd name="connsiteY9" fmla="*/ 232012 h 1107064"/>
                <a:gd name="connsiteX10" fmla="*/ 16095 w 1312632"/>
                <a:gd name="connsiteY10" fmla="*/ 27295 h 1107064"/>
                <a:gd name="connsiteX11" fmla="*/ 70686 w 1312632"/>
                <a:gd name="connsiteY11" fmla="*/ 0 h 1107064"/>
                <a:gd name="connsiteX12" fmla="*/ 411880 w 1312632"/>
                <a:gd name="connsiteY12" fmla="*/ 27295 h 1107064"/>
                <a:gd name="connsiteX13" fmla="*/ 452823 w 1312632"/>
                <a:gd name="connsiteY13" fmla="*/ 40943 h 1107064"/>
                <a:gd name="connsiteX14" fmla="*/ 493766 w 1312632"/>
                <a:gd name="connsiteY14" fmla="*/ 68238 h 1107064"/>
                <a:gd name="connsiteX15" fmla="*/ 630244 w 1312632"/>
                <a:gd name="connsiteY15" fmla="*/ 81886 h 1107064"/>
                <a:gd name="connsiteX16" fmla="*/ 684835 w 1312632"/>
                <a:gd name="connsiteY16" fmla="*/ 109182 h 1107064"/>
                <a:gd name="connsiteX17" fmla="*/ 712130 w 1312632"/>
                <a:gd name="connsiteY17" fmla="*/ 150125 h 1107064"/>
                <a:gd name="connsiteX18" fmla="*/ 753074 w 1312632"/>
                <a:gd name="connsiteY18" fmla="*/ 177421 h 1107064"/>
                <a:gd name="connsiteX19" fmla="*/ 794017 w 1312632"/>
                <a:gd name="connsiteY19" fmla="*/ 272955 h 1107064"/>
                <a:gd name="connsiteX20" fmla="*/ 821312 w 1312632"/>
                <a:gd name="connsiteY20" fmla="*/ 313898 h 1107064"/>
                <a:gd name="connsiteX21" fmla="*/ 848608 w 1312632"/>
                <a:gd name="connsiteY21" fmla="*/ 409432 h 1107064"/>
                <a:gd name="connsiteX22" fmla="*/ 889551 w 1312632"/>
                <a:gd name="connsiteY22" fmla="*/ 504967 h 1107064"/>
                <a:gd name="connsiteX23" fmla="*/ 903199 w 1312632"/>
                <a:gd name="connsiteY23" fmla="*/ 627797 h 1107064"/>
                <a:gd name="connsiteX24" fmla="*/ 916847 w 1312632"/>
                <a:gd name="connsiteY24" fmla="*/ 682388 h 1107064"/>
                <a:gd name="connsiteX25" fmla="*/ 930495 w 1312632"/>
                <a:gd name="connsiteY25" fmla="*/ 818865 h 1107064"/>
                <a:gd name="connsiteX26" fmla="*/ 957790 w 1312632"/>
                <a:gd name="connsiteY26" fmla="*/ 859809 h 1107064"/>
                <a:gd name="connsiteX27" fmla="*/ 985086 w 1312632"/>
                <a:gd name="connsiteY27" fmla="*/ 982638 h 1107064"/>
                <a:gd name="connsiteX28" fmla="*/ 1026029 w 1312632"/>
                <a:gd name="connsiteY28" fmla="*/ 1023582 h 1107064"/>
                <a:gd name="connsiteX29" fmla="*/ 1066972 w 1312632"/>
                <a:gd name="connsiteY29" fmla="*/ 1105468 h 1107064"/>
                <a:gd name="connsiteX30" fmla="*/ 1135211 w 1312632"/>
                <a:gd name="connsiteY30" fmla="*/ 1091821 h 1107064"/>
                <a:gd name="connsiteX31" fmla="*/ 1230745 w 1312632"/>
                <a:gd name="connsiteY31" fmla="*/ 1050877 h 1107064"/>
                <a:gd name="connsiteX32" fmla="*/ 1258041 w 1312632"/>
                <a:gd name="connsiteY32" fmla="*/ 1009934 h 1107064"/>
                <a:gd name="connsiteX33" fmla="*/ 1298984 w 1312632"/>
                <a:gd name="connsiteY33" fmla="*/ 955343 h 1107064"/>
                <a:gd name="connsiteX34" fmla="*/ 1312632 w 1312632"/>
                <a:gd name="connsiteY34" fmla="*/ 914400 h 1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12632" h="1107064">
                  <a:moveTo>
                    <a:pt x="138924" y="709683"/>
                  </a:moveTo>
                  <a:cubicBezTo>
                    <a:pt x="275320" y="736963"/>
                    <a:pt x="149798" y="698736"/>
                    <a:pt x="248106" y="764274"/>
                  </a:cubicBezTo>
                  <a:cubicBezTo>
                    <a:pt x="259853" y="772105"/>
                    <a:pt x="336361" y="789750"/>
                    <a:pt x="343641" y="791570"/>
                  </a:cubicBezTo>
                  <a:cubicBezTo>
                    <a:pt x="512474" y="767451"/>
                    <a:pt x="476967" y="804995"/>
                    <a:pt x="411880" y="518615"/>
                  </a:cubicBezTo>
                  <a:cubicBezTo>
                    <a:pt x="403926" y="483617"/>
                    <a:pt x="357076" y="471761"/>
                    <a:pt x="329993" y="464023"/>
                  </a:cubicBezTo>
                  <a:cubicBezTo>
                    <a:pt x="309580" y="458191"/>
                    <a:pt x="256279" y="447638"/>
                    <a:pt x="234459" y="436728"/>
                  </a:cubicBezTo>
                  <a:cubicBezTo>
                    <a:pt x="97402" y="368199"/>
                    <a:pt x="306401" y="453912"/>
                    <a:pt x="138924" y="382137"/>
                  </a:cubicBezTo>
                  <a:cubicBezTo>
                    <a:pt x="59821" y="348236"/>
                    <a:pt x="135718" y="393647"/>
                    <a:pt x="57038" y="341194"/>
                  </a:cubicBezTo>
                  <a:cubicBezTo>
                    <a:pt x="47939" y="318448"/>
                    <a:pt x="40698" y="294867"/>
                    <a:pt x="29742" y="272955"/>
                  </a:cubicBezTo>
                  <a:cubicBezTo>
                    <a:pt x="22407" y="258284"/>
                    <a:pt x="3357" y="248389"/>
                    <a:pt x="2447" y="232012"/>
                  </a:cubicBezTo>
                  <a:cubicBezTo>
                    <a:pt x="-1346" y="163727"/>
                    <a:pt x="-3203" y="92906"/>
                    <a:pt x="16095" y="27295"/>
                  </a:cubicBezTo>
                  <a:cubicBezTo>
                    <a:pt x="21836" y="7777"/>
                    <a:pt x="52489" y="9098"/>
                    <a:pt x="70686" y="0"/>
                  </a:cubicBezTo>
                  <a:cubicBezTo>
                    <a:pt x="157773" y="5122"/>
                    <a:pt x="311772" y="9093"/>
                    <a:pt x="411880" y="27295"/>
                  </a:cubicBezTo>
                  <a:cubicBezTo>
                    <a:pt x="426034" y="29868"/>
                    <a:pt x="439956" y="34509"/>
                    <a:pt x="452823" y="40943"/>
                  </a:cubicBezTo>
                  <a:cubicBezTo>
                    <a:pt x="467494" y="48278"/>
                    <a:pt x="477784" y="64550"/>
                    <a:pt x="493766" y="68238"/>
                  </a:cubicBezTo>
                  <a:cubicBezTo>
                    <a:pt x="538315" y="78518"/>
                    <a:pt x="584751" y="77337"/>
                    <a:pt x="630244" y="81886"/>
                  </a:cubicBezTo>
                  <a:cubicBezTo>
                    <a:pt x="648441" y="90985"/>
                    <a:pt x="669206" y="96157"/>
                    <a:pt x="684835" y="109182"/>
                  </a:cubicBezTo>
                  <a:cubicBezTo>
                    <a:pt x="697436" y="119683"/>
                    <a:pt x="700532" y="138527"/>
                    <a:pt x="712130" y="150125"/>
                  </a:cubicBezTo>
                  <a:cubicBezTo>
                    <a:pt x="723729" y="161724"/>
                    <a:pt x="739426" y="168322"/>
                    <a:pt x="753074" y="177421"/>
                  </a:cubicBezTo>
                  <a:cubicBezTo>
                    <a:pt x="821599" y="280210"/>
                    <a:pt x="741140" y="149574"/>
                    <a:pt x="794017" y="272955"/>
                  </a:cubicBezTo>
                  <a:cubicBezTo>
                    <a:pt x="800478" y="288031"/>
                    <a:pt x="813977" y="299227"/>
                    <a:pt x="821312" y="313898"/>
                  </a:cubicBezTo>
                  <a:cubicBezTo>
                    <a:pt x="832220" y="335714"/>
                    <a:pt x="842777" y="389024"/>
                    <a:pt x="848608" y="409432"/>
                  </a:cubicBezTo>
                  <a:cubicBezTo>
                    <a:pt x="861996" y="456289"/>
                    <a:pt x="865288" y="456441"/>
                    <a:pt x="889551" y="504967"/>
                  </a:cubicBezTo>
                  <a:cubicBezTo>
                    <a:pt x="894100" y="545910"/>
                    <a:pt x="896935" y="587081"/>
                    <a:pt x="903199" y="627797"/>
                  </a:cubicBezTo>
                  <a:cubicBezTo>
                    <a:pt x="906051" y="646336"/>
                    <a:pt x="914194" y="663819"/>
                    <a:pt x="916847" y="682388"/>
                  </a:cubicBezTo>
                  <a:cubicBezTo>
                    <a:pt x="923313" y="727648"/>
                    <a:pt x="920215" y="774317"/>
                    <a:pt x="930495" y="818865"/>
                  </a:cubicBezTo>
                  <a:cubicBezTo>
                    <a:pt x="934183" y="834848"/>
                    <a:pt x="950455" y="845138"/>
                    <a:pt x="957790" y="859809"/>
                  </a:cubicBezTo>
                  <a:cubicBezTo>
                    <a:pt x="1015472" y="975175"/>
                    <a:pt x="901204" y="793902"/>
                    <a:pt x="985086" y="982638"/>
                  </a:cubicBezTo>
                  <a:cubicBezTo>
                    <a:pt x="992925" y="1000275"/>
                    <a:pt x="1012381" y="1009934"/>
                    <a:pt x="1026029" y="1023582"/>
                  </a:cubicBezTo>
                  <a:cubicBezTo>
                    <a:pt x="1031023" y="1038563"/>
                    <a:pt x="1047479" y="1099898"/>
                    <a:pt x="1066972" y="1105468"/>
                  </a:cubicBezTo>
                  <a:cubicBezTo>
                    <a:pt x="1089276" y="1111841"/>
                    <a:pt x="1112707" y="1097447"/>
                    <a:pt x="1135211" y="1091821"/>
                  </a:cubicBezTo>
                  <a:cubicBezTo>
                    <a:pt x="1175372" y="1081781"/>
                    <a:pt x="1191689" y="1070405"/>
                    <a:pt x="1230745" y="1050877"/>
                  </a:cubicBezTo>
                  <a:cubicBezTo>
                    <a:pt x="1239844" y="1037229"/>
                    <a:pt x="1248507" y="1023281"/>
                    <a:pt x="1258041" y="1009934"/>
                  </a:cubicBezTo>
                  <a:cubicBezTo>
                    <a:pt x="1271262" y="991425"/>
                    <a:pt x="1287699" y="975092"/>
                    <a:pt x="1298984" y="955343"/>
                  </a:cubicBezTo>
                  <a:cubicBezTo>
                    <a:pt x="1306121" y="942853"/>
                    <a:pt x="1312632" y="914400"/>
                    <a:pt x="1312632" y="914400"/>
                  </a:cubicBezTo>
                </a:path>
              </a:pathLst>
            </a:custGeom>
            <a:noFill/>
            <a:ln w="76200"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362264-D6B1-4B06-9E21-5846E7B86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7158" y="2569997"/>
              <a:ext cx="3627039" cy="347084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070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Egg observation and</a:t>
            </a:r>
            <a:br>
              <a:rPr lang="en-GB" dirty="0"/>
            </a:br>
            <a:r>
              <a:rPr lang="en-GB" dirty="0"/>
              <a:t>starting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2" y="1939855"/>
            <a:ext cx="4893518" cy="4186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/>
              <a:t>Research: </a:t>
            </a:r>
          </a:p>
          <a:p>
            <a:pPr marL="0" indent="0">
              <a:buNone/>
            </a:pPr>
            <a:r>
              <a:rPr lang="en-GB" sz="2000" dirty="0"/>
              <a:t>Eggs </a:t>
            </a:r>
          </a:p>
          <a:p>
            <a:pPr marL="0" indent="0">
              <a:buNone/>
            </a:pPr>
            <a:r>
              <a:rPr lang="en-GB" sz="2000" dirty="0"/>
              <a:t>Effect of heat on eggs </a:t>
            </a:r>
          </a:p>
          <a:p>
            <a:pPr marL="0" indent="0">
              <a:buNone/>
            </a:pPr>
            <a:r>
              <a:rPr lang="en-GB" sz="2000" dirty="0"/>
              <a:t>Define the term ‘coagulation’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Practical:</a:t>
            </a:r>
          </a:p>
          <a:p>
            <a:pPr marL="0" indent="0">
              <a:buNone/>
            </a:pPr>
            <a:r>
              <a:rPr lang="en-GB" sz="2000" dirty="0"/>
              <a:t>Investigate 3 different ways to coagulate eggs.</a:t>
            </a:r>
          </a:p>
          <a:p>
            <a:pPr marL="0" indent="0">
              <a:buNone/>
            </a:pPr>
            <a:r>
              <a:rPr lang="en-GB" sz="2000" dirty="0"/>
              <a:t>Take temperature whenever possible</a:t>
            </a:r>
          </a:p>
          <a:p>
            <a:pPr marL="0" indent="0">
              <a:buNone/>
            </a:pPr>
            <a:r>
              <a:rPr lang="en-GB" sz="2000" dirty="0"/>
              <a:t>What heat transfer methods did you use?</a:t>
            </a:r>
          </a:p>
          <a:p>
            <a:pPr marL="0" indent="0">
              <a:buNone/>
            </a:pPr>
            <a:r>
              <a:rPr lang="en-GB" sz="2000" dirty="0"/>
              <a:t>What changes occurred and why?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Make links to meals that are based on coagulated egg protein? </a:t>
            </a:r>
          </a:p>
          <a:p>
            <a:endParaRPr lang="en-GB" sz="2000" dirty="0"/>
          </a:p>
        </p:txBody>
      </p:sp>
      <p:pic>
        <p:nvPicPr>
          <p:cNvPr id="4" name="Picture 3" descr="P1100543.JPG">
            <a:extLst>
              <a:ext uri="{FF2B5EF4-FFF2-40B4-BE49-F238E27FC236}">
                <a16:creationId xmlns:a16="http://schemas.microsoft.com/office/drawing/2014/main" id="{6246A259-2A18-46B8-8B7C-B754CA92A3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064" y="115958"/>
            <a:ext cx="3883972" cy="2968484"/>
          </a:xfrm>
          <a:prstGeom prst="rect">
            <a:avLst/>
          </a:prstGeom>
        </p:spPr>
      </p:pic>
      <p:pic>
        <p:nvPicPr>
          <p:cNvPr id="5" name="Picture 4" descr="P1100551.JPG">
            <a:extLst>
              <a:ext uri="{FF2B5EF4-FFF2-40B4-BE49-F238E27FC236}">
                <a16:creationId xmlns:a16="http://schemas.microsoft.com/office/drawing/2014/main" id="{27675C22-9735-4E24-8301-E2F544C11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8705" y="3645698"/>
            <a:ext cx="390460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88E4-DA82-4DAE-A864-8BF974EE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6" y="302121"/>
            <a:ext cx="8660642" cy="1325563"/>
          </a:xfrm>
        </p:spPr>
        <p:txBody>
          <a:bodyPr>
            <a:normAutofit/>
          </a:bodyPr>
          <a:lstStyle/>
          <a:p>
            <a:r>
              <a:rPr lang="en-GB" dirty="0"/>
              <a:t>The denaturation process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ACBAC-251A-4086-9166-137DB923E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96" y="1493090"/>
            <a:ext cx="5813947" cy="499978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182432-69BB-47E7-95FF-EED4AF0E7F84}"/>
              </a:ext>
            </a:extLst>
          </p:cNvPr>
          <p:cNvSpPr/>
          <p:nvPr/>
        </p:nvSpPr>
        <p:spPr>
          <a:xfrm>
            <a:off x="-3098043" y="-1229498"/>
            <a:ext cx="2688609" cy="51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47952-3DBA-4AFC-97B2-058CB93270E4}"/>
              </a:ext>
            </a:extLst>
          </p:cNvPr>
          <p:cNvSpPr txBox="1"/>
          <p:nvPr/>
        </p:nvSpPr>
        <p:spPr>
          <a:xfrm>
            <a:off x="666880" y="3405538"/>
            <a:ext cx="23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Lightly scrambled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7195F-010A-4DB3-9BCB-EA7F241CC451}"/>
              </a:ext>
            </a:extLst>
          </p:cNvPr>
          <p:cNvSpPr txBox="1"/>
          <p:nvPr/>
        </p:nvSpPr>
        <p:spPr>
          <a:xfrm>
            <a:off x="3862316" y="3429000"/>
            <a:ext cx="19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Soft scramble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D9551-754A-46E7-B460-1FA4F99F67BE}"/>
              </a:ext>
            </a:extLst>
          </p:cNvPr>
          <p:cNvSpPr txBox="1"/>
          <p:nvPr/>
        </p:nvSpPr>
        <p:spPr>
          <a:xfrm>
            <a:off x="666880" y="6005015"/>
            <a:ext cx="26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Firm scramble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AEF60-94AA-4ECD-AD45-EE7B8F6A67E4}"/>
              </a:ext>
            </a:extLst>
          </p:cNvPr>
          <p:cNvSpPr txBox="1"/>
          <p:nvPr/>
        </p:nvSpPr>
        <p:spPr>
          <a:xfrm>
            <a:off x="3862316" y="6005015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cooked scramble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3C3CC9-E2EE-467F-BFD7-2FA7F82B843D}"/>
              </a:ext>
            </a:extLst>
          </p:cNvPr>
          <p:cNvGrpSpPr/>
          <p:nvPr/>
        </p:nvGrpSpPr>
        <p:grpSpPr>
          <a:xfrm>
            <a:off x="7893372" y="189869"/>
            <a:ext cx="4198544" cy="6478262"/>
            <a:chOff x="7893372" y="189869"/>
            <a:chExt cx="4198544" cy="64782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8B053C-DFA6-4A5A-A168-1AA836169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470115" y="1613126"/>
              <a:ext cx="6478262" cy="36317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43A206-7C6C-4384-A289-C2FBFA7DBDC6}"/>
                </a:ext>
              </a:extLst>
            </p:cNvPr>
            <p:cNvSpPr txBox="1"/>
            <p:nvPr/>
          </p:nvSpPr>
          <p:spPr>
            <a:xfrm>
              <a:off x="10426890" y="3562066"/>
              <a:ext cx="166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syneresis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3E05FF-FA09-4F7A-B35A-DB00F5DB113B}"/>
                </a:ext>
              </a:extLst>
            </p:cNvPr>
            <p:cNvSpPr txBox="1"/>
            <p:nvPr/>
          </p:nvSpPr>
          <p:spPr>
            <a:xfrm>
              <a:off x="8460168" y="365125"/>
              <a:ext cx="271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Scrambled egg with milk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8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EC70-ECEC-49FF-A473-9829F352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2" y="437047"/>
            <a:ext cx="10515600" cy="1325563"/>
          </a:xfrm>
        </p:spPr>
        <p:txBody>
          <a:bodyPr/>
          <a:lstStyle/>
          <a:p>
            <a:r>
              <a:rPr lang="en-GB" dirty="0"/>
              <a:t>Over-coagulation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5C6F0-266B-47ED-8CBF-BBDEB96B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5084" cy="4351338"/>
          </a:xfrm>
        </p:spPr>
        <p:txBody>
          <a:bodyPr>
            <a:normAutofit/>
          </a:bodyPr>
          <a:lstStyle/>
          <a:p>
            <a:r>
              <a:rPr lang="en-GB" dirty="0"/>
              <a:t>Denatured protein firstly become more digestible as proteins unfold during cooking</a:t>
            </a:r>
          </a:p>
          <a:p>
            <a:r>
              <a:rPr lang="en-GB" dirty="0"/>
              <a:t>Gradually proteins denature more and become tougher, less digestible </a:t>
            </a:r>
          </a:p>
          <a:p>
            <a:r>
              <a:rPr lang="en-GB" dirty="0"/>
              <a:t>Protein loses functionality in being able to hold a set</a:t>
            </a:r>
          </a:p>
          <a:p>
            <a:r>
              <a:rPr lang="en-GB" dirty="0"/>
              <a:t>Syneresis may occur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68C16-E85D-4CE1-8E55-BCB95439B1D2}"/>
              </a:ext>
            </a:extLst>
          </p:cNvPr>
          <p:cNvGrpSpPr/>
          <p:nvPr/>
        </p:nvGrpSpPr>
        <p:grpSpPr>
          <a:xfrm>
            <a:off x="6968847" y="77951"/>
            <a:ext cx="5052014" cy="6478262"/>
            <a:chOff x="7893372" y="189869"/>
            <a:chExt cx="4780796" cy="64782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E6EDE9-9539-4983-B343-A828A4148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470115" y="1613126"/>
              <a:ext cx="6478262" cy="36317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4B53F3-8DF2-49DF-A15C-2DDE4BC1B9B1}"/>
                </a:ext>
              </a:extLst>
            </p:cNvPr>
            <p:cNvSpPr txBox="1"/>
            <p:nvPr/>
          </p:nvSpPr>
          <p:spPr>
            <a:xfrm>
              <a:off x="10426890" y="3562065"/>
              <a:ext cx="2247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syneresis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92F652-D0D4-479F-BED5-BC2350952515}"/>
                </a:ext>
              </a:extLst>
            </p:cNvPr>
            <p:cNvSpPr txBox="1"/>
            <p:nvPr/>
          </p:nvSpPr>
          <p:spPr>
            <a:xfrm>
              <a:off x="8460168" y="365125"/>
              <a:ext cx="271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Scrambled egg with milk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40DE3-6B02-478E-9336-078357A220BC}"/>
              </a:ext>
            </a:extLst>
          </p:cNvPr>
          <p:cNvGrpSpPr/>
          <p:nvPr/>
        </p:nvGrpSpPr>
        <p:grpSpPr>
          <a:xfrm>
            <a:off x="6656069" y="315654"/>
            <a:ext cx="4386609" cy="6169766"/>
            <a:chOff x="6656069" y="315654"/>
            <a:chExt cx="4386609" cy="616976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9CA5AE-51D6-4711-A629-8314CF8DE9BE}"/>
                </a:ext>
              </a:extLst>
            </p:cNvPr>
            <p:cNvSpPr/>
            <p:nvPr/>
          </p:nvSpPr>
          <p:spPr>
            <a:xfrm>
              <a:off x="10376947" y="782065"/>
              <a:ext cx="665731" cy="835036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118678-3A1C-459B-AB0C-D8FAF584501F}"/>
                </a:ext>
              </a:extLst>
            </p:cNvPr>
            <p:cNvSpPr/>
            <p:nvPr/>
          </p:nvSpPr>
          <p:spPr>
            <a:xfrm>
              <a:off x="8619636" y="5868506"/>
              <a:ext cx="568165" cy="616914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58DDFF-40F3-48C7-94FD-5946C0D3DAFB}"/>
                </a:ext>
              </a:extLst>
            </p:cNvPr>
            <p:cNvSpPr/>
            <p:nvPr/>
          </p:nvSpPr>
          <p:spPr>
            <a:xfrm rot="1363969">
              <a:off x="7328445" y="5305296"/>
              <a:ext cx="823923" cy="716120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TopU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96ECFB-CDFF-4A96-80CF-D47E617F68F7}"/>
                </a:ext>
              </a:extLst>
            </p:cNvPr>
            <p:cNvSpPr/>
            <p:nvPr/>
          </p:nvSpPr>
          <p:spPr>
            <a:xfrm rot="20414460">
              <a:off x="9680271" y="5208078"/>
              <a:ext cx="326290" cy="288716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F241E5-7818-4AB5-A8C3-D23F67377BDC}"/>
                </a:ext>
              </a:extLst>
            </p:cNvPr>
            <p:cNvSpPr/>
            <p:nvPr/>
          </p:nvSpPr>
          <p:spPr>
            <a:xfrm>
              <a:off x="7017967" y="4983354"/>
              <a:ext cx="679513" cy="720659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OffAxis1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F55BC7-A2A3-4140-B14C-C76C01E77BBD}"/>
                </a:ext>
              </a:extLst>
            </p:cNvPr>
            <p:cNvSpPr/>
            <p:nvPr/>
          </p:nvSpPr>
          <p:spPr>
            <a:xfrm rot="16200000">
              <a:off x="10045757" y="2189170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B8B468-DF77-4EBF-AC2E-FF86B6FED1B4}"/>
                </a:ext>
              </a:extLst>
            </p:cNvPr>
            <p:cNvSpPr/>
            <p:nvPr/>
          </p:nvSpPr>
          <p:spPr>
            <a:xfrm>
              <a:off x="10168794" y="1548006"/>
              <a:ext cx="846161" cy="854102"/>
            </a:xfrm>
            <a:custGeom>
              <a:avLst/>
              <a:gdLst>
                <a:gd name="connsiteX0" fmla="*/ 0 w 846161"/>
                <a:gd name="connsiteY0" fmla="*/ 854102 h 854102"/>
                <a:gd name="connsiteX1" fmla="*/ 54591 w 846161"/>
                <a:gd name="connsiteY1" fmla="*/ 635738 h 854102"/>
                <a:gd name="connsiteX2" fmla="*/ 95534 w 846161"/>
                <a:gd name="connsiteY2" fmla="*/ 622090 h 854102"/>
                <a:gd name="connsiteX3" fmla="*/ 245659 w 846161"/>
                <a:gd name="connsiteY3" fmla="*/ 717624 h 854102"/>
                <a:gd name="connsiteX4" fmla="*/ 300250 w 846161"/>
                <a:gd name="connsiteY4" fmla="*/ 772215 h 854102"/>
                <a:gd name="connsiteX5" fmla="*/ 409433 w 846161"/>
                <a:gd name="connsiteY5" fmla="*/ 799511 h 854102"/>
                <a:gd name="connsiteX6" fmla="*/ 573206 w 846161"/>
                <a:gd name="connsiteY6" fmla="*/ 772215 h 854102"/>
                <a:gd name="connsiteX7" fmla="*/ 614149 w 846161"/>
                <a:gd name="connsiteY7" fmla="*/ 731272 h 854102"/>
                <a:gd name="connsiteX8" fmla="*/ 709683 w 846161"/>
                <a:gd name="connsiteY8" fmla="*/ 663033 h 854102"/>
                <a:gd name="connsiteX9" fmla="*/ 736979 w 846161"/>
                <a:gd name="connsiteY9" fmla="*/ 622090 h 854102"/>
                <a:gd name="connsiteX10" fmla="*/ 777922 w 846161"/>
                <a:gd name="connsiteY10" fmla="*/ 567499 h 854102"/>
                <a:gd name="connsiteX11" fmla="*/ 805218 w 846161"/>
                <a:gd name="connsiteY11" fmla="*/ 471964 h 854102"/>
                <a:gd name="connsiteX12" fmla="*/ 818865 w 846161"/>
                <a:gd name="connsiteY12" fmla="*/ 431021 h 854102"/>
                <a:gd name="connsiteX13" fmla="*/ 846161 w 846161"/>
                <a:gd name="connsiteY13" fmla="*/ 280896 h 854102"/>
                <a:gd name="connsiteX14" fmla="*/ 764274 w 846161"/>
                <a:gd name="connsiteY14" fmla="*/ 62532 h 854102"/>
                <a:gd name="connsiteX15" fmla="*/ 682388 w 846161"/>
                <a:gd name="connsiteY15" fmla="*/ 48884 h 854102"/>
                <a:gd name="connsiteX16" fmla="*/ 641444 w 846161"/>
                <a:gd name="connsiteY16" fmla="*/ 7941 h 854102"/>
                <a:gd name="connsiteX17" fmla="*/ 436728 w 846161"/>
                <a:gd name="connsiteY17" fmla="*/ 48884 h 854102"/>
                <a:gd name="connsiteX18" fmla="*/ 409433 w 846161"/>
                <a:gd name="connsiteY18" fmla="*/ 89827 h 854102"/>
                <a:gd name="connsiteX19" fmla="*/ 368489 w 846161"/>
                <a:gd name="connsiteY19" fmla="*/ 117123 h 854102"/>
                <a:gd name="connsiteX20" fmla="*/ 354842 w 846161"/>
                <a:gd name="connsiteY20" fmla="*/ 158066 h 854102"/>
                <a:gd name="connsiteX21" fmla="*/ 327546 w 846161"/>
                <a:gd name="connsiteY21" fmla="*/ 199009 h 8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6161" h="854102">
                  <a:moveTo>
                    <a:pt x="0" y="854102"/>
                  </a:moveTo>
                  <a:cubicBezTo>
                    <a:pt x="2693" y="836599"/>
                    <a:pt x="1531" y="678186"/>
                    <a:pt x="54591" y="635738"/>
                  </a:cubicBezTo>
                  <a:cubicBezTo>
                    <a:pt x="65825" y="626751"/>
                    <a:pt x="81886" y="626639"/>
                    <a:pt x="95534" y="622090"/>
                  </a:cubicBezTo>
                  <a:cubicBezTo>
                    <a:pt x="201625" y="643308"/>
                    <a:pt x="147370" y="619335"/>
                    <a:pt x="245659" y="717624"/>
                  </a:cubicBezTo>
                  <a:cubicBezTo>
                    <a:pt x="263856" y="735821"/>
                    <a:pt x="275015" y="767168"/>
                    <a:pt x="300250" y="772215"/>
                  </a:cubicBezTo>
                  <a:cubicBezTo>
                    <a:pt x="382596" y="788684"/>
                    <a:pt x="346483" y="778528"/>
                    <a:pt x="409433" y="799511"/>
                  </a:cubicBezTo>
                  <a:cubicBezTo>
                    <a:pt x="464024" y="790412"/>
                    <a:pt x="520702" y="789716"/>
                    <a:pt x="573206" y="772215"/>
                  </a:cubicBezTo>
                  <a:cubicBezTo>
                    <a:pt x="591516" y="766112"/>
                    <a:pt x="599322" y="743628"/>
                    <a:pt x="614149" y="731272"/>
                  </a:cubicBezTo>
                  <a:cubicBezTo>
                    <a:pt x="660641" y="692528"/>
                    <a:pt x="660520" y="712195"/>
                    <a:pt x="709683" y="663033"/>
                  </a:cubicBezTo>
                  <a:cubicBezTo>
                    <a:pt x="721281" y="651435"/>
                    <a:pt x="727445" y="635437"/>
                    <a:pt x="736979" y="622090"/>
                  </a:cubicBezTo>
                  <a:cubicBezTo>
                    <a:pt x="750200" y="603581"/>
                    <a:pt x="764274" y="585696"/>
                    <a:pt x="777922" y="567499"/>
                  </a:cubicBezTo>
                  <a:cubicBezTo>
                    <a:pt x="810641" y="469343"/>
                    <a:pt x="770950" y="591905"/>
                    <a:pt x="805218" y="471964"/>
                  </a:cubicBezTo>
                  <a:cubicBezTo>
                    <a:pt x="809170" y="458132"/>
                    <a:pt x="815851" y="445088"/>
                    <a:pt x="818865" y="431021"/>
                  </a:cubicBezTo>
                  <a:cubicBezTo>
                    <a:pt x="829522" y="381288"/>
                    <a:pt x="837062" y="330938"/>
                    <a:pt x="846161" y="280896"/>
                  </a:cubicBezTo>
                  <a:cubicBezTo>
                    <a:pt x="839627" y="215554"/>
                    <a:pt x="851721" y="91681"/>
                    <a:pt x="764274" y="62532"/>
                  </a:cubicBezTo>
                  <a:cubicBezTo>
                    <a:pt x="738022" y="53781"/>
                    <a:pt x="709683" y="53433"/>
                    <a:pt x="682388" y="48884"/>
                  </a:cubicBezTo>
                  <a:cubicBezTo>
                    <a:pt x="668740" y="35236"/>
                    <a:pt x="660576" y="10492"/>
                    <a:pt x="641444" y="7941"/>
                  </a:cubicBezTo>
                  <a:cubicBezTo>
                    <a:pt x="510106" y="-9571"/>
                    <a:pt x="508644" y="939"/>
                    <a:pt x="436728" y="48884"/>
                  </a:cubicBezTo>
                  <a:cubicBezTo>
                    <a:pt x="427630" y="62532"/>
                    <a:pt x="421031" y="78229"/>
                    <a:pt x="409433" y="89827"/>
                  </a:cubicBezTo>
                  <a:cubicBezTo>
                    <a:pt x="397834" y="101426"/>
                    <a:pt x="378736" y="104315"/>
                    <a:pt x="368489" y="117123"/>
                  </a:cubicBezTo>
                  <a:cubicBezTo>
                    <a:pt x="359502" y="128356"/>
                    <a:pt x="361276" y="145199"/>
                    <a:pt x="354842" y="158066"/>
                  </a:cubicBezTo>
                  <a:cubicBezTo>
                    <a:pt x="347507" y="172737"/>
                    <a:pt x="327546" y="199009"/>
                    <a:pt x="327546" y="199009"/>
                  </a:cubicBezTo>
                </a:path>
              </a:pathLst>
            </a:custGeom>
            <a:noFill/>
            <a:ln w="76200"/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74243E-2EAC-43DE-BF59-80D9D3A1F408}"/>
                </a:ext>
              </a:extLst>
            </p:cNvPr>
            <p:cNvSpPr/>
            <p:nvPr/>
          </p:nvSpPr>
          <p:spPr>
            <a:xfrm>
              <a:off x="9102815" y="2502008"/>
              <a:ext cx="942942" cy="879646"/>
            </a:xfrm>
            <a:custGeom>
              <a:avLst/>
              <a:gdLst>
                <a:gd name="connsiteX0" fmla="*/ 138924 w 1312632"/>
                <a:gd name="connsiteY0" fmla="*/ 709683 h 1107064"/>
                <a:gd name="connsiteX1" fmla="*/ 248106 w 1312632"/>
                <a:gd name="connsiteY1" fmla="*/ 764274 h 1107064"/>
                <a:gd name="connsiteX2" fmla="*/ 343641 w 1312632"/>
                <a:gd name="connsiteY2" fmla="*/ 791570 h 1107064"/>
                <a:gd name="connsiteX3" fmla="*/ 411880 w 1312632"/>
                <a:gd name="connsiteY3" fmla="*/ 518615 h 1107064"/>
                <a:gd name="connsiteX4" fmla="*/ 329993 w 1312632"/>
                <a:gd name="connsiteY4" fmla="*/ 464023 h 1107064"/>
                <a:gd name="connsiteX5" fmla="*/ 234459 w 1312632"/>
                <a:gd name="connsiteY5" fmla="*/ 436728 h 1107064"/>
                <a:gd name="connsiteX6" fmla="*/ 138924 w 1312632"/>
                <a:gd name="connsiteY6" fmla="*/ 382137 h 1107064"/>
                <a:gd name="connsiteX7" fmla="*/ 57038 w 1312632"/>
                <a:gd name="connsiteY7" fmla="*/ 341194 h 1107064"/>
                <a:gd name="connsiteX8" fmla="*/ 29742 w 1312632"/>
                <a:gd name="connsiteY8" fmla="*/ 272955 h 1107064"/>
                <a:gd name="connsiteX9" fmla="*/ 2447 w 1312632"/>
                <a:gd name="connsiteY9" fmla="*/ 232012 h 1107064"/>
                <a:gd name="connsiteX10" fmla="*/ 16095 w 1312632"/>
                <a:gd name="connsiteY10" fmla="*/ 27295 h 1107064"/>
                <a:gd name="connsiteX11" fmla="*/ 70686 w 1312632"/>
                <a:gd name="connsiteY11" fmla="*/ 0 h 1107064"/>
                <a:gd name="connsiteX12" fmla="*/ 411880 w 1312632"/>
                <a:gd name="connsiteY12" fmla="*/ 27295 h 1107064"/>
                <a:gd name="connsiteX13" fmla="*/ 452823 w 1312632"/>
                <a:gd name="connsiteY13" fmla="*/ 40943 h 1107064"/>
                <a:gd name="connsiteX14" fmla="*/ 493766 w 1312632"/>
                <a:gd name="connsiteY14" fmla="*/ 68238 h 1107064"/>
                <a:gd name="connsiteX15" fmla="*/ 630244 w 1312632"/>
                <a:gd name="connsiteY15" fmla="*/ 81886 h 1107064"/>
                <a:gd name="connsiteX16" fmla="*/ 684835 w 1312632"/>
                <a:gd name="connsiteY16" fmla="*/ 109182 h 1107064"/>
                <a:gd name="connsiteX17" fmla="*/ 712130 w 1312632"/>
                <a:gd name="connsiteY17" fmla="*/ 150125 h 1107064"/>
                <a:gd name="connsiteX18" fmla="*/ 753074 w 1312632"/>
                <a:gd name="connsiteY18" fmla="*/ 177421 h 1107064"/>
                <a:gd name="connsiteX19" fmla="*/ 794017 w 1312632"/>
                <a:gd name="connsiteY19" fmla="*/ 272955 h 1107064"/>
                <a:gd name="connsiteX20" fmla="*/ 821312 w 1312632"/>
                <a:gd name="connsiteY20" fmla="*/ 313898 h 1107064"/>
                <a:gd name="connsiteX21" fmla="*/ 848608 w 1312632"/>
                <a:gd name="connsiteY21" fmla="*/ 409432 h 1107064"/>
                <a:gd name="connsiteX22" fmla="*/ 889551 w 1312632"/>
                <a:gd name="connsiteY22" fmla="*/ 504967 h 1107064"/>
                <a:gd name="connsiteX23" fmla="*/ 903199 w 1312632"/>
                <a:gd name="connsiteY23" fmla="*/ 627797 h 1107064"/>
                <a:gd name="connsiteX24" fmla="*/ 916847 w 1312632"/>
                <a:gd name="connsiteY24" fmla="*/ 682388 h 1107064"/>
                <a:gd name="connsiteX25" fmla="*/ 930495 w 1312632"/>
                <a:gd name="connsiteY25" fmla="*/ 818865 h 1107064"/>
                <a:gd name="connsiteX26" fmla="*/ 957790 w 1312632"/>
                <a:gd name="connsiteY26" fmla="*/ 859809 h 1107064"/>
                <a:gd name="connsiteX27" fmla="*/ 985086 w 1312632"/>
                <a:gd name="connsiteY27" fmla="*/ 982638 h 1107064"/>
                <a:gd name="connsiteX28" fmla="*/ 1026029 w 1312632"/>
                <a:gd name="connsiteY28" fmla="*/ 1023582 h 1107064"/>
                <a:gd name="connsiteX29" fmla="*/ 1066972 w 1312632"/>
                <a:gd name="connsiteY29" fmla="*/ 1105468 h 1107064"/>
                <a:gd name="connsiteX30" fmla="*/ 1135211 w 1312632"/>
                <a:gd name="connsiteY30" fmla="*/ 1091821 h 1107064"/>
                <a:gd name="connsiteX31" fmla="*/ 1230745 w 1312632"/>
                <a:gd name="connsiteY31" fmla="*/ 1050877 h 1107064"/>
                <a:gd name="connsiteX32" fmla="*/ 1258041 w 1312632"/>
                <a:gd name="connsiteY32" fmla="*/ 1009934 h 1107064"/>
                <a:gd name="connsiteX33" fmla="*/ 1298984 w 1312632"/>
                <a:gd name="connsiteY33" fmla="*/ 955343 h 1107064"/>
                <a:gd name="connsiteX34" fmla="*/ 1312632 w 1312632"/>
                <a:gd name="connsiteY34" fmla="*/ 914400 h 1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12632" h="1107064">
                  <a:moveTo>
                    <a:pt x="138924" y="709683"/>
                  </a:moveTo>
                  <a:cubicBezTo>
                    <a:pt x="275320" y="736963"/>
                    <a:pt x="149798" y="698736"/>
                    <a:pt x="248106" y="764274"/>
                  </a:cubicBezTo>
                  <a:cubicBezTo>
                    <a:pt x="259853" y="772105"/>
                    <a:pt x="336361" y="789750"/>
                    <a:pt x="343641" y="791570"/>
                  </a:cubicBezTo>
                  <a:cubicBezTo>
                    <a:pt x="512474" y="767451"/>
                    <a:pt x="476967" y="804995"/>
                    <a:pt x="411880" y="518615"/>
                  </a:cubicBezTo>
                  <a:cubicBezTo>
                    <a:pt x="403926" y="483617"/>
                    <a:pt x="357076" y="471761"/>
                    <a:pt x="329993" y="464023"/>
                  </a:cubicBezTo>
                  <a:cubicBezTo>
                    <a:pt x="309580" y="458191"/>
                    <a:pt x="256279" y="447638"/>
                    <a:pt x="234459" y="436728"/>
                  </a:cubicBezTo>
                  <a:cubicBezTo>
                    <a:pt x="97402" y="368199"/>
                    <a:pt x="306401" y="453912"/>
                    <a:pt x="138924" y="382137"/>
                  </a:cubicBezTo>
                  <a:cubicBezTo>
                    <a:pt x="59821" y="348236"/>
                    <a:pt x="135718" y="393647"/>
                    <a:pt x="57038" y="341194"/>
                  </a:cubicBezTo>
                  <a:cubicBezTo>
                    <a:pt x="47939" y="318448"/>
                    <a:pt x="40698" y="294867"/>
                    <a:pt x="29742" y="272955"/>
                  </a:cubicBezTo>
                  <a:cubicBezTo>
                    <a:pt x="22407" y="258284"/>
                    <a:pt x="3357" y="248389"/>
                    <a:pt x="2447" y="232012"/>
                  </a:cubicBezTo>
                  <a:cubicBezTo>
                    <a:pt x="-1346" y="163727"/>
                    <a:pt x="-3203" y="92906"/>
                    <a:pt x="16095" y="27295"/>
                  </a:cubicBezTo>
                  <a:cubicBezTo>
                    <a:pt x="21836" y="7777"/>
                    <a:pt x="52489" y="9098"/>
                    <a:pt x="70686" y="0"/>
                  </a:cubicBezTo>
                  <a:cubicBezTo>
                    <a:pt x="157773" y="5122"/>
                    <a:pt x="311772" y="9093"/>
                    <a:pt x="411880" y="27295"/>
                  </a:cubicBezTo>
                  <a:cubicBezTo>
                    <a:pt x="426034" y="29868"/>
                    <a:pt x="439956" y="34509"/>
                    <a:pt x="452823" y="40943"/>
                  </a:cubicBezTo>
                  <a:cubicBezTo>
                    <a:pt x="467494" y="48278"/>
                    <a:pt x="477784" y="64550"/>
                    <a:pt x="493766" y="68238"/>
                  </a:cubicBezTo>
                  <a:cubicBezTo>
                    <a:pt x="538315" y="78518"/>
                    <a:pt x="584751" y="77337"/>
                    <a:pt x="630244" y="81886"/>
                  </a:cubicBezTo>
                  <a:cubicBezTo>
                    <a:pt x="648441" y="90985"/>
                    <a:pt x="669206" y="96157"/>
                    <a:pt x="684835" y="109182"/>
                  </a:cubicBezTo>
                  <a:cubicBezTo>
                    <a:pt x="697436" y="119683"/>
                    <a:pt x="700532" y="138527"/>
                    <a:pt x="712130" y="150125"/>
                  </a:cubicBezTo>
                  <a:cubicBezTo>
                    <a:pt x="723729" y="161724"/>
                    <a:pt x="739426" y="168322"/>
                    <a:pt x="753074" y="177421"/>
                  </a:cubicBezTo>
                  <a:cubicBezTo>
                    <a:pt x="821599" y="280210"/>
                    <a:pt x="741140" y="149574"/>
                    <a:pt x="794017" y="272955"/>
                  </a:cubicBezTo>
                  <a:cubicBezTo>
                    <a:pt x="800478" y="288031"/>
                    <a:pt x="813977" y="299227"/>
                    <a:pt x="821312" y="313898"/>
                  </a:cubicBezTo>
                  <a:cubicBezTo>
                    <a:pt x="832220" y="335714"/>
                    <a:pt x="842777" y="389024"/>
                    <a:pt x="848608" y="409432"/>
                  </a:cubicBezTo>
                  <a:cubicBezTo>
                    <a:pt x="861996" y="456289"/>
                    <a:pt x="865288" y="456441"/>
                    <a:pt x="889551" y="504967"/>
                  </a:cubicBezTo>
                  <a:cubicBezTo>
                    <a:pt x="894100" y="545910"/>
                    <a:pt x="896935" y="587081"/>
                    <a:pt x="903199" y="627797"/>
                  </a:cubicBezTo>
                  <a:cubicBezTo>
                    <a:pt x="906051" y="646336"/>
                    <a:pt x="914194" y="663819"/>
                    <a:pt x="916847" y="682388"/>
                  </a:cubicBezTo>
                  <a:cubicBezTo>
                    <a:pt x="923313" y="727648"/>
                    <a:pt x="920215" y="774317"/>
                    <a:pt x="930495" y="818865"/>
                  </a:cubicBezTo>
                  <a:cubicBezTo>
                    <a:pt x="934183" y="834848"/>
                    <a:pt x="950455" y="845138"/>
                    <a:pt x="957790" y="859809"/>
                  </a:cubicBezTo>
                  <a:cubicBezTo>
                    <a:pt x="1015472" y="975175"/>
                    <a:pt x="901204" y="793902"/>
                    <a:pt x="985086" y="982638"/>
                  </a:cubicBezTo>
                  <a:cubicBezTo>
                    <a:pt x="992925" y="1000275"/>
                    <a:pt x="1012381" y="1009934"/>
                    <a:pt x="1026029" y="1023582"/>
                  </a:cubicBezTo>
                  <a:cubicBezTo>
                    <a:pt x="1031023" y="1038563"/>
                    <a:pt x="1047479" y="1099898"/>
                    <a:pt x="1066972" y="1105468"/>
                  </a:cubicBezTo>
                  <a:cubicBezTo>
                    <a:pt x="1089276" y="1111841"/>
                    <a:pt x="1112707" y="1097447"/>
                    <a:pt x="1135211" y="1091821"/>
                  </a:cubicBezTo>
                  <a:cubicBezTo>
                    <a:pt x="1175372" y="1081781"/>
                    <a:pt x="1191689" y="1070405"/>
                    <a:pt x="1230745" y="1050877"/>
                  </a:cubicBezTo>
                  <a:cubicBezTo>
                    <a:pt x="1239844" y="1037229"/>
                    <a:pt x="1248507" y="1023281"/>
                    <a:pt x="1258041" y="1009934"/>
                  </a:cubicBezTo>
                  <a:cubicBezTo>
                    <a:pt x="1271262" y="991425"/>
                    <a:pt x="1287699" y="975092"/>
                    <a:pt x="1298984" y="955343"/>
                  </a:cubicBezTo>
                  <a:cubicBezTo>
                    <a:pt x="1306121" y="942853"/>
                    <a:pt x="1312632" y="914400"/>
                    <a:pt x="1312632" y="914400"/>
                  </a:cubicBezTo>
                </a:path>
              </a:pathLst>
            </a:custGeom>
            <a:noFill/>
            <a:ln w="76200"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0B23CB-B169-4A35-8F6D-287A955A794C}"/>
                </a:ext>
              </a:extLst>
            </p:cNvPr>
            <p:cNvSpPr/>
            <p:nvPr/>
          </p:nvSpPr>
          <p:spPr>
            <a:xfrm>
              <a:off x="7074647" y="3060562"/>
              <a:ext cx="825196" cy="1220496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6FCCF2-893A-427A-96F7-39FE22CE4C16}"/>
                </a:ext>
              </a:extLst>
            </p:cNvPr>
            <p:cNvSpPr/>
            <p:nvPr/>
          </p:nvSpPr>
          <p:spPr>
            <a:xfrm>
              <a:off x="6656069" y="4126127"/>
              <a:ext cx="846161" cy="572183"/>
            </a:xfrm>
            <a:custGeom>
              <a:avLst/>
              <a:gdLst>
                <a:gd name="connsiteX0" fmla="*/ 0 w 846161"/>
                <a:gd name="connsiteY0" fmla="*/ 854102 h 854102"/>
                <a:gd name="connsiteX1" fmla="*/ 54591 w 846161"/>
                <a:gd name="connsiteY1" fmla="*/ 635738 h 854102"/>
                <a:gd name="connsiteX2" fmla="*/ 95534 w 846161"/>
                <a:gd name="connsiteY2" fmla="*/ 622090 h 854102"/>
                <a:gd name="connsiteX3" fmla="*/ 245659 w 846161"/>
                <a:gd name="connsiteY3" fmla="*/ 717624 h 854102"/>
                <a:gd name="connsiteX4" fmla="*/ 300250 w 846161"/>
                <a:gd name="connsiteY4" fmla="*/ 772215 h 854102"/>
                <a:gd name="connsiteX5" fmla="*/ 409433 w 846161"/>
                <a:gd name="connsiteY5" fmla="*/ 799511 h 854102"/>
                <a:gd name="connsiteX6" fmla="*/ 573206 w 846161"/>
                <a:gd name="connsiteY6" fmla="*/ 772215 h 854102"/>
                <a:gd name="connsiteX7" fmla="*/ 614149 w 846161"/>
                <a:gd name="connsiteY7" fmla="*/ 731272 h 854102"/>
                <a:gd name="connsiteX8" fmla="*/ 709683 w 846161"/>
                <a:gd name="connsiteY8" fmla="*/ 663033 h 854102"/>
                <a:gd name="connsiteX9" fmla="*/ 736979 w 846161"/>
                <a:gd name="connsiteY9" fmla="*/ 622090 h 854102"/>
                <a:gd name="connsiteX10" fmla="*/ 777922 w 846161"/>
                <a:gd name="connsiteY10" fmla="*/ 567499 h 854102"/>
                <a:gd name="connsiteX11" fmla="*/ 805218 w 846161"/>
                <a:gd name="connsiteY11" fmla="*/ 471964 h 854102"/>
                <a:gd name="connsiteX12" fmla="*/ 818865 w 846161"/>
                <a:gd name="connsiteY12" fmla="*/ 431021 h 854102"/>
                <a:gd name="connsiteX13" fmla="*/ 846161 w 846161"/>
                <a:gd name="connsiteY13" fmla="*/ 280896 h 854102"/>
                <a:gd name="connsiteX14" fmla="*/ 764274 w 846161"/>
                <a:gd name="connsiteY14" fmla="*/ 62532 h 854102"/>
                <a:gd name="connsiteX15" fmla="*/ 682388 w 846161"/>
                <a:gd name="connsiteY15" fmla="*/ 48884 h 854102"/>
                <a:gd name="connsiteX16" fmla="*/ 641444 w 846161"/>
                <a:gd name="connsiteY16" fmla="*/ 7941 h 854102"/>
                <a:gd name="connsiteX17" fmla="*/ 436728 w 846161"/>
                <a:gd name="connsiteY17" fmla="*/ 48884 h 854102"/>
                <a:gd name="connsiteX18" fmla="*/ 409433 w 846161"/>
                <a:gd name="connsiteY18" fmla="*/ 89827 h 854102"/>
                <a:gd name="connsiteX19" fmla="*/ 368489 w 846161"/>
                <a:gd name="connsiteY19" fmla="*/ 117123 h 854102"/>
                <a:gd name="connsiteX20" fmla="*/ 354842 w 846161"/>
                <a:gd name="connsiteY20" fmla="*/ 158066 h 854102"/>
                <a:gd name="connsiteX21" fmla="*/ 327546 w 846161"/>
                <a:gd name="connsiteY21" fmla="*/ 199009 h 8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6161" h="854102">
                  <a:moveTo>
                    <a:pt x="0" y="854102"/>
                  </a:moveTo>
                  <a:cubicBezTo>
                    <a:pt x="2693" y="836599"/>
                    <a:pt x="1531" y="678186"/>
                    <a:pt x="54591" y="635738"/>
                  </a:cubicBezTo>
                  <a:cubicBezTo>
                    <a:pt x="65825" y="626751"/>
                    <a:pt x="81886" y="626639"/>
                    <a:pt x="95534" y="622090"/>
                  </a:cubicBezTo>
                  <a:cubicBezTo>
                    <a:pt x="201625" y="643308"/>
                    <a:pt x="147370" y="619335"/>
                    <a:pt x="245659" y="717624"/>
                  </a:cubicBezTo>
                  <a:cubicBezTo>
                    <a:pt x="263856" y="735821"/>
                    <a:pt x="275015" y="767168"/>
                    <a:pt x="300250" y="772215"/>
                  </a:cubicBezTo>
                  <a:cubicBezTo>
                    <a:pt x="382596" y="788684"/>
                    <a:pt x="346483" y="778528"/>
                    <a:pt x="409433" y="799511"/>
                  </a:cubicBezTo>
                  <a:cubicBezTo>
                    <a:pt x="464024" y="790412"/>
                    <a:pt x="520702" y="789716"/>
                    <a:pt x="573206" y="772215"/>
                  </a:cubicBezTo>
                  <a:cubicBezTo>
                    <a:pt x="591516" y="766112"/>
                    <a:pt x="599322" y="743628"/>
                    <a:pt x="614149" y="731272"/>
                  </a:cubicBezTo>
                  <a:cubicBezTo>
                    <a:pt x="660641" y="692528"/>
                    <a:pt x="660520" y="712195"/>
                    <a:pt x="709683" y="663033"/>
                  </a:cubicBezTo>
                  <a:cubicBezTo>
                    <a:pt x="721281" y="651435"/>
                    <a:pt x="727445" y="635437"/>
                    <a:pt x="736979" y="622090"/>
                  </a:cubicBezTo>
                  <a:cubicBezTo>
                    <a:pt x="750200" y="603581"/>
                    <a:pt x="764274" y="585696"/>
                    <a:pt x="777922" y="567499"/>
                  </a:cubicBezTo>
                  <a:cubicBezTo>
                    <a:pt x="810641" y="469343"/>
                    <a:pt x="770950" y="591905"/>
                    <a:pt x="805218" y="471964"/>
                  </a:cubicBezTo>
                  <a:cubicBezTo>
                    <a:pt x="809170" y="458132"/>
                    <a:pt x="815851" y="445088"/>
                    <a:pt x="818865" y="431021"/>
                  </a:cubicBezTo>
                  <a:cubicBezTo>
                    <a:pt x="829522" y="381288"/>
                    <a:pt x="837062" y="330938"/>
                    <a:pt x="846161" y="280896"/>
                  </a:cubicBezTo>
                  <a:cubicBezTo>
                    <a:pt x="839627" y="215554"/>
                    <a:pt x="851721" y="91681"/>
                    <a:pt x="764274" y="62532"/>
                  </a:cubicBezTo>
                  <a:cubicBezTo>
                    <a:pt x="738022" y="53781"/>
                    <a:pt x="709683" y="53433"/>
                    <a:pt x="682388" y="48884"/>
                  </a:cubicBezTo>
                  <a:cubicBezTo>
                    <a:pt x="668740" y="35236"/>
                    <a:pt x="660576" y="10492"/>
                    <a:pt x="641444" y="7941"/>
                  </a:cubicBezTo>
                  <a:cubicBezTo>
                    <a:pt x="510106" y="-9571"/>
                    <a:pt x="508644" y="939"/>
                    <a:pt x="436728" y="48884"/>
                  </a:cubicBezTo>
                  <a:cubicBezTo>
                    <a:pt x="427630" y="62532"/>
                    <a:pt x="421031" y="78229"/>
                    <a:pt x="409433" y="89827"/>
                  </a:cubicBezTo>
                  <a:cubicBezTo>
                    <a:pt x="397834" y="101426"/>
                    <a:pt x="378736" y="104315"/>
                    <a:pt x="368489" y="117123"/>
                  </a:cubicBezTo>
                  <a:cubicBezTo>
                    <a:pt x="359502" y="128356"/>
                    <a:pt x="361276" y="145199"/>
                    <a:pt x="354842" y="158066"/>
                  </a:cubicBezTo>
                  <a:cubicBezTo>
                    <a:pt x="347507" y="172737"/>
                    <a:pt x="327546" y="199009"/>
                    <a:pt x="327546" y="199009"/>
                  </a:cubicBezTo>
                </a:path>
              </a:pathLst>
            </a:custGeom>
            <a:noFill/>
            <a:ln w="76200"/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B6B420D-9AC7-4EAF-9A60-421F452CD0A5}"/>
                </a:ext>
              </a:extLst>
            </p:cNvPr>
            <p:cNvSpPr/>
            <p:nvPr/>
          </p:nvSpPr>
          <p:spPr>
            <a:xfrm>
              <a:off x="6968847" y="4473011"/>
              <a:ext cx="494560" cy="798720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294662-812E-4C04-8BD7-DCAF7EFD61CA}"/>
                </a:ext>
              </a:extLst>
            </p:cNvPr>
            <p:cNvSpPr/>
            <p:nvPr/>
          </p:nvSpPr>
          <p:spPr>
            <a:xfrm rot="10800000">
              <a:off x="7950777" y="2787555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397A6B-C0E4-421B-9C5B-4D62E9E278C7}"/>
                </a:ext>
              </a:extLst>
            </p:cNvPr>
            <p:cNvSpPr/>
            <p:nvPr/>
          </p:nvSpPr>
          <p:spPr>
            <a:xfrm rot="12639594">
              <a:off x="6811981" y="3622628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BB0D74-FD6A-4F98-B5ED-D361CD47BD2A}"/>
                </a:ext>
              </a:extLst>
            </p:cNvPr>
            <p:cNvSpPr/>
            <p:nvPr/>
          </p:nvSpPr>
          <p:spPr>
            <a:xfrm rot="16200000">
              <a:off x="7427003" y="2813584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EB9874-403D-4546-96BE-75CF275CE5E6}"/>
                </a:ext>
              </a:extLst>
            </p:cNvPr>
            <p:cNvSpPr/>
            <p:nvPr/>
          </p:nvSpPr>
          <p:spPr>
            <a:xfrm rot="16200000">
              <a:off x="8699106" y="2578999"/>
              <a:ext cx="825196" cy="1006998"/>
            </a:xfrm>
            <a:custGeom>
              <a:avLst/>
              <a:gdLst>
                <a:gd name="connsiteX0" fmla="*/ 127500 w 825196"/>
                <a:gd name="connsiteY0" fmla="*/ 844952 h 1006998"/>
                <a:gd name="connsiteX1" fmla="*/ 150650 w 825196"/>
                <a:gd name="connsiteY1" fmla="*/ 937550 h 1006998"/>
                <a:gd name="connsiteX2" fmla="*/ 162225 w 825196"/>
                <a:gd name="connsiteY2" fmla="*/ 983849 h 1006998"/>
                <a:gd name="connsiteX3" fmla="*/ 196949 w 825196"/>
                <a:gd name="connsiteY3" fmla="*/ 995423 h 1006998"/>
                <a:gd name="connsiteX4" fmla="*/ 243247 w 825196"/>
                <a:gd name="connsiteY4" fmla="*/ 1006998 h 1006998"/>
                <a:gd name="connsiteX5" fmla="*/ 382144 w 825196"/>
                <a:gd name="connsiteY5" fmla="*/ 983849 h 1006998"/>
                <a:gd name="connsiteX6" fmla="*/ 416868 w 825196"/>
                <a:gd name="connsiteY6" fmla="*/ 972274 h 1006998"/>
                <a:gd name="connsiteX7" fmla="*/ 451592 w 825196"/>
                <a:gd name="connsiteY7" fmla="*/ 949125 h 1006998"/>
                <a:gd name="connsiteX8" fmla="*/ 474741 w 825196"/>
                <a:gd name="connsiteY8" fmla="*/ 925975 h 1006998"/>
                <a:gd name="connsiteX9" fmla="*/ 544189 w 825196"/>
                <a:gd name="connsiteY9" fmla="*/ 902826 h 1006998"/>
                <a:gd name="connsiteX10" fmla="*/ 590488 w 825196"/>
                <a:gd name="connsiteY10" fmla="*/ 844952 h 1006998"/>
                <a:gd name="connsiteX11" fmla="*/ 602062 w 825196"/>
                <a:gd name="connsiteY11" fmla="*/ 810228 h 1006998"/>
                <a:gd name="connsiteX12" fmla="*/ 625212 w 825196"/>
                <a:gd name="connsiteY12" fmla="*/ 787079 h 1006998"/>
                <a:gd name="connsiteX13" fmla="*/ 613637 w 825196"/>
                <a:gd name="connsiteY13" fmla="*/ 613459 h 1006998"/>
                <a:gd name="connsiteX14" fmla="*/ 590488 w 825196"/>
                <a:gd name="connsiteY14" fmla="*/ 578735 h 1006998"/>
                <a:gd name="connsiteX15" fmla="*/ 474741 w 825196"/>
                <a:gd name="connsiteY15" fmla="*/ 544011 h 1006998"/>
                <a:gd name="connsiteX16" fmla="*/ 208523 w 825196"/>
                <a:gd name="connsiteY16" fmla="*/ 509287 h 1006998"/>
                <a:gd name="connsiteX17" fmla="*/ 127500 w 825196"/>
                <a:gd name="connsiteY17" fmla="*/ 497712 h 1006998"/>
                <a:gd name="connsiteX18" fmla="*/ 46478 w 825196"/>
                <a:gd name="connsiteY18" fmla="*/ 462988 h 1006998"/>
                <a:gd name="connsiteX19" fmla="*/ 11754 w 825196"/>
                <a:gd name="connsiteY19" fmla="*/ 451413 h 1006998"/>
                <a:gd name="connsiteX20" fmla="*/ 179 w 825196"/>
                <a:gd name="connsiteY20" fmla="*/ 405114 h 1006998"/>
                <a:gd name="connsiteX21" fmla="*/ 46478 w 825196"/>
                <a:gd name="connsiteY21" fmla="*/ 312517 h 1006998"/>
                <a:gd name="connsiteX22" fmla="*/ 81202 w 825196"/>
                <a:gd name="connsiteY22" fmla="*/ 289368 h 1006998"/>
                <a:gd name="connsiteX23" fmla="*/ 127500 w 825196"/>
                <a:gd name="connsiteY23" fmla="*/ 277793 h 1006998"/>
                <a:gd name="connsiteX24" fmla="*/ 162225 w 825196"/>
                <a:gd name="connsiteY24" fmla="*/ 266218 h 1006998"/>
                <a:gd name="connsiteX25" fmla="*/ 312695 w 825196"/>
                <a:gd name="connsiteY25" fmla="*/ 289368 h 1006998"/>
                <a:gd name="connsiteX26" fmla="*/ 393718 w 825196"/>
                <a:gd name="connsiteY26" fmla="*/ 312517 h 1006998"/>
                <a:gd name="connsiteX27" fmla="*/ 486316 w 825196"/>
                <a:gd name="connsiteY27" fmla="*/ 289368 h 1006998"/>
                <a:gd name="connsiteX28" fmla="*/ 509465 w 825196"/>
                <a:gd name="connsiteY28" fmla="*/ 266218 h 1006998"/>
                <a:gd name="connsiteX29" fmla="*/ 544189 w 825196"/>
                <a:gd name="connsiteY29" fmla="*/ 196770 h 1006998"/>
                <a:gd name="connsiteX30" fmla="*/ 590488 w 825196"/>
                <a:gd name="connsiteY30" fmla="*/ 23150 h 1006998"/>
                <a:gd name="connsiteX31" fmla="*/ 613637 w 825196"/>
                <a:gd name="connsiteY31" fmla="*/ 0 h 1006998"/>
                <a:gd name="connsiteX32" fmla="*/ 764108 w 825196"/>
                <a:gd name="connsiteY32" fmla="*/ 34725 h 1006998"/>
                <a:gd name="connsiteX33" fmla="*/ 787257 w 825196"/>
                <a:gd name="connsiteY33" fmla="*/ 69449 h 1006998"/>
                <a:gd name="connsiteX34" fmla="*/ 798832 w 825196"/>
                <a:gd name="connsiteY34" fmla="*/ 115747 h 1006998"/>
                <a:gd name="connsiteX35" fmla="*/ 821981 w 825196"/>
                <a:gd name="connsiteY35" fmla="*/ 138897 h 1006998"/>
                <a:gd name="connsiteX36" fmla="*/ 821981 w 825196"/>
                <a:gd name="connsiteY36" fmla="*/ 497712 h 10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25196" h="1006998">
                  <a:moveTo>
                    <a:pt x="127500" y="844952"/>
                  </a:moveTo>
                  <a:cubicBezTo>
                    <a:pt x="151033" y="962616"/>
                    <a:pt x="126921" y="854502"/>
                    <a:pt x="150650" y="937550"/>
                  </a:cubicBezTo>
                  <a:cubicBezTo>
                    <a:pt x="155020" y="952846"/>
                    <a:pt x="152287" y="971427"/>
                    <a:pt x="162225" y="983849"/>
                  </a:cubicBezTo>
                  <a:cubicBezTo>
                    <a:pt x="169847" y="993376"/>
                    <a:pt x="185218" y="992071"/>
                    <a:pt x="196949" y="995423"/>
                  </a:cubicBezTo>
                  <a:cubicBezTo>
                    <a:pt x="212245" y="999793"/>
                    <a:pt x="227814" y="1003140"/>
                    <a:pt x="243247" y="1006998"/>
                  </a:cubicBezTo>
                  <a:cubicBezTo>
                    <a:pt x="289546" y="999282"/>
                    <a:pt x="336118" y="993054"/>
                    <a:pt x="382144" y="983849"/>
                  </a:cubicBezTo>
                  <a:cubicBezTo>
                    <a:pt x="394108" y="981456"/>
                    <a:pt x="405955" y="977730"/>
                    <a:pt x="416868" y="972274"/>
                  </a:cubicBezTo>
                  <a:cubicBezTo>
                    <a:pt x="429310" y="966053"/>
                    <a:pt x="440729" y="957815"/>
                    <a:pt x="451592" y="949125"/>
                  </a:cubicBezTo>
                  <a:cubicBezTo>
                    <a:pt x="460113" y="942308"/>
                    <a:pt x="464980" y="930855"/>
                    <a:pt x="474741" y="925975"/>
                  </a:cubicBezTo>
                  <a:cubicBezTo>
                    <a:pt x="496566" y="915062"/>
                    <a:pt x="544189" y="902826"/>
                    <a:pt x="544189" y="902826"/>
                  </a:cubicBezTo>
                  <a:cubicBezTo>
                    <a:pt x="573284" y="815544"/>
                    <a:pt x="530653" y="919748"/>
                    <a:pt x="590488" y="844952"/>
                  </a:cubicBezTo>
                  <a:cubicBezTo>
                    <a:pt x="598110" y="835425"/>
                    <a:pt x="595785" y="820690"/>
                    <a:pt x="602062" y="810228"/>
                  </a:cubicBezTo>
                  <a:cubicBezTo>
                    <a:pt x="607677" y="800870"/>
                    <a:pt x="617495" y="794795"/>
                    <a:pt x="625212" y="787079"/>
                  </a:cubicBezTo>
                  <a:cubicBezTo>
                    <a:pt x="621354" y="729206"/>
                    <a:pt x="623172" y="670672"/>
                    <a:pt x="613637" y="613459"/>
                  </a:cubicBezTo>
                  <a:cubicBezTo>
                    <a:pt x="611350" y="599737"/>
                    <a:pt x="602284" y="586108"/>
                    <a:pt x="590488" y="578735"/>
                  </a:cubicBezTo>
                  <a:cubicBezTo>
                    <a:pt x="571697" y="566990"/>
                    <a:pt x="501850" y="550788"/>
                    <a:pt x="474741" y="544011"/>
                  </a:cubicBezTo>
                  <a:cubicBezTo>
                    <a:pt x="393360" y="462627"/>
                    <a:pt x="469005" y="527892"/>
                    <a:pt x="208523" y="509287"/>
                  </a:cubicBezTo>
                  <a:cubicBezTo>
                    <a:pt x="181310" y="507343"/>
                    <a:pt x="154508" y="501570"/>
                    <a:pt x="127500" y="497712"/>
                  </a:cubicBezTo>
                  <a:cubicBezTo>
                    <a:pt x="46066" y="470566"/>
                    <a:pt x="146597" y="505897"/>
                    <a:pt x="46478" y="462988"/>
                  </a:cubicBezTo>
                  <a:cubicBezTo>
                    <a:pt x="35264" y="458182"/>
                    <a:pt x="23329" y="455271"/>
                    <a:pt x="11754" y="451413"/>
                  </a:cubicBezTo>
                  <a:cubicBezTo>
                    <a:pt x="7896" y="435980"/>
                    <a:pt x="-1404" y="420943"/>
                    <a:pt x="179" y="405114"/>
                  </a:cubicBezTo>
                  <a:cubicBezTo>
                    <a:pt x="4576" y="361143"/>
                    <a:pt x="16003" y="336897"/>
                    <a:pt x="46478" y="312517"/>
                  </a:cubicBezTo>
                  <a:cubicBezTo>
                    <a:pt x="57341" y="303827"/>
                    <a:pt x="68416" y="294848"/>
                    <a:pt x="81202" y="289368"/>
                  </a:cubicBezTo>
                  <a:cubicBezTo>
                    <a:pt x="95823" y="283102"/>
                    <a:pt x="112204" y="282163"/>
                    <a:pt x="127500" y="277793"/>
                  </a:cubicBezTo>
                  <a:cubicBezTo>
                    <a:pt x="139232" y="274441"/>
                    <a:pt x="150650" y="270076"/>
                    <a:pt x="162225" y="266218"/>
                  </a:cubicBezTo>
                  <a:cubicBezTo>
                    <a:pt x="212382" y="273935"/>
                    <a:pt x="262720" y="280549"/>
                    <a:pt x="312695" y="289368"/>
                  </a:cubicBezTo>
                  <a:cubicBezTo>
                    <a:pt x="343587" y="294820"/>
                    <a:pt x="364797" y="302876"/>
                    <a:pt x="393718" y="312517"/>
                  </a:cubicBezTo>
                  <a:cubicBezTo>
                    <a:pt x="424584" y="304801"/>
                    <a:pt x="456776" y="301184"/>
                    <a:pt x="486316" y="289368"/>
                  </a:cubicBezTo>
                  <a:cubicBezTo>
                    <a:pt x="496448" y="285315"/>
                    <a:pt x="502648" y="274740"/>
                    <a:pt x="509465" y="266218"/>
                  </a:cubicBezTo>
                  <a:cubicBezTo>
                    <a:pt x="535108" y="234164"/>
                    <a:pt x="531963" y="233446"/>
                    <a:pt x="544189" y="196770"/>
                  </a:cubicBezTo>
                  <a:cubicBezTo>
                    <a:pt x="564239" y="-83916"/>
                    <a:pt x="502677" y="75838"/>
                    <a:pt x="590488" y="23150"/>
                  </a:cubicBezTo>
                  <a:cubicBezTo>
                    <a:pt x="599846" y="17535"/>
                    <a:pt x="605921" y="7717"/>
                    <a:pt x="613637" y="0"/>
                  </a:cubicBezTo>
                  <a:cubicBezTo>
                    <a:pt x="674075" y="6044"/>
                    <a:pt x="721931" y="-7453"/>
                    <a:pt x="764108" y="34725"/>
                  </a:cubicBezTo>
                  <a:cubicBezTo>
                    <a:pt x="773944" y="44562"/>
                    <a:pt x="779541" y="57874"/>
                    <a:pt x="787257" y="69449"/>
                  </a:cubicBezTo>
                  <a:cubicBezTo>
                    <a:pt x="791115" y="84882"/>
                    <a:pt x="791718" y="101519"/>
                    <a:pt x="798832" y="115747"/>
                  </a:cubicBezTo>
                  <a:cubicBezTo>
                    <a:pt x="803712" y="125508"/>
                    <a:pt x="821321" y="128004"/>
                    <a:pt x="821981" y="138897"/>
                  </a:cubicBezTo>
                  <a:cubicBezTo>
                    <a:pt x="829216" y="258283"/>
                    <a:pt x="821981" y="378107"/>
                    <a:pt x="821981" y="497712"/>
                  </a:cubicBezTo>
                </a:path>
              </a:pathLst>
            </a:custGeom>
            <a:noFill/>
            <a:ln w="762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986CCC4-1477-422D-B3C0-BE6F93892BF1}"/>
                </a:ext>
              </a:extLst>
            </p:cNvPr>
            <p:cNvSpPr/>
            <p:nvPr/>
          </p:nvSpPr>
          <p:spPr>
            <a:xfrm>
              <a:off x="10191566" y="315654"/>
              <a:ext cx="665731" cy="835036"/>
            </a:xfrm>
            <a:custGeom>
              <a:avLst/>
              <a:gdLst>
                <a:gd name="connsiteX0" fmla="*/ 69567 w 746066"/>
                <a:gd name="connsiteY0" fmla="*/ 787732 h 1010678"/>
                <a:gd name="connsiteX1" fmla="*/ 104291 w 746066"/>
                <a:gd name="connsiteY1" fmla="*/ 845605 h 1010678"/>
                <a:gd name="connsiteX2" fmla="*/ 127440 w 746066"/>
                <a:gd name="connsiteY2" fmla="*/ 891904 h 1010678"/>
                <a:gd name="connsiteX3" fmla="*/ 150590 w 746066"/>
                <a:gd name="connsiteY3" fmla="*/ 915053 h 1010678"/>
                <a:gd name="connsiteX4" fmla="*/ 162164 w 746066"/>
                <a:gd name="connsiteY4" fmla="*/ 949777 h 1010678"/>
                <a:gd name="connsiteX5" fmla="*/ 220038 w 746066"/>
                <a:gd name="connsiteY5" fmla="*/ 984501 h 1010678"/>
                <a:gd name="connsiteX6" fmla="*/ 416807 w 746066"/>
                <a:gd name="connsiteY6" fmla="*/ 972927 h 1010678"/>
                <a:gd name="connsiteX7" fmla="*/ 463106 w 746066"/>
                <a:gd name="connsiteY7" fmla="*/ 949777 h 1010678"/>
                <a:gd name="connsiteX8" fmla="*/ 532554 w 746066"/>
                <a:gd name="connsiteY8" fmla="*/ 915053 h 1010678"/>
                <a:gd name="connsiteX9" fmla="*/ 555703 w 746066"/>
                <a:gd name="connsiteY9" fmla="*/ 880329 h 1010678"/>
                <a:gd name="connsiteX10" fmla="*/ 578853 w 746066"/>
                <a:gd name="connsiteY10" fmla="*/ 857180 h 1010678"/>
                <a:gd name="connsiteX11" fmla="*/ 532554 w 746066"/>
                <a:gd name="connsiteY11" fmla="*/ 683559 h 1010678"/>
                <a:gd name="connsiteX12" fmla="*/ 486255 w 746066"/>
                <a:gd name="connsiteY12" fmla="*/ 637261 h 1010678"/>
                <a:gd name="connsiteX13" fmla="*/ 463106 w 746066"/>
                <a:gd name="connsiteY13" fmla="*/ 602537 h 1010678"/>
                <a:gd name="connsiteX14" fmla="*/ 382083 w 746066"/>
                <a:gd name="connsiteY14" fmla="*/ 579387 h 1010678"/>
                <a:gd name="connsiteX15" fmla="*/ 324210 w 746066"/>
                <a:gd name="connsiteY15" fmla="*/ 533089 h 1010678"/>
                <a:gd name="connsiteX16" fmla="*/ 289486 w 746066"/>
                <a:gd name="connsiteY16" fmla="*/ 509939 h 1010678"/>
                <a:gd name="connsiteX17" fmla="*/ 266336 w 746066"/>
                <a:gd name="connsiteY17" fmla="*/ 486790 h 1010678"/>
                <a:gd name="connsiteX18" fmla="*/ 231612 w 746066"/>
                <a:gd name="connsiteY18" fmla="*/ 475215 h 1010678"/>
                <a:gd name="connsiteX19" fmla="*/ 173739 w 746066"/>
                <a:gd name="connsiteY19" fmla="*/ 428916 h 1010678"/>
                <a:gd name="connsiteX20" fmla="*/ 139015 w 746066"/>
                <a:gd name="connsiteY20" fmla="*/ 405767 h 1010678"/>
                <a:gd name="connsiteX21" fmla="*/ 115865 w 746066"/>
                <a:gd name="connsiteY21" fmla="*/ 371043 h 1010678"/>
                <a:gd name="connsiteX22" fmla="*/ 81141 w 746066"/>
                <a:gd name="connsiteY22" fmla="*/ 347894 h 1010678"/>
                <a:gd name="connsiteX23" fmla="*/ 34843 w 746066"/>
                <a:gd name="connsiteY23" fmla="*/ 290020 h 1010678"/>
                <a:gd name="connsiteX24" fmla="*/ 46417 w 746066"/>
                <a:gd name="connsiteY24" fmla="*/ 116400 h 1010678"/>
                <a:gd name="connsiteX25" fmla="*/ 57992 w 746066"/>
                <a:gd name="connsiteY25" fmla="*/ 81676 h 1010678"/>
                <a:gd name="connsiteX26" fmla="*/ 92716 w 746066"/>
                <a:gd name="connsiteY26" fmla="*/ 58527 h 1010678"/>
                <a:gd name="connsiteX27" fmla="*/ 104291 w 746066"/>
                <a:gd name="connsiteY27" fmla="*/ 23802 h 1010678"/>
                <a:gd name="connsiteX28" fmla="*/ 266336 w 746066"/>
                <a:gd name="connsiteY28" fmla="*/ 23802 h 1010678"/>
                <a:gd name="connsiteX29" fmla="*/ 266336 w 746066"/>
                <a:gd name="connsiteY29" fmla="*/ 290020 h 1010678"/>
                <a:gd name="connsiteX30" fmla="*/ 254762 w 746066"/>
                <a:gd name="connsiteY30" fmla="*/ 324744 h 1010678"/>
                <a:gd name="connsiteX31" fmla="*/ 231612 w 746066"/>
                <a:gd name="connsiteY31" fmla="*/ 405767 h 1010678"/>
                <a:gd name="connsiteX32" fmla="*/ 208463 w 746066"/>
                <a:gd name="connsiteY32" fmla="*/ 440491 h 1010678"/>
                <a:gd name="connsiteX33" fmla="*/ 173739 w 746066"/>
                <a:gd name="connsiteY33" fmla="*/ 521514 h 1010678"/>
                <a:gd name="connsiteX34" fmla="*/ 208463 w 746066"/>
                <a:gd name="connsiteY34" fmla="*/ 776157 h 1010678"/>
                <a:gd name="connsiteX35" fmla="*/ 266336 w 746066"/>
                <a:gd name="connsiteY35" fmla="*/ 857180 h 1010678"/>
                <a:gd name="connsiteX36" fmla="*/ 301060 w 746066"/>
                <a:gd name="connsiteY36" fmla="*/ 926628 h 1010678"/>
                <a:gd name="connsiteX37" fmla="*/ 347359 w 746066"/>
                <a:gd name="connsiteY37" fmla="*/ 972927 h 1010678"/>
                <a:gd name="connsiteX38" fmla="*/ 382083 w 746066"/>
                <a:gd name="connsiteY38" fmla="*/ 984501 h 1010678"/>
                <a:gd name="connsiteX39" fmla="*/ 416807 w 746066"/>
                <a:gd name="connsiteY39" fmla="*/ 1007651 h 1010678"/>
                <a:gd name="connsiteX40" fmla="*/ 625152 w 746066"/>
                <a:gd name="connsiteY40" fmla="*/ 984501 h 1010678"/>
                <a:gd name="connsiteX41" fmla="*/ 694600 w 746066"/>
                <a:gd name="connsiteY41" fmla="*/ 926628 h 1010678"/>
                <a:gd name="connsiteX42" fmla="*/ 729324 w 746066"/>
                <a:gd name="connsiteY42" fmla="*/ 868754 h 1010678"/>
                <a:gd name="connsiteX43" fmla="*/ 729324 w 746066"/>
                <a:gd name="connsiteY43" fmla="*/ 683559 h 1010678"/>
                <a:gd name="connsiteX44" fmla="*/ 717749 w 746066"/>
                <a:gd name="connsiteY44" fmla="*/ 648835 h 1010678"/>
                <a:gd name="connsiteX45" fmla="*/ 671450 w 746066"/>
                <a:gd name="connsiteY45" fmla="*/ 637261 h 1010678"/>
                <a:gd name="connsiteX46" fmla="*/ 636726 w 746066"/>
                <a:gd name="connsiteY46" fmla="*/ 625686 h 1010678"/>
                <a:gd name="connsiteX47" fmla="*/ 497830 w 746066"/>
                <a:gd name="connsiteY47" fmla="*/ 637261 h 1010678"/>
                <a:gd name="connsiteX48" fmla="*/ 463106 w 746066"/>
                <a:gd name="connsiteY48" fmla="*/ 660410 h 1010678"/>
                <a:gd name="connsiteX49" fmla="*/ 416807 w 746066"/>
                <a:gd name="connsiteY49" fmla="*/ 671985 h 1010678"/>
                <a:gd name="connsiteX50" fmla="*/ 266336 w 746066"/>
                <a:gd name="connsiteY50" fmla="*/ 637261 h 1010678"/>
                <a:gd name="connsiteX51" fmla="*/ 254762 w 746066"/>
                <a:gd name="connsiteY51" fmla="*/ 590962 h 1010678"/>
                <a:gd name="connsiteX52" fmla="*/ 266336 w 746066"/>
                <a:gd name="connsiteY52" fmla="*/ 359468 h 1010678"/>
                <a:gd name="connsiteX53" fmla="*/ 301060 w 746066"/>
                <a:gd name="connsiteY53" fmla="*/ 243721 h 1010678"/>
                <a:gd name="connsiteX54" fmla="*/ 324210 w 746066"/>
                <a:gd name="connsiteY54" fmla="*/ 220572 h 1010678"/>
                <a:gd name="connsiteX55" fmla="*/ 335784 w 746066"/>
                <a:gd name="connsiteY55" fmla="*/ 185848 h 1010678"/>
                <a:gd name="connsiteX56" fmla="*/ 382083 w 746066"/>
                <a:gd name="connsiteY56" fmla="*/ 139549 h 1010678"/>
                <a:gd name="connsiteX57" fmla="*/ 497830 w 746066"/>
                <a:gd name="connsiteY57" fmla="*/ 104825 h 1010678"/>
                <a:gd name="connsiteX58" fmla="*/ 625152 w 746066"/>
                <a:gd name="connsiteY58" fmla="*/ 116400 h 1010678"/>
                <a:gd name="connsiteX59" fmla="*/ 671450 w 746066"/>
                <a:gd name="connsiteY59" fmla="*/ 197423 h 1010678"/>
                <a:gd name="connsiteX60" fmla="*/ 694600 w 746066"/>
                <a:gd name="connsiteY60" fmla="*/ 266871 h 1010678"/>
                <a:gd name="connsiteX61" fmla="*/ 671450 w 746066"/>
                <a:gd name="connsiteY61" fmla="*/ 382618 h 1010678"/>
                <a:gd name="connsiteX62" fmla="*/ 636726 w 746066"/>
                <a:gd name="connsiteY62" fmla="*/ 405767 h 1010678"/>
                <a:gd name="connsiteX63" fmla="*/ 578853 w 746066"/>
                <a:gd name="connsiteY63" fmla="*/ 452066 h 1010678"/>
                <a:gd name="connsiteX64" fmla="*/ 520979 w 746066"/>
                <a:gd name="connsiteY64" fmla="*/ 509939 h 1010678"/>
                <a:gd name="connsiteX65" fmla="*/ 486255 w 746066"/>
                <a:gd name="connsiteY65" fmla="*/ 521514 h 1010678"/>
                <a:gd name="connsiteX66" fmla="*/ 405233 w 746066"/>
                <a:gd name="connsiteY66" fmla="*/ 556238 h 1010678"/>
                <a:gd name="connsiteX67" fmla="*/ 69567 w 746066"/>
                <a:gd name="connsiteY67" fmla="*/ 567813 h 1010678"/>
                <a:gd name="connsiteX68" fmla="*/ 34843 w 746066"/>
                <a:gd name="connsiteY68" fmla="*/ 671985 h 1010678"/>
                <a:gd name="connsiteX69" fmla="*/ 23268 w 746066"/>
                <a:gd name="connsiteY69" fmla="*/ 741433 h 1010678"/>
                <a:gd name="connsiteX70" fmla="*/ 11693 w 746066"/>
                <a:gd name="connsiteY70" fmla="*/ 799306 h 1010678"/>
                <a:gd name="connsiteX71" fmla="*/ 119 w 746066"/>
                <a:gd name="connsiteY71" fmla="*/ 961352 h 101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6066" h="1010678">
                  <a:moveTo>
                    <a:pt x="69567" y="787732"/>
                  </a:moveTo>
                  <a:cubicBezTo>
                    <a:pt x="81142" y="807023"/>
                    <a:pt x="93366" y="825939"/>
                    <a:pt x="104291" y="845605"/>
                  </a:cubicBezTo>
                  <a:cubicBezTo>
                    <a:pt x="112671" y="860688"/>
                    <a:pt x="117869" y="877547"/>
                    <a:pt x="127440" y="891904"/>
                  </a:cubicBezTo>
                  <a:cubicBezTo>
                    <a:pt x="133493" y="900984"/>
                    <a:pt x="142873" y="907337"/>
                    <a:pt x="150590" y="915053"/>
                  </a:cubicBezTo>
                  <a:cubicBezTo>
                    <a:pt x="154448" y="926628"/>
                    <a:pt x="155887" y="939315"/>
                    <a:pt x="162164" y="949777"/>
                  </a:cubicBezTo>
                  <a:cubicBezTo>
                    <a:pt x="178053" y="976258"/>
                    <a:pt x="192724" y="975397"/>
                    <a:pt x="220038" y="984501"/>
                  </a:cubicBezTo>
                  <a:cubicBezTo>
                    <a:pt x="285628" y="980643"/>
                    <a:pt x="351764" y="982219"/>
                    <a:pt x="416807" y="972927"/>
                  </a:cubicBezTo>
                  <a:cubicBezTo>
                    <a:pt x="433888" y="970487"/>
                    <a:pt x="447246" y="956574"/>
                    <a:pt x="463106" y="949777"/>
                  </a:cubicBezTo>
                  <a:cubicBezTo>
                    <a:pt x="530197" y="921023"/>
                    <a:pt x="465821" y="959541"/>
                    <a:pt x="532554" y="915053"/>
                  </a:cubicBezTo>
                  <a:cubicBezTo>
                    <a:pt x="540270" y="903478"/>
                    <a:pt x="547013" y="891192"/>
                    <a:pt x="555703" y="880329"/>
                  </a:cubicBezTo>
                  <a:cubicBezTo>
                    <a:pt x="562520" y="871808"/>
                    <a:pt x="578853" y="868093"/>
                    <a:pt x="578853" y="857180"/>
                  </a:cubicBezTo>
                  <a:cubicBezTo>
                    <a:pt x="578853" y="720734"/>
                    <a:pt x="586251" y="737258"/>
                    <a:pt x="532554" y="683559"/>
                  </a:cubicBezTo>
                  <a:cubicBezTo>
                    <a:pt x="507299" y="607796"/>
                    <a:pt x="542375" y="682157"/>
                    <a:pt x="486255" y="637261"/>
                  </a:cubicBezTo>
                  <a:cubicBezTo>
                    <a:pt x="475392" y="628571"/>
                    <a:pt x="473969" y="611227"/>
                    <a:pt x="463106" y="602537"/>
                  </a:cubicBezTo>
                  <a:cubicBezTo>
                    <a:pt x="455558" y="596498"/>
                    <a:pt x="385108" y="580143"/>
                    <a:pt x="382083" y="579387"/>
                  </a:cubicBezTo>
                  <a:cubicBezTo>
                    <a:pt x="343059" y="520850"/>
                    <a:pt x="380119" y="561043"/>
                    <a:pt x="324210" y="533089"/>
                  </a:cubicBezTo>
                  <a:cubicBezTo>
                    <a:pt x="311767" y="526868"/>
                    <a:pt x="300349" y="518629"/>
                    <a:pt x="289486" y="509939"/>
                  </a:cubicBezTo>
                  <a:cubicBezTo>
                    <a:pt x="280965" y="503122"/>
                    <a:pt x="275694" y="492405"/>
                    <a:pt x="266336" y="486790"/>
                  </a:cubicBezTo>
                  <a:cubicBezTo>
                    <a:pt x="255874" y="480513"/>
                    <a:pt x="242525" y="480671"/>
                    <a:pt x="231612" y="475215"/>
                  </a:cubicBezTo>
                  <a:cubicBezTo>
                    <a:pt x="184106" y="451462"/>
                    <a:pt x="209629" y="457628"/>
                    <a:pt x="173739" y="428916"/>
                  </a:cubicBezTo>
                  <a:cubicBezTo>
                    <a:pt x="162876" y="420226"/>
                    <a:pt x="150590" y="413483"/>
                    <a:pt x="139015" y="405767"/>
                  </a:cubicBezTo>
                  <a:cubicBezTo>
                    <a:pt x="131298" y="394192"/>
                    <a:pt x="125702" y="380880"/>
                    <a:pt x="115865" y="371043"/>
                  </a:cubicBezTo>
                  <a:cubicBezTo>
                    <a:pt x="106028" y="361207"/>
                    <a:pt x="89831" y="358757"/>
                    <a:pt x="81141" y="347894"/>
                  </a:cubicBezTo>
                  <a:cubicBezTo>
                    <a:pt x="17244" y="268023"/>
                    <a:pt x="134361" y="356367"/>
                    <a:pt x="34843" y="290020"/>
                  </a:cubicBezTo>
                  <a:cubicBezTo>
                    <a:pt x="38701" y="232147"/>
                    <a:pt x="40012" y="174047"/>
                    <a:pt x="46417" y="116400"/>
                  </a:cubicBezTo>
                  <a:cubicBezTo>
                    <a:pt x="47764" y="104274"/>
                    <a:pt x="50370" y="91203"/>
                    <a:pt x="57992" y="81676"/>
                  </a:cubicBezTo>
                  <a:cubicBezTo>
                    <a:pt x="66682" y="70813"/>
                    <a:pt x="81141" y="66243"/>
                    <a:pt x="92716" y="58527"/>
                  </a:cubicBezTo>
                  <a:cubicBezTo>
                    <a:pt x="96574" y="46952"/>
                    <a:pt x="95664" y="32429"/>
                    <a:pt x="104291" y="23802"/>
                  </a:cubicBezTo>
                  <a:cubicBezTo>
                    <a:pt x="151827" y="-23734"/>
                    <a:pt x="211100" y="12755"/>
                    <a:pt x="266336" y="23802"/>
                  </a:cubicBezTo>
                  <a:cubicBezTo>
                    <a:pt x="346136" y="103602"/>
                    <a:pt x="297238" y="42805"/>
                    <a:pt x="266336" y="290020"/>
                  </a:cubicBezTo>
                  <a:cubicBezTo>
                    <a:pt x="264823" y="302126"/>
                    <a:pt x="258114" y="313013"/>
                    <a:pt x="254762" y="324744"/>
                  </a:cubicBezTo>
                  <a:cubicBezTo>
                    <a:pt x="249817" y="342052"/>
                    <a:pt x="240863" y="387265"/>
                    <a:pt x="231612" y="405767"/>
                  </a:cubicBezTo>
                  <a:cubicBezTo>
                    <a:pt x="225391" y="418209"/>
                    <a:pt x="215365" y="428413"/>
                    <a:pt x="208463" y="440491"/>
                  </a:cubicBezTo>
                  <a:cubicBezTo>
                    <a:pt x="185580" y="480538"/>
                    <a:pt x="186725" y="482558"/>
                    <a:pt x="173739" y="521514"/>
                  </a:cubicBezTo>
                  <a:cubicBezTo>
                    <a:pt x="193326" y="874078"/>
                    <a:pt x="152458" y="636143"/>
                    <a:pt x="208463" y="776157"/>
                  </a:cubicBezTo>
                  <a:cubicBezTo>
                    <a:pt x="241703" y="859257"/>
                    <a:pt x="205347" y="836850"/>
                    <a:pt x="266336" y="857180"/>
                  </a:cubicBezTo>
                  <a:cubicBezTo>
                    <a:pt x="277539" y="890788"/>
                    <a:pt x="276583" y="898072"/>
                    <a:pt x="301060" y="926628"/>
                  </a:cubicBezTo>
                  <a:cubicBezTo>
                    <a:pt x="315264" y="943199"/>
                    <a:pt x="326653" y="966026"/>
                    <a:pt x="347359" y="972927"/>
                  </a:cubicBezTo>
                  <a:lnTo>
                    <a:pt x="382083" y="984501"/>
                  </a:lnTo>
                  <a:cubicBezTo>
                    <a:pt x="393658" y="992218"/>
                    <a:pt x="402917" y="1006879"/>
                    <a:pt x="416807" y="1007651"/>
                  </a:cubicBezTo>
                  <a:cubicBezTo>
                    <a:pt x="544209" y="1014729"/>
                    <a:pt x="547685" y="1010324"/>
                    <a:pt x="625152" y="984501"/>
                  </a:cubicBezTo>
                  <a:cubicBezTo>
                    <a:pt x="632877" y="978707"/>
                    <a:pt x="684568" y="943348"/>
                    <a:pt x="694600" y="926628"/>
                  </a:cubicBezTo>
                  <a:cubicBezTo>
                    <a:pt x="739679" y="851497"/>
                    <a:pt x="670665" y="927413"/>
                    <a:pt x="729324" y="868754"/>
                  </a:cubicBezTo>
                  <a:cubicBezTo>
                    <a:pt x="755426" y="790444"/>
                    <a:pt x="747521" y="829133"/>
                    <a:pt x="729324" y="683559"/>
                  </a:cubicBezTo>
                  <a:cubicBezTo>
                    <a:pt x="727811" y="671452"/>
                    <a:pt x="727276" y="656457"/>
                    <a:pt x="717749" y="648835"/>
                  </a:cubicBezTo>
                  <a:cubicBezTo>
                    <a:pt x="705327" y="638898"/>
                    <a:pt x="686746" y="641631"/>
                    <a:pt x="671450" y="637261"/>
                  </a:cubicBezTo>
                  <a:cubicBezTo>
                    <a:pt x="659719" y="633909"/>
                    <a:pt x="648301" y="629544"/>
                    <a:pt x="636726" y="625686"/>
                  </a:cubicBezTo>
                  <a:cubicBezTo>
                    <a:pt x="590427" y="629544"/>
                    <a:pt x="543387" y="628150"/>
                    <a:pt x="497830" y="637261"/>
                  </a:cubicBezTo>
                  <a:cubicBezTo>
                    <a:pt x="484189" y="639989"/>
                    <a:pt x="475892" y="654930"/>
                    <a:pt x="463106" y="660410"/>
                  </a:cubicBezTo>
                  <a:cubicBezTo>
                    <a:pt x="448484" y="666676"/>
                    <a:pt x="432240" y="668127"/>
                    <a:pt x="416807" y="671985"/>
                  </a:cubicBezTo>
                  <a:cubicBezTo>
                    <a:pt x="396432" y="669721"/>
                    <a:pt x="294031" y="670495"/>
                    <a:pt x="266336" y="637261"/>
                  </a:cubicBezTo>
                  <a:cubicBezTo>
                    <a:pt x="256152" y="625040"/>
                    <a:pt x="258620" y="606395"/>
                    <a:pt x="254762" y="590962"/>
                  </a:cubicBezTo>
                  <a:cubicBezTo>
                    <a:pt x="258620" y="513797"/>
                    <a:pt x="259920" y="436462"/>
                    <a:pt x="266336" y="359468"/>
                  </a:cubicBezTo>
                  <a:cubicBezTo>
                    <a:pt x="267766" y="342302"/>
                    <a:pt x="297521" y="247260"/>
                    <a:pt x="301060" y="243721"/>
                  </a:cubicBezTo>
                  <a:lnTo>
                    <a:pt x="324210" y="220572"/>
                  </a:lnTo>
                  <a:cubicBezTo>
                    <a:pt x="328068" y="208997"/>
                    <a:pt x="328693" y="195776"/>
                    <a:pt x="335784" y="185848"/>
                  </a:cubicBezTo>
                  <a:cubicBezTo>
                    <a:pt x="348470" y="168088"/>
                    <a:pt x="361377" y="146451"/>
                    <a:pt x="382083" y="139549"/>
                  </a:cubicBezTo>
                  <a:cubicBezTo>
                    <a:pt x="466623" y="111370"/>
                    <a:pt x="427858" y="122318"/>
                    <a:pt x="497830" y="104825"/>
                  </a:cubicBezTo>
                  <a:cubicBezTo>
                    <a:pt x="540271" y="108683"/>
                    <a:pt x="584421" y="103867"/>
                    <a:pt x="625152" y="116400"/>
                  </a:cubicBezTo>
                  <a:cubicBezTo>
                    <a:pt x="634677" y="119331"/>
                    <a:pt x="670850" y="195924"/>
                    <a:pt x="671450" y="197423"/>
                  </a:cubicBezTo>
                  <a:cubicBezTo>
                    <a:pt x="680513" y="220079"/>
                    <a:pt x="694600" y="266871"/>
                    <a:pt x="694600" y="266871"/>
                  </a:cubicBezTo>
                  <a:cubicBezTo>
                    <a:pt x="686883" y="305453"/>
                    <a:pt x="686583" y="346298"/>
                    <a:pt x="671450" y="382618"/>
                  </a:cubicBezTo>
                  <a:cubicBezTo>
                    <a:pt x="666100" y="395459"/>
                    <a:pt x="646563" y="395930"/>
                    <a:pt x="636726" y="405767"/>
                  </a:cubicBezTo>
                  <a:cubicBezTo>
                    <a:pt x="584370" y="458123"/>
                    <a:pt x="646454" y="429532"/>
                    <a:pt x="578853" y="452066"/>
                  </a:cubicBezTo>
                  <a:cubicBezTo>
                    <a:pt x="559562" y="471357"/>
                    <a:pt x="546861" y="501312"/>
                    <a:pt x="520979" y="509939"/>
                  </a:cubicBezTo>
                  <a:cubicBezTo>
                    <a:pt x="509404" y="513797"/>
                    <a:pt x="497469" y="516708"/>
                    <a:pt x="486255" y="521514"/>
                  </a:cubicBezTo>
                  <a:cubicBezTo>
                    <a:pt x="471340" y="527906"/>
                    <a:pt x="426418" y="554914"/>
                    <a:pt x="405233" y="556238"/>
                  </a:cubicBezTo>
                  <a:cubicBezTo>
                    <a:pt x="293496" y="563222"/>
                    <a:pt x="181456" y="563955"/>
                    <a:pt x="69567" y="567813"/>
                  </a:cubicBezTo>
                  <a:cubicBezTo>
                    <a:pt x="57992" y="602537"/>
                    <a:pt x="40861" y="635881"/>
                    <a:pt x="34843" y="671985"/>
                  </a:cubicBezTo>
                  <a:cubicBezTo>
                    <a:pt x="30985" y="695134"/>
                    <a:pt x="27466" y="718343"/>
                    <a:pt x="23268" y="741433"/>
                  </a:cubicBezTo>
                  <a:cubicBezTo>
                    <a:pt x="19749" y="760789"/>
                    <a:pt x="14475" y="779831"/>
                    <a:pt x="11693" y="799306"/>
                  </a:cubicBezTo>
                  <a:cubicBezTo>
                    <a:pt x="-2011" y="895237"/>
                    <a:pt x="119" y="883678"/>
                    <a:pt x="119" y="961352"/>
                  </a:cubicBezTo>
                </a:path>
              </a:pathLst>
            </a:custGeom>
            <a:noFill/>
            <a:ln w="57150"/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CD44DC6-D4ED-43E5-8CF2-0120A92B49ED}"/>
                </a:ext>
              </a:extLst>
            </p:cNvPr>
            <p:cNvSpPr/>
            <p:nvPr/>
          </p:nvSpPr>
          <p:spPr>
            <a:xfrm>
              <a:off x="9096695" y="5668963"/>
              <a:ext cx="547147" cy="441387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4CE4FE-3F24-42B7-B238-F54D4318C2A7}"/>
                </a:ext>
              </a:extLst>
            </p:cNvPr>
            <p:cNvSpPr/>
            <p:nvPr/>
          </p:nvSpPr>
          <p:spPr>
            <a:xfrm>
              <a:off x="9276139" y="5330408"/>
              <a:ext cx="547241" cy="516528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60301E-4C43-4A13-BD7C-87CCC1C7D191}"/>
                </a:ext>
              </a:extLst>
            </p:cNvPr>
            <p:cNvSpPr/>
            <p:nvPr/>
          </p:nvSpPr>
          <p:spPr>
            <a:xfrm>
              <a:off x="9802363" y="4857936"/>
              <a:ext cx="404684" cy="461844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9826328-CC8A-4CF8-869C-FEAE712A5659}"/>
                </a:ext>
              </a:extLst>
            </p:cNvPr>
            <p:cNvSpPr/>
            <p:nvPr/>
          </p:nvSpPr>
          <p:spPr>
            <a:xfrm>
              <a:off x="7994578" y="5804039"/>
              <a:ext cx="568165" cy="616914"/>
            </a:xfrm>
            <a:custGeom>
              <a:avLst/>
              <a:gdLst>
                <a:gd name="connsiteX0" fmla="*/ 286603 w 1996869"/>
                <a:gd name="connsiteY0" fmla="*/ 1480426 h 1985393"/>
                <a:gd name="connsiteX1" fmla="*/ 313899 w 1996869"/>
                <a:gd name="connsiteY1" fmla="*/ 1343949 h 1985393"/>
                <a:gd name="connsiteX2" fmla="*/ 327546 w 1996869"/>
                <a:gd name="connsiteY2" fmla="*/ 1289358 h 1985393"/>
                <a:gd name="connsiteX3" fmla="*/ 354842 w 1996869"/>
                <a:gd name="connsiteY3" fmla="*/ 1166528 h 1985393"/>
                <a:gd name="connsiteX4" fmla="*/ 382137 w 1996869"/>
                <a:gd name="connsiteY4" fmla="*/ 1125584 h 1985393"/>
                <a:gd name="connsiteX5" fmla="*/ 395785 w 1996869"/>
                <a:gd name="connsiteY5" fmla="*/ 1084641 h 1985393"/>
                <a:gd name="connsiteX6" fmla="*/ 423081 w 1996869"/>
                <a:gd name="connsiteY6" fmla="*/ 1030050 h 1985393"/>
                <a:gd name="connsiteX7" fmla="*/ 532263 w 1996869"/>
                <a:gd name="connsiteY7" fmla="*/ 1057346 h 1985393"/>
                <a:gd name="connsiteX8" fmla="*/ 586854 w 1996869"/>
                <a:gd name="connsiteY8" fmla="*/ 1098289 h 1985393"/>
                <a:gd name="connsiteX9" fmla="*/ 682388 w 1996869"/>
                <a:gd name="connsiteY9" fmla="*/ 1111937 h 1985393"/>
                <a:gd name="connsiteX10" fmla="*/ 723331 w 1996869"/>
                <a:gd name="connsiteY10" fmla="*/ 1125584 h 1985393"/>
                <a:gd name="connsiteX11" fmla="*/ 1542197 w 1996869"/>
                <a:gd name="connsiteY11" fmla="*/ 1125584 h 1985393"/>
                <a:gd name="connsiteX12" fmla="*/ 1624084 w 1996869"/>
                <a:gd name="connsiteY12" fmla="*/ 1070993 h 1985393"/>
                <a:gd name="connsiteX13" fmla="*/ 1651379 w 1996869"/>
                <a:gd name="connsiteY13" fmla="*/ 1030050 h 1985393"/>
                <a:gd name="connsiteX14" fmla="*/ 1746914 w 1996869"/>
                <a:gd name="connsiteY14" fmla="*/ 989107 h 1985393"/>
                <a:gd name="connsiteX15" fmla="*/ 1787857 w 1996869"/>
                <a:gd name="connsiteY15" fmla="*/ 948164 h 1985393"/>
                <a:gd name="connsiteX16" fmla="*/ 1828800 w 1996869"/>
                <a:gd name="connsiteY16" fmla="*/ 920868 h 1985393"/>
                <a:gd name="connsiteX17" fmla="*/ 1883391 w 1996869"/>
                <a:gd name="connsiteY17" fmla="*/ 879925 h 1985393"/>
                <a:gd name="connsiteX18" fmla="*/ 1910687 w 1996869"/>
                <a:gd name="connsiteY18" fmla="*/ 825334 h 1985393"/>
                <a:gd name="connsiteX19" fmla="*/ 1951630 w 1996869"/>
                <a:gd name="connsiteY19" fmla="*/ 798038 h 1985393"/>
                <a:gd name="connsiteX20" fmla="*/ 1978925 w 1996869"/>
                <a:gd name="connsiteY20" fmla="*/ 716152 h 1985393"/>
                <a:gd name="connsiteX21" fmla="*/ 1992573 w 1996869"/>
                <a:gd name="connsiteY21" fmla="*/ 675208 h 1985393"/>
                <a:gd name="connsiteX22" fmla="*/ 1937982 w 1996869"/>
                <a:gd name="connsiteY22" fmla="*/ 456844 h 1985393"/>
                <a:gd name="connsiteX23" fmla="*/ 1883391 w 1996869"/>
                <a:gd name="connsiteY23" fmla="*/ 443196 h 1985393"/>
                <a:gd name="connsiteX24" fmla="*/ 1569493 w 1996869"/>
                <a:gd name="connsiteY24" fmla="*/ 456844 h 1985393"/>
                <a:gd name="connsiteX25" fmla="*/ 1528549 w 1996869"/>
                <a:gd name="connsiteY25" fmla="*/ 497787 h 1985393"/>
                <a:gd name="connsiteX26" fmla="*/ 1514902 w 1996869"/>
                <a:gd name="connsiteY26" fmla="*/ 552378 h 1985393"/>
                <a:gd name="connsiteX27" fmla="*/ 1473958 w 1996869"/>
                <a:gd name="connsiteY27" fmla="*/ 634265 h 1985393"/>
                <a:gd name="connsiteX28" fmla="*/ 1460311 w 1996869"/>
                <a:gd name="connsiteY28" fmla="*/ 702504 h 1985393"/>
                <a:gd name="connsiteX29" fmla="*/ 1446663 w 1996869"/>
                <a:gd name="connsiteY29" fmla="*/ 798038 h 1985393"/>
                <a:gd name="connsiteX30" fmla="*/ 1405719 w 1996869"/>
                <a:gd name="connsiteY30" fmla="*/ 893572 h 1985393"/>
                <a:gd name="connsiteX31" fmla="*/ 1405719 w 1996869"/>
                <a:gd name="connsiteY31" fmla="*/ 1343949 h 1985393"/>
                <a:gd name="connsiteX32" fmla="*/ 1487606 w 1996869"/>
                <a:gd name="connsiteY32" fmla="*/ 1453131 h 1985393"/>
                <a:gd name="connsiteX33" fmla="*/ 1542197 w 1996869"/>
                <a:gd name="connsiteY33" fmla="*/ 1466778 h 1985393"/>
                <a:gd name="connsiteX34" fmla="*/ 1569493 w 1996869"/>
                <a:gd name="connsiteY34" fmla="*/ 1507722 h 1985393"/>
                <a:gd name="connsiteX35" fmla="*/ 1610436 w 1996869"/>
                <a:gd name="connsiteY35" fmla="*/ 1521370 h 1985393"/>
                <a:gd name="connsiteX36" fmla="*/ 1678675 w 1996869"/>
                <a:gd name="connsiteY36" fmla="*/ 1575961 h 1985393"/>
                <a:gd name="connsiteX37" fmla="*/ 1760561 w 1996869"/>
                <a:gd name="connsiteY37" fmla="*/ 1657847 h 1985393"/>
                <a:gd name="connsiteX38" fmla="*/ 1774209 w 1996869"/>
                <a:gd name="connsiteY38" fmla="*/ 1712438 h 1985393"/>
                <a:gd name="connsiteX39" fmla="*/ 1815152 w 1996869"/>
                <a:gd name="connsiteY39" fmla="*/ 1821620 h 1985393"/>
                <a:gd name="connsiteX40" fmla="*/ 1801505 w 1996869"/>
                <a:gd name="connsiteY40" fmla="*/ 1944450 h 1985393"/>
                <a:gd name="connsiteX41" fmla="*/ 1733266 w 1996869"/>
                <a:gd name="connsiteY41" fmla="*/ 1958098 h 1985393"/>
                <a:gd name="connsiteX42" fmla="*/ 1542197 w 1996869"/>
                <a:gd name="connsiteY42" fmla="*/ 1985393 h 1985393"/>
                <a:gd name="connsiteX43" fmla="*/ 1392072 w 1996869"/>
                <a:gd name="connsiteY43" fmla="*/ 1971746 h 1985393"/>
                <a:gd name="connsiteX44" fmla="*/ 1310185 w 1996869"/>
                <a:gd name="connsiteY44" fmla="*/ 1903507 h 1985393"/>
                <a:gd name="connsiteX45" fmla="*/ 1269242 w 1996869"/>
                <a:gd name="connsiteY45" fmla="*/ 1876211 h 1985393"/>
                <a:gd name="connsiteX46" fmla="*/ 1201003 w 1996869"/>
                <a:gd name="connsiteY46" fmla="*/ 1780677 h 1985393"/>
                <a:gd name="connsiteX47" fmla="*/ 1187355 w 1996869"/>
                <a:gd name="connsiteY47" fmla="*/ 1739734 h 1985393"/>
                <a:gd name="connsiteX48" fmla="*/ 1160060 w 1996869"/>
                <a:gd name="connsiteY48" fmla="*/ 1698790 h 1985393"/>
                <a:gd name="connsiteX49" fmla="*/ 1119117 w 1996869"/>
                <a:gd name="connsiteY49" fmla="*/ 1603256 h 1985393"/>
                <a:gd name="connsiteX50" fmla="*/ 1091821 w 1996869"/>
                <a:gd name="connsiteY50" fmla="*/ 1330301 h 1985393"/>
                <a:gd name="connsiteX51" fmla="*/ 1132764 w 1996869"/>
                <a:gd name="connsiteY51" fmla="*/ 552378 h 1985393"/>
                <a:gd name="connsiteX52" fmla="*/ 1132764 w 1996869"/>
                <a:gd name="connsiteY52" fmla="*/ 129298 h 1985393"/>
                <a:gd name="connsiteX53" fmla="*/ 996287 w 1996869"/>
                <a:gd name="connsiteY53" fmla="*/ 61059 h 1985393"/>
                <a:gd name="connsiteX54" fmla="*/ 518615 w 1996869"/>
                <a:gd name="connsiteY54" fmla="*/ 47411 h 1985393"/>
                <a:gd name="connsiteX55" fmla="*/ 477672 w 1996869"/>
                <a:gd name="connsiteY55" fmla="*/ 74707 h 1985393"/>
                <a:gd name="connsiteX56" fmla="*/ 436728 w 1996869"/>
                <a:gd name="connsiteY56" fmla="*/ 88355 h 1985393"/>
                <a:gd name="connsiteX57" fmla="*/ 382137 w 1996869"/>
                <a:gd name="connsiteY57" fmla="*/ 115650 h 1985393"/>
                <a:gd name="connsiteX58" fmla="*/ 341194 w 1996869"/>
                <a:gd name="connsiteY58" fmla="*/ 156593 h 1985393"/>
                <a:gd name="connsiteX59" fmla="*/ 245660 w 1996869"/>
                <a:gd name="connsiteY59" fmla="*/ 224832 h 1985393"/>
                <a:gd name="connsiteX60" fmla="*/ 218364 w 1996869"/>
                <a:gd name="connsiteY60" fmla="*/ 279423 h 1985393"/>
                <a:gd name="connsiteX61" fmla="*/ 245660 w 1996869"/>
                <a:gd name="connsiteY61" fmla="*/ 593322 h 1985393"/>
                <a:gd name="connsiteX62" fmla="*/ 259308 w 1996869"/>
                <a:gd name="connsiteY62" fmla="*/ 634265 h 1985393"/>
                <a:gd name="connsiteX63" fmla="*/ 272955 w 1996869"/>
                <a:gd name="connsiteY63" fmla="*/ 688856 h 1985393"/>
                <a:gd name="connsiteX64" fmla="*/ 313899 w 1996869"/>
                <a:gd name="connsiteY64" fmla="*/ 729799 h 1985393"/>
                <a:gd name="connsiteX65" fmla="*/ 341194 w 1996869"/>
                <a:gd name="connsiteY65" fmla="*/ 770743 h 1985393"/>
                <a:gd name="connsiteX66" fmla="*/ 423081 w 1996869"/>
                <a:gd name="connsiteY66" fmla="*/ 798038 h 1985393"/>
                <a:gd name="connsiteX67" fmla="*/ 464024 w 1996869"/>
                <a:gd name="connsiteY67" fmla="*/ 825334 h 1985393"/>
                <a:gd name="connsiteX68" fmla="*/ 518615 w 1996869"/>
                <a:gd name="connsiteY68" fmla="*/ 838981 h 1985393"/>
                <a:gd name="connsiteX69" fmla="*/ 559558 w 1996869"/>
                <a:gd name="connsiteY69" fmla="*/ 893572 h 1985393"/>
                <a:gd name="connsiteX70" fmla="*/ 600502 w 1996869"/>
                <a:gd name="connsiteY70" fmla="*/ 920868 h 1985393"/>
                <a:gd name="connsiteX71" fmla="*/ 668740 w 1996869"/>
                <a:gd name="connsiteY71" fmla="*/ 989107 h 1985393"/>
                <a:gd name="connsiteX72" fmla="*/ 696036 w 1996869"/>
                <a:gd name="connsiteY72" fmla="*/ 1030050 h 1985393"/>
                <a:gd name="connsiteX73" fmla="*/ 736979 w 1996869"/>
                <a:gd name="connsiteY73" fmla="*/ 1070993 h 1985393"/>
                <a:gd name="connsiteX74" fmla="*/ 750627 w 1996869"/>
                <a:gd name="connsiteY74" fmla="*/ 1111937 h 1985393"/>
                <a:gd name="connsiteX75" fmla="*/ 764275 w 1996869"/>
                <a:gd name="connsiteY75" fmla="*/ 1166528 h 1985393"/>
                <a:gd name="connsiteX76" fmla="*/ 791570 w 1996869"/>
                <a:gd name="connsiteY76" fmla="*/ 1207471 h 1985393"/>
                <a:gd name="connsiteX77" fmla="*/ 832514 w 1996869"/>
                <a:gd name="connsiteY77" fmla="*/ 1398540 h 1985393"/>
                <a:gd name="connsiteX78" fmla="*/ 859809 w 1996869"/>
                <a:gd name="connsiteY78" fmla="*/ 1657847 h 1985393"/>
                <a:gd name="connsiteX79" fmla="*/ 846161 w 1996869"/>
                <a:gd name="connsiteY79" fmla="*/ 1753381 h 1985393"/>
                <a:gd name="connsiteX80" fmla="*/ 832514 w 1996869"/>
                <a:gd name="connsiteY80" fmla="*/ 1794325 h 1985393"/>
                <a:gd name="connsiteX81" fmla="*/ 791570 w 1996869"/>
                <a:gd name="connsiteY81" fmla="*/ 1821620 h 1985393"/>
                <a:gd name="connsiteX82" fmla="*/ 750627 w 1996869"/>
                <a:gd name="connsiteY82" fmla="*/ 1862564 h 1985393"/>
                <a:gd name="connsiteX83" fmla="*/ 614149 w 1996869"/>
                <a:gd name="connsiteY83" fmla="*/ 1889859 h 1985393"/>
                <a:gd name="connsiteX84" fmla="*/ 518615 w 1996869"/>
                <a:gd name="connsiteY84" fmla="*/ 1944450 h 1985393"/>
                <a:gd name="connsiteX85" fmla="*/ 450376 w 1996869"/>
                <a:gd name="connsiteY85" fmla="*/ 1958098 h 1985393"/>
                <a:gd name="connsiteX86" fmla="*/ 0 w 1996869"/>
                <a:gd name="connsiteY86" fmla="*/ 1958098 h 198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96869" h="1985393">
                  <a:moveTo>
                    <a:pt x="286603" y="1480426"/>
                  </a:moveTo>
                  <a:cubicBezTo>
                    <a:pt x="295702" y="1434934"/>
                    <a:pt x="304178" y="1389312"/>
                    <a:pt x="313899" y="1343949"/>
                  </a:cubicBezTo>
                  <a:cubicBezTo>
                    <a:pt x="317829" y="1325608"/>
                    <a:pt x="323477" y="1307668"/>
                    <a:pt x="327546" y="1289358"/>
                  </a:cubicBezTo>
                  <a:cubicBezTo>
                    <a:pt x="330536" y="1275904"/>
                    <a:pt x="347161" y="1184451"/>
                    <a:pt x="354842" y="1166528"/>
                  </a:cubicBezTo>
                  <a:cubicBezTo>
                    <a:pt x="361303" y="1151452"/>
                    <a:pt x="374802" y="1140255"/>
                    <a:pt x="382137" y="1125584"/>
                  </a:cubicBezTo>
                  <a:cubicBezTo>
                    <a:pt x="388571" y="1112717"/>
                    <a:pt x="390118" y="1097864"/>
                    <a:pt x="395785" y="1084641"/>
                  </a:cubicBezTo>
                  <a:cubicBezTo>
                    <a:pt x="403799" y="1065941"/>
                    <a:pt x="413982" y="1048247"/>
                    <a:pt x="423081" y="1030050"/>
                  </a:cubicBezTo>
                  <a:cubicBezTo>
                    <a:pt x="459475" y="1039149"/>
                    <a:pt x="502252" y="1034838"/>
                    <a:pt x="532263" y="1057346"/>
                  </a:cubicBezTo>
                  <a:cubicBezTo>
                    <a:pt x="550460" y="1070994"/>
                    <a:pt x="565477" y="1090516"/>
                    <a:pt x="586854" y="1098289"/>
                  </a:cubicBezTo>
                  <a:cubicBezTo>
                    <a:pt x="617085" y="1109282"/>
                    <a:pt x="650543" y="1107388"/>
                    <a:pt x="682388" y="1111937"/>
                  </a:cubicBezTo>
                  <a:cubicBezTo>
                    <a:pt x="696036" y="1116486"/>
                    <a:pt x="709375" y="1122095"/>
                    <a:pt x="723331" y="1125584"/>
                  </a:cubicBezTo>
                  <a:cubicBezTo>
                    <a:pt x="978495" y="1189374"/>
                    <a:pt x="1399110" y="1128186"/>
                    <a:pt x="1542197" y="1125584"/>
                  </a:cubicBezTo>
                  <a:cubicBezTo>
                    <a:pt x="1569493" y="1107387"/>
                    <a:pt x="1605887" y="1098289"/>
                    <a:pt x="1624084" y="1070993"/>
                  </a:cubicBezTo>
                  <a:cubicBezTo>
                    <a:pt x="1633182" y="1057345"/>
                    <a:pt x="1638778" y="1040551"/>
                    <a:pt x="1651379" y="1030050"/>
                  </a:cubicBezTo>
                  <a:cubicBezTo>
                    <a:pt x="1673864" y="1011312"/>
                    <a:pt x="1718471" y="998588"/>
                    <a:pt x="1746914" y="989107"/>
                  </a:cubicBezTo>
                  <a:cubicBezTo>
                    <a:pt x="1760562" y="975459"/>
                    <a:pt x="1773030" y="960520"/>
                    <a:pt x="1787857" y="948164"/>
                  </a:cubicBezTo>
                  <a:cubicBezTo>
                    <a:pt x="1800458" y="937663"/>
                    <a:pt x="1815453" y="930402"/>
                    <a:pt x="1828800" y="920868"/>
                  </a:cubicBezTo>
                  <a:cubicBezTo>
                    <a:pt x="1847309" y="907647"/>
                    <a:pt x="1865194" y="893573"/>
                    <a:pt x="1883391" y="879925"/>
                  </a:cubicBezTo>
                  <a:cubicBezTo>
                    <a:pt x="1892490" y="861728"/>
                    <a:pt x="1897663" y="840963"/>
                    <a:pt x="1910687" y="825334"/>
                  </a:cubicBezTo>
                  <a:cubicBezTo>
                    <a:pt x="1921188" y="812733"/>
                    <a:pt x="1942937" y="811947"/>
                    <a:pt x="1951630" y="798038"/>
                  </a:cubicBezTo>
                  <a:cubicBezTo>
                    <a:pt x="1966879" y="773640"/>
                    <a:pt x="1969827" y="743447"/>
                    <a:pt x="1978925" y="716152"/>
                  </a:cubicBezTo>
                  <a:lnTo>
                    <a:pt x="1992573" y="675208"/>
                  </a:lnTo>
                  <a:cubicBezTo>
                    <a:pt x="1984181" y="557725"/>
                    <a:pt x="2030402" y="496453"/>
                    <a:pt x="1937982" y="456844"/>
                  </a:cubicBezTo>
                  <a:cubicBezTo>
                    <a:pt x="1920742" y="449455"/>
                    <a:pt x="1901588" y="447745"/>
                    <a:pt x="1883391" y="443196"/>
                  </a:cubicBezTo>
                  <a:cubicBezTo>
                    <a:pt x="1778758" y="447745"/>
                    <a:pt x="1673007" y="440919"/>
                    <a:pt x="1569493" y="456844"/>
                  </a:cubicBezTo>
                  <a:cubicBezTo>
                    <a:pt x="1550416" y="459779"/>
                    <a:pt x="1538125" y="481029"/>
                    <a:pt x="1528549" y="497787"/>
                  </a:cubicBezTo>
                  <a:cubicBezTo>
                    <a:pt x="1519243" y="514073"/>
                    <a:pt x="1520055" y="534343"/>
                    <a:pt x="1514902" y="552378"/>
                  </a:cubicBezTo>
                  <a:cubicBezTo>
                    <a:pt x="1500776" y="601819"/>
                    <a:pt x="1503865" y="589406"/>
                    <a:pt x="1473958" y="634265"/>
                  </a:cubicBezTo>
                  <a:cubicBezTo>
                    <a:pt x="1469409" y="657011"/>
                    <a:pt x="1464124" y="679623"/>
                    <a:pt x="1460311" y="702504"/>
                  </a:cubicBezTo>
                  <a:cubicBezTo>
                    <a:pt x="1455023" y="734234"/>
                    <a:pt x="1452972" y="766495"/>
                    <a:pt x="1446663" y="798038"/>
                  </a:cubicBezTo>
                  <a:cubicBezTo>
                    <a:pt x="1439969" y="831506"/>
                    <a:pt x="1420515" y="863980"/>
                    <a:pt x="1405719" y="893572"/>
                  </a:cubicBezTo>
                  <a:cubicBezTo>
                    <a:pt x="1380390" y="1096216"/>
                    <a:pt x="1383049" y="1026566"/>
                    <a:pt x="1405719" y="1343949"/>
                  </a:cubicBezTo>
                  <a:cubicBezTo>
                    <a:pt x="1409011" y="1390035"/>
                    <a:pt x="1455099" y="1431460"/>
                    <a:pt x="1487606" y="1453131"/>
                  </a:cubicBezTo>
                  <a:cubicBezTo>
                    <a:pt x="1503213" y="1463535"/>
                    <a:pt x="1524000" y="1462229"/>
                    <a:pt x="1542197" y="1466778"/>
                  </a:cubicBezTo>
                  <a:cubicBezTo>
                    <a:pt x="1551296" y="1480426"/>
                    <a:pt x="1556685" y="1497475"/>
                    <a:pt x="1569493" y="1507722"/>
                  </a:cubicBezTo>
                  <a:cubicBezTo>
                    <a:pt x="1580726" y="1516709"/>
                    <a:pt x="1598237" y="1513745"/>
                    <a:pt x="1610436" y="1521370"/>
                  </a:cubicBezTo>
                  <a:cubicBezTo>
                    <a:pt x="1635138" y="1536809"/>
                    <a:pt x="1657121" y="1556366"/>
                    <a:pt x="1678675" y="1575961"/>
                  </a:cubicBezTo>
                  <a:cubicBezTo>
                    <a:pt x="1707238" y="1601927"/>
                    <a:pt x="1760561" y="1657847"/>
                    <a:pt x="1760561" y="1657847"/>
                  </a:cubicBezTo>
                  <a:cubicBezTo>
                    <a:pt x="1765110" y="1676044"/>
                    <a:pt x="1769056" y="1694403"/>
                    <a:pt x="1774209" y="1712438"/>
                  </a:cubicBezTo>
                  <a:cubicBezTo>
                    <a:pt x="1784905" y="1749874"/>
                    <a:pt x="1800734" y="1785575"/>
                    <a:pt x="1815152" y="1821620"/>
                  </a:cubicBezTo>
                  <a:cubicBezTo>
                    <a:pt x="1810603" y="1862563"/>
                    <a:pt x="1822700" y="1909125"/>
                    <a:pt x="1801505" y="1944450"/>
                  </a:cubicBezTo>
                  <a:cubicBezTo>
                    <a:pt x="1789570" y="1964341"/>
                    <a:pt x="1756179" y="1954480"/>
                    <a:pt x="1733266" y="1958098"/>
                  </a:cubicBezTo>
                  <a:cubicBezTo>
                    <a:pt x="1669717" y="1968132"/>
                    <a:pt x="1605887" y="1976295"/>
                    <a:pt x="1542197" y="1985393"/>
                  </a:cubicBezTo>
                  <a:cubicBezTo>
                    <a:pt x="1492155" y="1980844"/>
                    <a:pt x="1441344" y="1981600"/>
                    <a:pt x="1392072" y="1971746"/>
                  </a:cubicBezTo>
                  <a:cubicBezTo>
                    <a:pt x="1318877" y="1957107"/>
                    <a:pt x="1351937" y="1945259"/>
                    <a:pt x="1310185" y="1903507"/>
                  </a:cubicBezTo>
                  <a:cubicBezTo>
                    <a:pt x="1298587" y="1891909"/>
                    <a:pt x="1282890" y="1885310"/>
                    <a:pt x="1269242" y="1876211"/>
                  </a:cubicBezTo>
                  <a:cubicBezTo>
                    <a:pt x="1238405" y="1783702"/>
                    <a:pt x="1281958" y="1894013"/>
                    <a:pt x="1201003" y="1780677"/>
                  </a:cubicBezTo>
                  <a:cubicBezTo>
                    <a:pt x="1192641" y="1768971"/>
                    <a:pt x="1193789" y="1752601"/>
                    <a:pt x="1187355" y="1739734"/>
                  </a:cubicBezTo>
                  <a:cubicBezTo>
                    <a:pt x="1180020" y="1725063"/>
                    <a:pt x="1168198" y="1713032"/>
                    <a:pt x="1160060" y="1698790"/>
                  </a:cubicBezTo>
                  <a:cubicBezTo>
                    <a:pt x="1133074" y="1651565"/>
                    <a:pt x="1134429" y="1649194"/>
                    <a:pt x="1119117" y="1603256"/>
                  </a:cubicBezTo>
                  <a:cubicBezTo>
                    <a:pt x="1105820" y="1510180"/>
                    <a:pt x="1091821" y="1426991"/>
                    <a:pt x="1091821" y="1330301"/>
                  </a:cubicBezTo>
                  <a:cubicBezTo>
                    <a:pt x="1091821" y="597850"/>
                    <a:pt x="970113" y="796363"/>
                    <a:pt x="1132764" y="552378"/>
                  </a:cubicBezTo>
                  <a:cubicBezTo>
                    <a:pt x="1162964" y="401384"/>
                    <a:pt x="1181303" y="337325"/>
                    <a:pt x="1132764" y="129298"/>
                  </a:cubicBezTo>
                  <a:cubicBezTo>
                    <a:pt x="1122698" y="86160"/>
                    <a:pt x="1032715" y="70166"/>
                    <a:pt x="996287" y="61059"/>
                  </a:cubicBezTo>
                  <a:cubicBezTo>
                    <a:pt x="837850" y="-44562"/>
                    <a:pt x="938935" y="11384"/>
                    <a:pt x="518615" y="47411"/>
                  </a:cubicBezTo>
                  <a:cubicBezTo>
                    <a:pt x="502272" y="48812"/>
                    <a:pt x="492343" y="67371"/>
                    <a:pt x="477672" y="74707"/>
                  </a:cubicBezTo>
                  <a:cubicBezTo>
                    <a:pt x="464805" y="81141"/>
                    <a:pt x="449951" y="82688"/>
                    <a:pt x="436728" y="88355"/>
                  </a:cubicBezTo>
                  <a:cubicBezTo>
                    <a:pt x="418028" y="96369"/>
                    <a:pt x="400334" y="106552"/>
                    <a:pt x="382137" y="115650"/>
                  </a:cubicBezTo>
                  <a:cubicBezTo>
                    <a:pt x="368489" y="129298"/>
                    <a:pt x="356900" y="145375"/>
                    <a:pt x="341194" y="156593"/>
                  </a:cubicBezTo>
                  <a:cubicBezTo>
                    <a:pt x="280907" y="199655"/>
                    <a:pt x="290016" y="162734"/>
                    <a:pt x="245660" y="224832"/>
                  </a:cubicBezTo>
                  <a:cubicBezTo>
                    <a:pt x="233835" y="241387"/>
                    <a:pt x="227463" y="261226"/>
                    <a:pt x="218364" y="279423"/>
                  </a:cubicBezTo>
                  <a:cubicBezTo>
                    <a:pt x="227463" y="384056"/>
                    <a:pt x="233621" y="488986"/>
                    <a:pt x="245660" y="593322"/>
                  </a:cubicBezTo>
                  <a:cubicBezTo>
                    <a:pt x="247309" y="607613"/>
                    <a:pt x="255356" y="620433"/>
                    <a:pt x="259308" y="634265"/>
                  </a:cubicBezTo>
                  <a:cubicBezTo>
                    <a:pt x="264461" y="652300"/>
                    <a:pt x="263649" y="672570"/>
                    <a:pt x="272955" y="688856"/>
                  </a:cubicBezTo>
                  <a:cubicBezTo>
                    <a:pt x="282531" y="705614"/>
                    <a:pt x="301543" y="714972"/>
                    <a:pt x="313899" y="729799"/>
                  </a:cubicBezTo>
                  <a:cubicBezTo>
                    <a:pt x="324400" y="742400"/>
                    <a:pt x="327285" y="762050"/>
                    <a:pt x="341194" y="770743"/>
                  </a:cubicBezTo>
                  <a:cubicBezTo>
                    <a:pt x="365593" y="785992"/>
                    <a:pt x="423081" y="798038"/>
                    <a:pt x="423081" y="798038"/>
                  </a:cubicBezTo>
                  <a:cubicBezTo>
                    <a:pt x="436729" y="807137"/>
                    <a:pt x="448948" y="818873"/>
                    <a:pt x="464024" y="825334"/>
                  </a:cubicBezTo>
                  <a:cubicBezTo>
                    <a:pt x="481264" y="832723"/>
                    <a:pt x="503352" y="828079"/>
                    <a:pt x="518615" y="838981"/>
                  </a:cubicBezTo>
                  <a:cubicBezTo>
                    <a:pt x="537124" y="852202"/>
                    <a:pt x="543474" y="877488"/>
                    <a:pt x="559558" y="893572"/>
                  </a:cubicBezTo>
                  <a:cubicBezTo>
                    <a:pt x="571157" y="905171"/>
                    <a:pt x="586854" y="911769"/>
                    <a:pt x="600502" y="920868"/>
                  </a:cubicBezTo>
                  <a:cubicBezTo>
                    <a:pt x="673286" y="1030045"/>
                    <a:pt x="577759" y="898126"/>
                    <a:pt x="668740" y="989107"/>
                  </a:cubicBezTo>
                  <a:cubicBezTo>
                    <a:pt x="680338" y="1000705"/>
                    <a:pt x="685535" y="1017449"/>
                    <a:pt x="696036" y="1030050"/>
                  </a:cubicBezTo>
                  <a:cubicBezTo>
                    <a:pt x="708392" y="1044877"/>
                    <a:pt x="723331" y="1057345"/>
                    <a:pt x="736979" y="1070993"/>
                  </a:cubicBezTo>
                  <a:cubicBezTo>
                    <a:pt x="741528" y="1084641"/>
                    <a:pt x="746675" y="1098104"/>
                    <a:pt x="750627" y="1111937"/>
                  </a:cubicBezTo>
                  <a:cubicBezTo>
                    <a:pt x="755780" y="1129972"/>
                    <a:pt x="756886" y="1149288"/>
                    <a:pt x="764275" y="1166528"/>
                  </a:cubicBezTo>
                  <a:cubicBezTo>
                    <a:pt x="770736" y="1181604"/>
                    <a:pt x="782472" y="1193823"/>
                    <a:pt x="791570" y="1207471"/>
                  </a:cubicBezTo>
                  <a:cubicBezTo>
                    <a:pt x="806224" y="1266086"/>
                    <a:pt x="826882" y="1345040"/>
                    <a:pt x="832514" y="1398540"/>
                  </a:cubicBezTo>
                  <a:lnTo>
                    <a:pt x="859809" y="1657847"/>
                  </a:lnTo>
                  <a:cubicBezTo>
                    <a:pt x="855260" y="1689692"/>
                    <a:pt x="852470" y="1721838"/>
                    <a:pt x="846161" y="1753381"/>
                  </a:cubicBezTo>
                  <a:cubicBezTo>
                    <a:pt x="843340" y="1767488"/>
                    <a:pt x="841501" y="1783091"/>
                    <a:pt x="832514" y="1794325"/>
                  </a:cubicBezTo>
                  <a:cubicBezTo>
                    <a:pt x="822267" y="1807133"/>
                    <a:pt x="804171" y="1811119"/>
                    <a:pt x="791570" y="1821620"/>
                  </a:cubicBezTo>
                  <a:cubicBezTo>
                    <a:pt x="776743" y="1833976"/>
                    <a:pt x="767385" y="1852988"/>
                    <a:pt x="750627" y="1862564"/>
                  </a:cubicBezTo>
                  <a:cubicBezTo>
                    <a:pt x="733864" y="1872143"/>
                    <a:pt x="619125" y="1889030"/>
                    <a:pt x="614149" y="1889859"/>
                  </a:cubicBezTo>
                  <a:cubicBezTo>
                    <a:pt x="584196" y="1909828"/>
                    <a:pt x="553249" y="1932905"/>
                    <a:pt x="518615" y="1944450"/>
                  </a:cubicBezTo>
                  <a:cubicBezTo>
                    <a:pt x="496609" y="1951785"/>
                    <a:pt x="473565" y="1957488"/>
                    <a:pt x="450376" y="1958098"/>
                  </a:cubicBezTo>
                  <a:cubicBezTo>
                    <a:pt x="300303" y="1962047"/>
                    <a:pt x="150125" y="1958098"/>
                    <a:pt x="0" y="1958098"/>
                  </a:cubicBezTo>
                </a:path>
              </a:pathLst>
            </a:custGeom>
            <a:noFill/>
            <a:ln w="57150"/>
            <a:scene3d>
              <a:camera prst="isometricBottomDown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74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EC1A-21E0-4ABC-8A62-554E9931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Where else do we see protein denaturation?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FE654-5B54-4658-A68C-C19385815E6D}"/>
              </a:ext>
            </a:extLst>
          </p:cNvPr>
          <p:cNvSpPr txBox="1"/>
          <p:nvPr/>
        </p:nvSpPr>
        <p:spPr>
          <a:xfrm>
            <a:off x="838200" y="432816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Meat cookery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25D42-CECD-4F58-887F-1F2FEFB83522}"/>
              </a:ext>
            </a:extLst>
          </p:cNvPr>
          <p:cNvSpPr txBox="1"/>
          <p:nvPr/>
        </p:nvSpPr>
        <p:spPr>
          <a:xfrm>
            <a:off x="3167272" y="4322326"/>
            <a:ext cx="37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cookery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07ACB-3F80-4383-B7F2-10319FCEB6B4}"/>
              </a:ext>
            </a:extLst>
          </p:cNvPr>
          <p:cNvSpPr txBox="1"/>
          <p:nvPr/>
        </p:nvSpPr>
        <p:spPr>
          <a:xfrm>
            <a:off x="5557308" y="4274820"/>
            <a:ext cx="28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Cheese cookery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A368C-9502-4D15-A0A6-5831EFBDFB67}"/>
              </a:ext>
            </a:extLst>
          </p:cNvPr>
          <p:cNvSpPr txBox="1"/>
          <p:nvPr/>
        </p:nvSpPr>
        <p:spPr>
          <a:xfrm>
            <a:off x="7889030" y="4289731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Wheat Flour in baking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B5D523-9CFE-4190-A27A-C2992B2D6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07" y="2289548"/>
            <a:ext cx="2438400" cy="1703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5791F2-CE6F-4E0A-86DC-96D1D0DD1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21" y="2235078"/>
            <a:ext cx="2007869" cy="2007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120850-EC31-4DFE-9E7C-7BF7D4594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629" y="2353163"/>
            <a:ext cx="2741620" cy="1742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C9554F-1E6F-40DF-999B-E17308CF92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29" y="2288023"/>
            <a:ext cx="1920253" cy="2007869"/>
          </a:xfrm>
          <a:prstGeom prst="rect">
            <a:avLst/>
          </a:prstGeom>
        </p:spPr>
      </p:pic>
      <p:pic>
        <p:nvPicPr>
          <p:cNvPr id="1026" name="Picture 2" descr="Napolina Chick Peas 400g (240g*)">
            <a:extLst>
              <a:ext uri="{FF2B5EF4-FFF2-40B4-BE49-F238E27FC236}">
                <a16:creationId xmlns:a16="http://schemas.microsoft.com/office/drawing/2014/main" id="{2EF257E7-55FC-473B-9508-7AF32F59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249" y="2379863"/>
            <a:ext cx="1718297" cy="17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C0EF69-86F0-490E-A66D-EC1DA94C1B79}"/>
              </a:ext>
            </a:extLst>
          </p:cNvPr>
          <p:cNvSpPr txBox="1"/>
          <p:nvPr/>
        </p:nvSpPr>
        <p:spPr>
          <a:xfrm>
            <a:off x="10302240" y="424294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Aquafaba</a:t>
            </a:r>
          </a:p>
        </p:txBody>
      </p:sp>
    </p:spTree>
    <p:extLst>
      <p:ext uri="{BB962C8B-B14F-4D97-AF65-F5344CB8AC3E}">
        <p14:creationId xmlns:p14="http://schemas.microsoft.com/office/powerpoint/2010/main" val="19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527DF3-2AD0-4AA9-AF95-8465017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meat denaturation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EA555-80FF-400C-B098-E4DA1E5760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Heat transfer to meat will denature proteins</a:t>
            </a:r>
          </a:p>
          <a:p>
            <a:r>
              <a:rPr lang="en-GB" dirty="0"/>
              <a:t>Tenderisation makes meat proteins easier to digest</a:t>
            </a:r>
          </a:p>
          <a:p>
            <a:r>
              <a:rPr lang="en-GB" dirty="0"/>
              <a:t>Generally slow, moist heat renders tough meat tender in methods such as casserole, stew and gently simmer</a:t>
            </a:r>
          </a:p>
          <a:p>
            <a:r>
              <a:rPr lang="en-GB" dirty="0"/>
              <a:t>Rapid heat such as stir-fry, grill and shallow fry are best for smaller thinner portions of meat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37" y="120427"/>
            <a:ext cx="4090115" cy="5931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878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https://www.foodafactoflife.org.uk/11-14-years/food-commodities/meat/posters/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468B83-D893-4042-9D59-F11BECF0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Meat protein denaturation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C4382-36E2-4EE1-8512-E88B8B48E7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4647DB-A80D-4036-8B60-41F73832B2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Meat loses about 30% of its weight during cooking as the proteins denature</a:t>
            </a:r>
          </a:p>
          <a:p>
            <a:r>
              <a:rPr lang="en-GB" dirty="0"/>
              <a:t>Shrinkage of meat on cooking is noticeable </a:t>
            </a:r>
          </a:p>
          <a:p>
            <a:r>
              <a:rPr lang="en-GB" dirty="0"/>
              <a:t>Juices are released</a:t>
            </a:r>
          </a:p>
          <a:p>
            <a:r>
              <a:rPr lang="en-GB" dirty="0"/>
              <a:t>Meat proteins change in colour</a:t>
            </a:r>
          </a:p>
          <a:p>
            <a:r>
              <a:rPr lang="en-GB" dirty="0"/>
              <a:t>Surface colours change 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Proteins denature when cooked</a:t>
            </a:r>
          </a:p>
        </p:txBody>
      </p:sp>
      <p:pic>
        <p:nvPicPr>
          <p:cNvPr id="3074" name="Picture 2" descr="C:\Users\Barbara\Pictures\1a13 cookteach new\All June TCT\P10506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11679"/>
            <a:ext cx="5617031" cy="408368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DCE0E-C3B3-401E-9EEA-AC99FF4F4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760" y="1532414"/>
            <a:ext cx="4881677" cy="4693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8B7F8-EE11-4AC5-A957-A2B82091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Marinades denature proteins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2922F0-4B20-4F08-963E-6726B96B7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Marinades contain ingredients with functionality: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ingredients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</a:t>
            </a:r>
            <a:r>
              <a:rPr lang="en-GB" dirty="0"/>
              <a:t> free hydrogen ions that make them active</a:t>
            </a:r>
          </a:p>
          <a:p>
            <a:pPr marL="0" indent="0">
              <a:buNone/>
            </a:pPr>
            <a:r>
              <a:rPr lang="en-GB" dirty="0"/>
              <a:t>Acid ingredients in marinades will denature meat proteins to make meat more tender and other ingredients in the marinade will impart flavour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ingredients </a:t>
            </a:r>
            <a:r>
              <a:rPr lang="en-GB" dirty="0"/>
              <a:t>provide active enzymes that denature protein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E7ED2D-D5E0-440B-8FD1-45BD4D0FA4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Content Placeholder 9" descr="Determine the pH materials(1).png">
            <a:extLst>
              <a:ext uri="{FF2B5EF4-FFF2-40B4-BE49-F238E27FC236}">
                <a16:creationId xmlns:a16="http://schemas.microsoft.com/office/drawing/2014/main" id="{B4A1F76C-E26C-4974-A3E9-0FEB0A8AFA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6125" y="1125845"/>
            <a:ext cx="4039310" cy="1778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A5896-4446-4626-BDC5-E7C6EEAB3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1" y="1199161"/>
            <a:ext cx="1200491" cy="261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3FE7E-0788-49FA-80D6-101B075C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9701">
            <a:off x="6996115" y="3754340"/>
            <a:ext cx="1571625" cy="290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693A49-62DB-44BB-9392-D938D9819A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343" y="2799343"/>
            <a:ext cx="2745817" cy="3138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CAACD-08F1-4C01-B345-BCEF7B142729}"/>
              </a:ext>
            </a:extLst>
          </p:cNvPr>
          <p:cNvSpPr txBox="1"/>
          <p:nvPr/>
        </p:nvSpPr>
        <p:spPr>
          <a:xfrm>
            <a:off x="6581775" y="5476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CFCF6-9ED3-4804-83FB-01FF6DA71AED}"/>
              </a:ext>
            </a:extLst>
          </p:cNvPr>
          <p:cNvSpPr txBox="1"/>
          <p:nvPr/>
        </p:nvSpPr>
        <p:spPr>
          <a:xfrm>
            <a:off x="6114690" y="5040154"/>
            <a:ext cx="1200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Bromelain is an enzyme in fresh pineapple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7C7294-8689-4713-9FB0-FB978E6B5290}"/>
              </a:ext>
            </a:extLst>
          </p:cNvPr>
          <p:cNvCxnSpPr/>
          <p:nvPr/>
        </p:nvCxnSpPr>
        <p:spPr>
          <a:xfrm flipV="1">
            <a:off x="7430962" y="2619375"/>
            <a:ext cx="274763" cy="28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75C2-4FD7-45B5-8167-945E2775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 protease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BA3D-87DD-407A-86DB-A595542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26" y="1880996"/>
            <a:ext cx="10515600" cy="4351338"/>
          </a:xfrm>
        </p:spPr>
        <p:txBody>
          <a:bodyPr/>
          <a:lstStyle/>
          <a:p>
            <a:r>
              <a:rPr lang="en-GB" dirty="0"/>
              <a:t>Protein enzymes are called</a:t>
            </a:r>
            <a:br>
              <a:rPr lang="en-GB" dirty="0"/>
            </a:br>
            <a:r>
              <a:rPr lang="en-GB" dirty="0"/>
              <a:t>‘proteases’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2C711-25A1-4412-911F-97660C8E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4328" y="1360935"/>
            <a:ext cx="2038095" cy="46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89CD1-57D7-4938-A911-D262706E3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85354">
            <a:off x="5491109" y="1933075"/>
            <a:ext cx="866667" cy="16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A08D-8802-412C-AE18-1FF2B8EA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40797">
            <a:off x="6553220" y="2354526"/>
            <a:ext cx="866667" cy="168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5B46C-ECA5-4718-8889-EB11351BE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45720">
            <a:off x="7212845" y="2743346"/>
            <a:ext cx="866667" cy="168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22E1FB-F7AE-4ACB-B39A-F0F0942C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3027">
            <a:off x="9512514" y="2133680"/>
            <a:ext cx="2019048" cy="17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5E511-708E-4C85-9446-224FB296102C}"/>
              </a:ext>
            </a:extLst>
          </p:cNvPr>
          <p:cNvSpPr txBox="1"/>
          <p:nvPr/>
        </p:nvSpPr>
        <p:spPr>
          <a:xfrm>
            <a:off x="4974333" y="4577280"/>
            <a:ext cx="333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Proteases fold up to form  specific shapes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07A7F2D3-C0F6-4663-991E-6995B329072B}"/>
              </a:ext>
            </a:extLst>
          </p:cNvPr>
          <p:cNvSpPr/>
          <p:nvPr/>
        </p:nvSpPr>
        <p:spPr>
          <a:xfrm rot="7937608" flipH="1" flipV="1">
            <a:off x="8594724" y="2459909"/>
            <a:ext cx="1094479" cy="437190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53136BE-8A77-4A66-BB1F-79A2B7A7FBFC}"/>
              </a:ext>
            </a:extLst>
          </p:cNvPr>
          <p:cNvSpPr/>
          <p:nvPr/>
        </p:nvSpPr>
        <p:spPr>
          <a:xfrm rot="10800000">
            <a:off x="2494791" y="4205753"/>
            <a:ext cx="390292" cy="885815"/>
          </a:xfrm>
          <a:prstGeom prst="downArrow">
            <a:avLst>
              <a:gd name="adj1" fmla="val 24398"/>
              <a:gd name="adj2" fmla="val 53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1AF4B-D7BA-4BE1-B25B-2ECBD3CB8D90}"/>
              </a:ext>
            </a:extLst>
          </p:cNvPr>
          <p:cNvSpPr txBox="1"/>
          <p:nvPr/>
        </p:nvSpPr>
        <p:spPr>
          <a:xfrm>
            <a:off x="1136937" y="5059720"/>
            <a:ext cx="333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Proteases are made up from amino acids in a set sequence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AA83A5-FB60-4F84-A2CA-B577247A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637">
            <a:off x="8257056" y="3187530"/>
            <a:ext cx="866667" cy="16857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EDE6D5-9A08-4A49-83A5-1FAFB1D133CE}"/>
              </a:ext>
            </a:extLst>
          </p:cNvPr>
          <p:cNvSpPr txBox="1"/>
          <p:nvPr/>
        </p:nvSpPr>
        <p:spPr>
          <a:xfrm>
            <a:off x="9871726" y="4130002"/>
            <a:ext cx="1596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Protease ready for action in a marinade 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A127E0C5-2323-4100-BC3B-690ADBACE64E}"/>
              </a:ext>
            </a:extLst>
          </p:cNvPr>
          <p:cNvSpPr/>
          <p:nvPr/>
        </p:nvSpPr>
        <p:spPr>
          <a:xfrm rot="12551728" flipH="1">
            <a:off x="4871974" y="3729812"/>
            <a:ext cx="1094479" cy="437190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C853A-E0B1-4067-AA0D-11D6363966EA}"/>
              </a:ext>
            </a:extLst>
          </p:cNvPr>
          <p:cNvSpPr/>
          <p:nvPr/>
        </p:nvSpPr>
        <p:spPr>
          <a:xfrm>
            <a:off x="3932555" y="324212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4F6F30-8333-4DAC-81B5-D61AF51C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44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>Food science in action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F99D44-D96D-4708-8AE1-24C745F08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388" y="4801841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Barbara Monks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www.thecookeryteacher.com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28 March 2019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9CB72-F612-4744-88E3-B3F2CA333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5" y="4166682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72D0-C249-4C87-BC20-89B556D2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5307" cy="132556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an enzyme works in a meat marinade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BA36D-B386-4BD5-9451-F154DFE9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58" y="3812459"/>
            <a:ext cx="2385719" cy="2081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4257E-23A9-409D-8FC7-8FD24966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" y="1384628"/>
            <a:ext cx="3484442" cy="1944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A7AA6-1166-47C1-9BBA-155A5995DB01}"/>
              </a:ext>
            </a:extLst>
          </p:cNvPr>
          <p:cNvSpPr txBox="1"/>
          <p:nvPr/>
        </p:nvSpPr>
        <p:spPr>
          <a:xfrm>
            <a:off x="1356182" y="1677095"/>
            <a:ext cx="143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Meat Cubes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FAEED-AC6D-4D22-AA4E-6A4D8220D714}"/>
              </a:ext>
            </a:extLst>
          </p:cNvPr>
          <p:cNvSpPr txBox="1"/>
          <p:nvPr/>
        </p:nvSpPr>
        <p:spPr>
          <a:xfrm>
            <a:off x="1079063" y="5288706"/>
            <a:ext cx="209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Enzyme in marinade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3245D-E553-4939-85B1-59F2D9CCA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83" y="1384628"/>
            <a:ext cx="3159333" cy="3066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C55607-2A91-4B4A-B6FB-F524454C6C9D}"/>
              </a:ext>
            </a:extLst>
          </p:cNvPr>
          <p:cNvSpPr txBox="1"/>
          <p:nvPr/>
        </p:nvSpPr>
        <p:spPr>
          <a:xfrm>
            <a:off x="4490113" y="4406675"/>
            <a:ext cx="180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Enzyme reacts with meat cube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1242B-61F1-4FC0-8BAC-DB61CEF9D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07" y="1508437"/>
            <a:ext cx="2809524" cy="28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E6499-31BC-4906-A2C6-A215E67A9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569" y="1670931"/>
            <a:ext cx="2904762" cy="23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21BD2-BF05-47D2-B7FC-EB53095AB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740" y="1265342"/>
            <a:ext cx="3790476" cy="2685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BAF6F-2A4D-48AA-B727-C6EE1E6F90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70" y="3158497"/>
            <a:ext cx="797992" cy="6963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889F6F-5B60-4C17-B820-E05725436C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725" y="2934763"/>
            <a:ext cx="797992" cy="6963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8F972D-987C-4557-B551-DC1B0403D2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648" y="2940445"/>
            <a:ext cx="740660" cy="646331"/>
          </a:xfrm>
          <a:prstGeom prst="rect">
            <a:avLst/>
          </a:prstGeom>
        </p:spPr>
      </p:pic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BFBDB16-0967-4504-BBB3-FCE6A665618E}"/>
              </a:ext>
            </a:extLst>
          </p:cNvPr>
          <p:cNvCxnSpPr>
            <a:cxnSpLocks/>
          </p:cNvCxnSpPr>
          <p:nvPr/>
        </p:nvCxnSpPr>
        <p:spPr>
          <a:xfrm flipV="1">
            <a:off x="2922370" y="4063122"/>
            <a:ext cx="1188965" cy="600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9A9E4B-452B-4886-9A14-C216173BA9E5}"/>
              </a:ext>
            </a:extLst>
          </p:cNvPr>
          <p:cNvSpPr txBox="1"/>
          <p:nvPr/>
        </p:nvSpPr>
        <p:spPr>
          <a:xfrm>
            <a:off x="7872727" y="4112268"/>
            <a:ext cx="3228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Enzymes change the texture of protein in meat </a:t>
            </a:r>
          </a:p>
          <a:p>
            <a:pPr algn="ctr"/>
            <a:r>
              <a:rPr lang="en-GB" dirty="0"/>
              <a:t>Meat becomes more tender and absorbs some of the marinade giving flavour and colour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DF1422-2E3B-4C63-8E0E-531C48A1717E}"/>
              </a:ext>
            </a:extLst>
          </p:cNvPr>
          <p:cNvSpPr txBox="1"/>
          <p:nvPr/>
        </p:nvSpPr>
        <p:spPr>
          <a:xfrm>
            <a:off x="752261" y="4327485"/>
            <a:ext cx="57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963D0F-150C-43B7-B4AD-88D33032916F}"/>
              </a:ext>
            </a:extLst>
          </p:cNvPr>
          <p:cNvSpPr txBox="1"/>
          <p:nvPr/>
        </p:nvSpPr>
        <p:spPr>
          <a:xfrm>
            <a:off x="4011035" y="4440348"/>
            <a:ext cx="57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78C683-C728-437F-B6E5-1C7EC0BA4BA4}"/>
              </a:ext>
            </a:extLst>
          </p:cNvPr>
          <p:cNvSpPr/>
          <p:nvPr/>
        </p:nvSpPr>
        <p:spPr>
          <a:xfrm>
            <a:off x="7413032" y="4468230"/>
            <a:ext cx="445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4EC9DE-5579-4D54-9D5D-B9002B6D6EB1}"/>
              </a:ext>
            </a:extLst>
          </p:cNvPr>
          <p:cNvSpPr/>
          <p:nvPr/>
        </p:nvSpPr>
        <p:spPr>
          <a:xfrm>
            <a:off x="571500" y="1504950"/>
            <a:ext cx="2867025" cy="1752600"/>
          </a:xfrm>
          <a:custGeom>
            <a:avLst/>
            <a:gdLst>
              <a:gd name="connsiteX0" fmla="*/ 466725 w 2867025"/>
              <a:gd name="connsiteY0" fmla="*/ 1524000 h 1752600"/>
              <a:gd name="connsiteX1" fmla="*/ 0 w 2867025"/>
              <a:gd name="connsiteY1" fmla="*/ 295275 h 1752600"/>
              <a:gd name="connsiteX2" fmla="*/ 781050 w 2867025"/>
              <a:gd name="connsiteY2" fmla="*/ 104775 h 1752600"/>
              <a:gd name="connsiteX3" fmla="*/ 1695450 w 2867025"/>
              <a:gd name="connsiteY3" fmla="*/ 0 h 1752600"/>
              <a:gd name="connsiteX4" fmla="*/ 2409825 w 2867025"/>
              <a:gd name="connsiteY4" fmla="*/ 180975 h 1752600"/>
              <a:gd name="connsiteX5" fmla="*/ 2819400 w 2867025"/>
              <a:gd name="connsiteY5" fmla="*/ 609600 h 1752600"/>
              <a:gd name="connsiteX6" fmla="*/ 2867025 w 2867025"/>
              <a:gd name="connsiteY6" fmla="*/ 895350 h 1752600"/>
              <a:gd name="connsiteX7" fmla="*/ 2409825 w 2867025"/>
              <a:gd name="connsiteY7" fmla="*/ 1238250 h 1752600"/>
              <a:gd name="connsiteX8" fmla="*/ 2305050 w 2867025"/>
              <a:gd name="connsiteY8" fmla="*/ 1533525 h 1752600"/>
              <a:gd name="connsiteX9" fmla="*/ 2238375 w 2867025"/>
              <a:gd name="connsiteY9" fmla="*/ 1714500 h 1752600"/>
              <a:gd name="connsiteX10" fmla="*/ 2028825 w 2867025"/>
              <a:gd name="connsiteY10" fmla="*/ 1724025 h 1752600"/>
              <a:gd name="connsiteX11" fmla="*/ 1790700 w 2867025"/>
              <a:gd name="connsiteY11" fmla="*/ 1524000 h 1752600"/>
              <a:gd name="connsiteX12" fmla="*/ 1571625 w 2867025"/>
              <a:gd name="connsiteY12" fmla="*/ 1343025 h 1752600"/>
              <a:gd name="connsiteX13" fmla="*/ 1343025 w 2867025"/>
              <a:gd name="connsiteY13" fmla="*/ 1276350 h 1752600"/>
              <a:gd name="connsiteX14" fmla="*/ 1143000 w 2867025"/>
              <a:gd name="connsiteY14" fmla="*/ 1466850 h 1752600"/>
              <a:gd name="connsiteX15" fmla="*/ 962025 w 2867025"/>
              <a:gd name="connsiteY15" fmla="*/ 1609725 h 1752600"/>
              <a:gd name="connsiteX16" fmla="*/ 723900 w 2867025"/>
              <a:gd name="connsiteY16" fmla="*/ 1743075 h 1752600"/>
              <a:gd name="connsiteX17" fmla="*/ 609600 w 2867025"/>
              <a:gd name="connsiteY17" fmla="*/ 1752600 h 1752600"/>
              <a:gd name="connsiteX18" fmla="*/ 466725 w 2867025"/>
              <a:gd name="connsiteY18" fmla="*/ 15240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7025" h="1752600">
                <a:moveTo>
                  <a:pt x="466725" y="1524000"/>
                </a:moveTo>
                <a:lnTo>
                  <a:pt x="0" y="295275"/>
                </a:lnTo>
                <a:lnTo>
                  <a:pt x="781050" y="104775"/>
                </a:lnTo>
                <a:lnTo>
                  <a:pt x="1695450" y="0"/>
                </a:lnTo>
                <a:lnTo>
                  <a:pt x="2409825" y="180975"/>
                </a:lnTo>
                <a:lnTo>
                  <a:pt x="2819400" y="609600"/>
                </a:lnTo>
                <a:lnTo>
                  <a:pt x="2867025" y="895350"/>
                </a:lnTo>
                <a:lnTo>
                  <a:pt x="2409825" y="1238250"/>
                </a:lnTo>
                <a:lnTo>
                  <a:pt x="2305050" y="1533525"/>
                </a:lnTo>
                <a:lnTo>
                  <a:pt x="2238375" y="1714500"/>
                </a:lnTo>
                <a:lnTo>
                  <a:pt x="2028825" y="1724025"/>
                </a:lnTo>
                <a:lnTo>
                  <a:pt x="1790700" y="1524000"/>
                </a:lnTo>
                <a:lnTo>
                  <a:pt x="1571625" y="1343025"/>
                </a:lnTo>
                <a:lnTo>
                  <a:pt x="1343025" y="1276350"/>
                </a:lnTo>
                <a:lnTo>
                  <a:pt x="1143000" y="1466850"/>
                </a:lnTo>
                <a:lnTo>
                  <a:pt x="962025" y="1609725"/>
                </a:lnTo>
                <a:lnTo>
                  <a:pt x="723900" y="1743075"/>
                </a:lnTo>
                <a:lnTo>
                  <a:pt x="609600" y="1752600"/>
                </a:lnTo>
                <a:lnTo>
                  <a:pt x="466725" y="152400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61A63F-7021-44CF-9D44-376AB3489669}"/>
              </a:ext>
            </a:extLst>
          </p:cNvPr>
          <p:cNvSpPr/>
          <p:nvPr/>
        </p:nvSpPr>
        <p:spPr>
          <a:xfrm>
            <a:off x="3990975" y="1571625"/>
            <a:ext cx="2495550" cy="2066925"/>
          </a:xfrm>
          <a:custGeom>
            <a:avLst/>
            <a:gdLst>
              <a:gd name="connsiteX0" fmla="*/ 114300 w 2495550"/>
              <a:gd name="connsiteY0" fmla="*/ 1066800 h 2066925"/>
              <a:gd name="connsiteX1" fmla="*/ 0 w 2495550"/>
              <a:gd name="connsiteY1" fmla="*/ 523875 h 2066925"/>
              <a:gd name="connsiteX2" fmla="*/ 133350 w 2495550"/>
              <a:gd name="connsiteY2" fmla="*/ 266700 h 2066925"/>
              <a:gd name="connsiteX3" fmla="*/ 638175 w 2495550"/>
              <a:gd name="connsiteY3" fmla="*/ 95250 h 2066925"/>
              <a:gd name="connsiteX4" fmla="*/ 1162050 w 2495550"/>
              <a:gd name="connsiteY4" fmla="*/ 0 h 2066925"/>
              <a:gd name="connsiteX5" fmla="*/ 1790700 w 2495550"/>
              <a:gd name="connsiteY5" fmla="*/ 47625 h 2066925"/>
              <a:gd name="connsiteX6" fmla="*/ 2171700 w 2495550"/>
              <a:gd name="connsiteY6" fmla="*/ 295275 h 2066925"/>
              <a:gd name="connsiteX7" fmla="*/ 2495550 w 2495550"/>
              <a:gd name="connsiteY7" fmla="*/ 828675 h 2066925"/>
              <a:gd name="connsiteX8" fmla="*/ 2486025 w 2495550"/>
              <a:gd name="connsiteY8" fmla="*/ 1076325 h 2066925"/>
              <a:gd name="connsiteX9" fmla="*/ 2190750 w 2495550"/>
              <a:gd name="connsiteY9" fmla="*/ 1095375 h 2066925"/>
              <a:gd name="connsiteX10" fmla="*/ 2095500 w 2495550"/>
              <a:gd name="connsiteY10" fmla="*/ 1485900 h 2066925"/>
              <a:gd name="connsiteX11" fmla="*/ 2028825 w 2495550"/>
              <a:gd name="connsiteY11" fmla="*/ 1619250 h 2066925"/>
              <a:gd name="connsiteX12" fmla="*/ 2114550 w 2495550"/>
              <a:gd name="connsiteY12" fmla="*/ 1962150 h 2066925"/>
              <a:gd name="connsiteX13" fmla="*/ 2038350 w 2495550"/>
              <a:gd name="connsiteY13" fmla="*/ 2066925 h 2066925"/>
              <a:gd name="connsiteX14" fmla="*/ 1828800 w 2495550"/>
              <a:gd name="connsiteY14" fmla="*/ 1733550 h 2066925"/>
              <a:gd name="connsiteX15" fmla="*/ 1724025 w 2495550"/>
              <a:gd name="connsiteY15" fmla="*/ 1485900 h 2066925"/>
              <a:gd name="connsiteX16" fmla="*/ 1495425 w 2495550"/>
              <a:gd name="connsiteY16" fmla="*/ 1323975 h 2066925"/>
              <a:gd name="connsiteX17" fmla="*/ 1438275 w 2495550"/>
              <a:gd name="connsiteY17" fmla="*/ 1152525 h 2066925"/>
              <a:gd name="connsiteX18" fmla="*/ 1295400 w 2495550"/>
              <a:gd name="connsiteY18" fmla="*/ 1085850 h 2066925"/>
              <a:gd name="connsiteX19" fmla="*/ 1114425 w 2495550"/>
              <a:gd name="connsiteY19" fmla="*/ 1143000 h 2066925"/>
              <a:gd name="connsiteX20" fmla="*/ 981075 w 2495550"/>
              <a:gd name="connsiteY20" fmla="*/ 1266825 h 2066925"/>
              <a:gd name="connsiteX21" fmla="*/ 952500 w 2495550"/>
              <a:gd name="connsiteY21" fmla="*/ 1371600 h 2066925"/>
              <a:gd name="connsiteX22" fmla="*/ 876300 w 2495550"/>
              <a:gd name="connsiteY22" fmla="*/ 1543050 h 2066925"/>
              <a:gd name="connsiteX23" fmla="*/ 666750 w 2495550"/>
              <a:gd name="connsiteY23" fmla="*/ 1466850 h 2066925"/>
              <a:gd name="connsiteX24" fmla="*/ 666750 w 2495550"/>
              <a:gd name="connsiteY24" fmla="*/ 1628775 h 2066925"/>
              <a:gd name="connsiteX25" fmla="*/ 619125 w 2495550"/>
              <a:gd name="connsiteY25" fmla="*/ 1762125 h 2066925"/>
              <a:gd name="connsiteX26" fmla="*/ 504825 w 2495550"/>
              <a:gd name="connsiteY26" fmla="*/ 1905000 h 2066925"/>
              <a:gd name="connsiteX27" fmla="*/ 419100 w 2495550"/>
              <a:gd name="connsiteY27" fmla="*/ 1990725 h 2066925"/>
              <a:gd name="connsiteX28" fmla="*/ 361950 w 2495550"/>
              <a:gd name="connsiteY28" fmla="*/ 1990725 h 2066925"/>
              <a:gd name="connsiteX29" fmla="*/ 419100 w 2495550"/>
              <a:gd name="connsiteY29" fmla="*/ 1781175 h 2066925"/>
              <a:gd name="connsiteX30" fmla="*/ 504825 w 2495550"/>
              <a:gd name="connsiteY30" fmla="*/ 1552575 h 2066925"/>
              <a:gd name="connsiteX31" fmla="*/ 514350 w 2495550"/>
              <a:gd name="connsiteY31" fmla="*/ 1466850 h 2066925"/>
              <a:gd name="connsiteX32" fmla="*/ 514350 w 2495550"/>
              <a:gd name="connsiteY32" fmla="*/ 1362075 h 2066925"/>
              <a:gd name="connsiteX33" fmla="*/ 419100 w 2495550"/>
              <a:gd name="connsiteY33" fmla="*/ 1143000 h 2066925"/>
              <a:gd name="connsiteX34" fmla="*/ 190500 w 2495550"/>
              <a:gd name="connsiteY34" fmla="*/ 1133475 h 2066925"/>
              <a:gd name="connsiteX35" fmla="*/ 114300 w 2495550"/>
              <a:gd name="connsiteY35" fmla="*/ 106680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5550" h="2066925">
                <a:moveTo>
                  <a:pt x="114300" y="1066800"/>
                </a:moveTo>
                <a:lnTo>
                  <a:pt x="0" y="523875"/>
                </a:lnTo>
                <a:lnTo>
                  <a:pt x="133350" y="266700"/>
                </a:lnTo>
                <a:lnTo>
                  <a:pt x="638175" y="95250"/>
                </a:lnTo>
                <a:lnTo>
                  <a:pt x="1162050" y="0"/>
                </a:lnTo>
                <a:lnTo>
                  <a:pt x="1790700" y="47625"/>
                </a:lnTo>
                <a:lnTo>
                  <a:pt x="2171700" y="295275"/>
                </a:lnTo>
                <a:lnTo>
                  <a:pt x="2495550" y="828675"/>
                </a:lnTo>
                <a:lnTo>
                  <a:pt x="2486025" y="1076325"/>
                </a:lnTo>
                <a:lnTo>
                  <a:pt x="2190750" y="1095375"/>
                </a:lnTo>
                <a:lnTo>
                  <a:pt x="2095500" y="1485900"/>
                </a:lnTo>
                <a:lnTo>
                  <a:pt x="2028825" y="1619250"/>
                </a:lnTo>
                <a:lnTo>
                  <a:pt x="2114550" y="1962150"/>
                </a:lnTo>
                <a:lnTo>
                  <a:pt x="2038350" y="2066925"/>
                </a:lnTo>
                <a:lnTo>
                  <a:pt x="1828800" y="1733550"/>
                </a:lnTo>
                <a:lnTo>
                  <a:pt x="1724025" y="1485900"/>
                </a:lnTo>
                <a:lnTo>
                  <a:pt x="1495425" y="1323975"/>
                </a:lnTo>
                <a:lnTo>
                  <a:pt x="1438275" y="1152525"/>
                </a:lnTo>
                <a:lnTo>
                  <a:pt x="1295400" y="1085850"/>
                </a:lnTo>
                <a:lnTo>
                  <a:pt x="1114425" y="1143000"/>
                </a:lnTo>
                <a:lnTo>
                  <a:pt x="981075" y="1266825"/>
                </a:lnTo>
                <a:lnTo>
                  <a:pt x="952500" y="1371600"/>
                </a:lnTo>
                <a:lnTo>
                  <a:pt x="876300" y="1543050"/>
                </a:lnTo>
                <a:lnTo>
                  <a:pt x="666750" y="1466850"/>
                </a:lnTo>
                <a:lnTo>
                  <a:pt x="666750" y="1628775"/>
                </a:lnTo>
                <a:lnTo>
                  <a:pt x="619125" y="1762125"/>
                </a:lnTo>
                <a:lnTo>
                  <a:pt x="504825" y="1905000"/>
                </a:lnTo>
                <a:lnTo>
                  <a:pt x="419100" y="1990725"/>
                </a:lnTo>
                <a:lnTo>
                  <a:pt x="361950" y="1990725"/>
                </a:lnTo>
                <a:lnTo>
                  <a:pt x="419100" y="1781175"/>
                </a:lnTo>
                <a:lnTo>
                  <a:pt x="504825" y="1552575"/>
                </a:lnTo>
                <a:lnTo>
                  <a:pt x="514350" y="1466850"/>
                </a:lnTo>
                <a:lnTo>
                  <a:pt x="514350" y="1362075"/>
                </a:lnTo>
                <a:lnTo>
                  <a:pt x="419100" y="1143000"/>
                </a:lnTo>
                <a:lnTo>
                  <a:pt x="190500" y="1133475"/>
                </a:lnTo>
                <a:lnTo>
                  <a:pt x="114300" y="106680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FAAE9C-FD08-498A-A287-63D0119BCBAF}"/>
              </a:ext>
            </a:extLst>
          </p:cNvPr>
          <p:cNvSpPr/>
          <p:nvPr/>
        </p:nvSpPr>
        <p:spPr>
          <a:xfrm>
            <a:off x="7572375" y="1552575"/>
            <a:ext cx="3228975" cy="1838325"/>
          </a:xfrm>
          <a:custGeom>
            <a:avLst/>
            <a:gdLst>
              <a:gd name="connsiteX0" fmla="*/ 314325 w 3228975"/>
              <a:gd name="connsiteY0" fmla="*/ 714375 h 1838325"/>
              <a:gd name="connsiteX1" fmla="*/ 314325 w 3228975"/>
              <a:gd name="connsiteY1" fmla="*/ 714375 h 1838325"/>
              <a:gd name="connsiteX2" fmla="*/ 314325 w 3228975"/>
              <a:gd name="connsiteY2" fmla="*/ 314325 h 1838325"/>
              <a:gd name="connsiteX3" fmla="*/ 542925 w 3228975"/>
              <a:gd name="connsiteY3" fmla="*/ 133350 h 1838325"/>
              <a:gd name="connsiteX4" fmla="*/ 819150 w 3228975"/>
              <a:gd name="connsiteY4" fmla="*/ 114300 h 1838325"/>
              <a:gd name="connsiteX5" fmla="*/ 914400 w 3228975"/>
              <a:gd name="connsiteY5" fmla="*/ 104775 h 1838325"/>
              <a:gd name="connsiteX6" fmla="*/ 1009650 w 3228975"/>
              <a:gd name="connsiteY6" fmla="*/ 47625 h 1838325"/>
              <a:gd name="connsiteX7" fmla="*/ 1685925 w 3228975"/>
              <a:gd name="connsiteY7" fmla="*/ 0 h 1838325"/>
              <a:gd name="connsiteX8" fmla="*/ 2171700 w 3228975"/>
              <a:gd name="connsiteY8" fmla="*/ 142875 h 1838325"/>
              <a:gd name="connsiteX9" fmla="*/ 2371725 w 3228975"/>
              <a:gd name="connsiteY9" fmla="*/ 314325 h 1838325"/>
              <a:gd name="connsiteX10" fmla="*/ 2486025 w 3228975"/>
              <a:gd name="connsiteY10" fmla="*/ 523875 h 1838325"/>
              <a:gd name="connsiteX11" fmla="*/ 2619375 w 3228975"/>
              <a:gd name="connsiteY11" fmla="*/ 723900 h 1838325"/>
              <a:gd name="connsiteX12" fmla="*/ 2924175 w 3228975"/>
              <a:gd name="connsiteY12" fmla="*/ 800100 h 1838325"/>
              <a:gd name="connsiteX13" fmla="*/ 3057525 w 3228975"/>
              <a:gd name="connsiteY13" fmla="*/ 971550 h 1838325"/>
              <a:gd name="connsiteX14" fmla="*/ 3209925 w 3228975"/>
              <a:gd name="connsiteY14" fmla="*/ 1104900 h 1838325"/>
              <a:gd name="connsiteX15" fmla="*/ 3228975 w 3228975"/>
              <a:gd name="connsiteY15" fmla="*/ 1352550 h 1838325"/>
              <a:gd name="connsiteX16" fmla="*/ 3228975 w 3228975"/>
              <a:gd name="connsiteY16" fmla="*/ 1609725 h 1838325"/>
              <a:gd name="connsiteX17" fmla="*/ 3124200 w 3228975"/>
              <a:gd name="connsiteY17" fmla="*/ 1724025 h 1838325"/>
              <a:gd name="connsiteX18" fmla="*/ 2962275 w 3228975"/>
              <a:gd name="connsiteY18" fmla="*/ 1809750 h 1838325"/>
              <a:gd name="connsiteX19" fmla="*/ 2886075 w 3228975"/>
              <a:gd name="connsiteY19" fmla="*/ 1695450 h 1838325"/>
              <a:gd name="connsiteX20" fmla="*/ 2876550 w 3228975"/>
              <a:gd name="connsiteY20" fmla="*/ 1552575 h 1838325"/>
              <a:gd name="connsiteX21" fmla="*/ 2876550 w 3228975"/>
              <a:gd name="connsiteY21" fmla="*/ 1466850 h 1838325"/>
              <a:gd name="connsiteX22" fmla="*/ 2857500 w 3228975"/>
              <a:gd name="connsiteY22" fmla="*/ 1381125 h 1838325"/>
              <a:gd name="connsiteX23" fmla="*/ 2676525 w 3228975"/>
              <a:gd name="connsiteY23" fmla="*/ 1152525 h 1838325"/>
              <a:gd name="connsiteX24" fmla="*/ 2581275 w 3228975"/>
              <a:gd name="connsiteY24" fmla="*/ 1162050 h 1838325"/>
              <a:gd name="connsiteX25" fmla="*/ 2543175 w 3228975"/>
              <a:gd name="connsiteY25" fmla="*/ 1066800 h 1838325"/>
              <a:gd name="connsiteX26" fmla="*/ 2514600 w 3228975"/>
              <a:gd name="connsiteY26" fmla="*/ 981075 h 1838325"/>
              <a:gd name="connsiteX27" fmla="*/ 2409825 w 3228975"/>
              <a:gd name="connsiteY27" fmla="*/ 866775 h 1838325"/>
              <a:gd name="connsiteX28" fmla="*/ 2324100 w 3228975"/>
              <a:gd name="connsiteY28" fmla="*/ 838200 h 1838325"/>
              <a:gd name="connsiteX29" fmla="*/ 2209800 w 3228975"/>
              <a:gd name="connsiteY29" fmla="*/ 771525 h 1838325"/>
              <a:gd name="connsiteX30" fmla="*/ 2219325 w 3228975"/>
              <a:gd name="connsiteY30" fmla="*/ 904875 h 1838325"/>
              <a:gd name="connsiteX31" fmla="*/ 2343150 w 3228975"/>
              <a:gd name="connsiteY31" fmla="*/ 1047750 h 1838325"/>
              <a:gd name="connsiteX32" fmla="*/ 2352675 w 3228975"/>
              <a:gd name="connsiteY32" fmla="*/ 1304925 h 1838325"/>
              <a:gd name="connsiteX33" fmla="*/ 2343150 w 3228975"/>
              <a:gd name="connsiteY33" fmla="*/ 1457325 h 1838325"/>
              <a:gd name="connsiteX34" fmla="*/ 2343150 w 3228975"/>
              <a:gd name="connsiteY34" fmla="*/ 1571625 h 1838325"/>
              <a:gd name="connsiteX35" fmla="*/ 2209800 w 3228975"/>
              <a:gd name="connsiteY35" fmla="*/ 1647825 h 1838325"/>
              <a:gd name="connsiteX36" fmla="*/ 2124075 w 3228975"/>
              <a:gd name="connsiteY36" fmla="*/ 1714500 h 1838325"/>
              <a:gd name="connsiteX37" fmla="*/ 2105025 w 3228975"/>
              <a:gd name="connsiteY37" fmla="*/ 1733550 h 1838325"/>
              <a:gd name="connsiteX38" fmla="*/ 2066925 w 3228975"/>
              <a:gd name="connsiteY38" fmla="*/ 1657350 h 1838325"/>
              <a:gd name="connsiteX39" fmla="*/ 2057400 w 3228975"/>
              <a:gd name="connsiteY39" fmla="*/ 1495425 h 1838325"/>
              <a:gd name="connsiteX40" fmla="*/ 2047875 w 3228975"/>
              <a:gd name="connsiteY40" fmla="*/ 1343025 h 1838325"/>
              <a:gd name="connsiteX41" fmla="*/ 1952625 w 3228975"/>
              <a:gd name="connsiteY41" fmla="*/ 1228725 h 1838325"/>
              <a:gd name="connsiteX42" fmla="*/ 1895475 w 3228975"/>
              <a:gd name="connsiteY42" fmla="*/ 1085850 h 1838325"/>
              <a:gd name="connsiteX43" fmla="*/ 1781175 w 3228975"/>
              <a:gd name="connsiteY43" fmla="*/ 1066800 h 1838325"/>
              <a:gd name="connsiteX44" fmla="*/ 1704975 w 3228975"/>
              <a:gd name="connsiteY44" fmla="*/ 981075 h 1838325"/>
              <a:gd name="connsiteX45" fmla="*/ 1676400 w 3228975"/>
              <a:gd name="connsiteY45" fmla="*/ 781050 h 1838325"/>
              <a:gd name="connsiteX46" fmla="*/ 1752600 w 3228975"/>
              <a:gd name="connsiteY46" fmla="*/ 666750 h 1838325"/>
              <a:gd name="connsiteX47" fmla="*/ 1714500 w 3228975"/>
              <a:gd name="connsiteY47" fmla="*/ 581025 h 1838325"/>
              <a:gd name="connsiteX48" fmla="*/ 1562100 w 3228975"/>
              <a:gd name="connsiteY48" fmla="*/ 581025 h 1838325"/>
              <a:gd name="connsiteX49" fmla="*/ 1476375 w 3228975"/>
              <a:gd name="connsiteY49" fmla="*/ 590550 h 1838325"/>
              <a:gd name="connsiteX50" fmla="*/ 1352550 w 3228975"/>
              <a:gd name="connsiteY50" fmla="*/ 628650 h 1838325"/>
              <a:gd name="connsiteX51" fmla="*/ 1352550 w 3228975"/>
              <a:gd name="connsiteY51" fmla="*/ 752475 h 1838325"/>
              <a:gd name="connsiteX52" fmla="*/ 1495425 w 3228975"/>
              <a:gd name="connsiteY52" fmla="*/ 800100 h 1838325"/>
              <a:gd name="connsiteX53" fmla="*/ 1562100 w 3228975"/>
              <a:gd name="connsiteY53" fmla="*/ 885825 h 1838325"/>
              <a:gd name="connsiteX54" fmla="*/ 1524000 w 3228975"/>
              <a:gd name="connsiteY54" fmla="*/ 1000125 h 1838325"/>
              <a:gd name="connsiteX55" fmla="*/ 1514475 w 3228975"/>
              <a:gd name="connsiteY55" fmla="*/ 1076325 h 1838325"/>
              <a:gd name="connsiteX56" fmla="*/ 1514475 w 3228975"/>
              <a:gd name="connsiteY56" fmla="*/ 1181100 h 1838325"/>
              <a:gd name="connsiteX57" fmla="*/ 1457325 w 3228975"/>
              <a:gd name="connsiteY57" fmla="*/ 1285875 h 1838325"/>
              <a:gd name="connsiteX58" fmla="*/ 1457325 w 3228975"/>
              <a:gd name="connsiteY58" fmla="*/ 1362075 h 1838325"/>
              <a:gd name="connsiteX59" fmla="*/ 1419225 w 3228975"/>
              <a:gd name="connsiteY59" fmla="*/ 1495425 h 1838325"/>
              <a:gd name="connsiteX60" fmla="*/ 1362075 w 3228975"/>
              <a:gd name="connsiteY60" fmla="*/ 1638300 h 1838325"/>
              <a:gd name="connsiteX61" fmla="*/ 1266825 w 3228975"/>
              <a:gd name="connsiteY61" fmla="*/ 1838325 h 1838325"/>
              <a:gd name="connsiteX62" fmla="*/ 1162050 w 3228975"/>
              <a:gd name="connsiteY62" fmla="*/ 1724025 h 1838325"/>
              <a:gd name="connsiteX63" fmla="*/ 1047750 w 3228975"/>
              <a:gd name="connsiteY63" fmla="*/ 1609725 h 1838325"/>
              <a:gd name="connsiteX64" fmla="*/ 962025 w 3228975"/>
              <a:gd name="connsiteY64" fmla="*/ 1409700 h 1838325"/>
              <a:gd name="connsiteX65" fmla="*/ 952500 w 3228975"/>
              <a:gd name="connsiteY65" fmla="*/ 1276350 h 1838325"/>
              <a:gd name="connsiteX66" fmla="*/ 1009650 w 3228975"/>
              <a:gd name="connsiteY66" fmla="*/ 1209675 h 1838325"/>
              <a:gd name="connsiteX67" fmla="*/ 1047750 w 3228975"/>
              <a:gd name="connsiteY67" fmla="*/ 1152525 h 1838325"/>
              <a:gd name="connsiteX68" fmla="*/ 990600 w 3228975"/>
              <a:gd name="connsiteY68" fmla="*/ 962025 h 1838325"/>
              <a:gd name="connsiteX69" fmla="*/ 1028700 w 3228975"/>
              <a:gd name="connsiteY69" fmla="*/ 876300 h 1838325"/>
              <a:gd name="connsiteX70" fmla="*/ 1028700 w 3228975"/>
              <a:gd name="connsiteY70" fmla="*/ 771525 h 1838325"/>
              <a:gd name="connsiteX71" fmla="*/ 895350 w 3228975"/>
              <a:gd name="connsiteY71" fmla="*/ 762000 h 1838325"/>
              <a:gd name="connsiteX72" fmla="*/ 771525 w 3228975"/>
              <a:gd name="connsiteY72" fmla="*/ 904875 h 1838325"/>
              <a:gd name="connsiteX73" fmla="*/ 762000 w 3228975"/>
              <a:gd name="connsiteY73" fmla="*/ 1066800 h 1838325"/>
              <a:gd name="connsiteX74" fmla="*/ 790575 w 3228975"/>
              <a:gd name="connsiteY74" fmla="*/ 1219200 h 1838325"/>
              <a:gd name="connsiteX75" fmla="*/ 704850 w 3228975"/>
              <a:gd name="connsiteY75" fmla="*/ 1295400 h 1838325"/>
              <a:gd name="connsiteX76" fmla="*/ 638175 w 3228975"/>
              <a:gd name="connsiteY76" fmla="*/ 1400175 h 1838325"/>
              <a:gd name="connsiteX77" fmla="*/ 571500 w 3228975"/>
              <a:gd name="connsiteY77" fmla="*/ 1438275 h 1838325"/>
              <a:gd name="connsiteX78" fmla="*/ 466725 w 3228975"/>
              <a:gd name="connsiteY78" fmla="*/ 1504950 h 1838325"/>
              <a:gd name="connsiteX79" fmla="*/ 419100 w 3228975"/>
              <a:gd name="connsiteY79" fmla="*/ 1590675 h 1838325"/>
              <a:gd name="connsiteX80" fmla="*/ 400050 w 3228975"/>
              <a:gd name="connsiteY80" fmla="*/ 1619250 h 1838325"/>
              <a:gd name="connsiteX81" fmla="*/ 276225 w 3228975"/>
              <a:gd name="connsiteY81" fmla="*/ 1676400 h 1838325"/>
              <a:gd name="connsiteX82" fmla="*/ 200025 w 3228975"/>
              <a:gd name="connsiteY82" fmla="*/ 1724025 h 1838325"/>
              <a:gd name="connsiteX83" fmla="*/ 142875 w 3228975"/>
              <a:gd name="connsiteY83" fmla="*/ 1743075 h 1838325"/>
              <a:gd name="connsiteX84" fmla="*/ 123825 w 3228975"/>
              <a:gd name="connsiteY84" fmla="*/ 1752600 h 1838325"/>
              <a:gd name="connsiteX85" fmla="*/ 123825 w 3228975"/>
              <a:gd name="connsiteY85" fmla="*/ 1752600 h 1838325"/>
              <a:gd name="connsiteX86" fmla="*/ 123825 w 3228975"/>
              <a:gd name="connsiteY86" fmla="*/ 1752600 h 1838325"/>
              <a:gd name="connsiteX87" fmla="*/ 0 w 3228975"/>
              <a:gd name="connsiteY87" fmla="*/ 1514475 h 1838325"/>
              <a:gd name="connsiteX88" fmla="*/ 0 w 3228975"/>
              <a:gd name="connsiteY88" fmla="*/ 1352550 h 1838325"/>
              <a:gd name="connsiteX89" fmla="*/ 47625 w 3228975"/>
              <a:gd name="connsiteY89" fmla="*/ 1285875 h 1838325"/>
              <a:gd name="connsiteX90" fmla="*/ 114300 w 3228975"/>
              <a:gd name="connsiteY90" fmla="*/ 1219200 h 1838325"/>
              <a:gd name="connsiteX91" fmla="*/ 133350 w 3228975"/>
              <a:gd name="connsiteY91" fmla="*/ 1190625 h 1838325"/>
              <a:gd name="connsiteX92" fmla="*/ 209550 w 3228975"/>
              <a:gd name="connsiteY92" fmla="*/ 1123950 h 1838325"/>
              <a:gd name="connsiteX93" fmla="*/ 304800 w 3228975"/>
              <a:gd name="connsiteY93" fmla="*/ 1038225 h 1838325"/>
              <a:gd name="connsiteX94" fmla="*/ 390525 w 3228975"/>
              <a:gd name="connsiteY94" fmla="*/ 981075 h 1838325"/>
              <a:gd name="connsiteX95" fmla="*/ 352425 w 3228975"/>
              <a:gd name="connsiteY95" fmla="*/ 847725 h 1838325"/>
              <a:gd name="connsiteX96" fmla="*/ 352425 w 3228975"/>
              <a:gd name="connsiteY96" fmla="*/ 847725 h 1838325"/>
              <a:gd name="connsiteX97" fmla="*/ 352425 w 3228975"/>
              <a:gd name="connsiteY97" fmla="*/ 666750 h 1838325"/>
              <a:gd name="connsiteX98" fmla="*/ 323850 w 3228975"/>
              <a:gd name="connsiteY98" fmla="*/ 657225 h 1838325"/>
              <a:gd name="connsiteX99" fmla="*/ 314325 w 3228975"/>
              <a:gd name="connsiteY99" fmla="*/ 71437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28975" h="1838325">
                <a:moveTo>
                  <a:pt x="314325" y="714375"/>
                </a:moveTo>
                <a:lnTo>
                  <a:pt x="314325" y="714375"/>
                </a:lnTo>
                <a:lnTo>
                  <a:pt x="314325" y="314325"/>
                </a:lnTo>
                <a:lnTo>
                  <a:pt x="542925" y="133350"/>
                </a:lnTo>
                <a:cubicBezTo>
                  <a:pt x="757454" y="111897"/>
                  <a:pt x="494290" y="136704"/>
                  <a:pt x="819150" y="114300"/>
                </a:cubicBezTo>
                <a:cubicBezTo>
                  <a:pt x="850983" y="112105"/>
                  <a:pt x="914400" y="104775"/>
                  <a:pt x="914400" y="104775"/>
                </a:cubicBezTo>
                <a:lnTo>
                  <a:pt x="1009650" y="47625"/>
                </a:lnTo>
                <a:lnTo>
                  <a:pt x="1685925" y="0"/>
                </a:lnTo>
                <a:lnTo>
                  <a:pt x="2171700" y="142875"/>
                </a:lnTo>
                <a:lnTo>
                  <a:pt x="2371725" y="314325"/>
                </a:lnTo>
                <a:lnTo>
                  <a:pt x="2486025" y="523875"/>
                </a:lnTo>
                <a:lnTo>
                  <a:pt x="2619375" y="723900"/>
                </a:lnTo>
                <a:lnTo>
                  <a:pt x="2924175" y="800100"/>
                </a:lnTo>
                <a:lnTo>
                  <a:pt x="3057525" y="971550"/>
                </a:lnTo>
                <a:lnTo>
                  <a:pt x="3209925" y="1104900"/>
                </a:lnTo>
                <a:lnTo>
                  <a:pt x="3228975" y="1352550"/>
                </a:lnTo>
                <a:lnTo>
                  <a:pt x="3228975" y="1609725"/>
                </a:lnTo>
                <a:lnTo>
                  <a:pt x="3124200" y="1724025"/>
                </a:lnTo>
                <a:lnTo>
                  <a:pt x="2962275" y="1809750"/>
                </a:lnTo>
                <a:lnTo>
                  <a:pt x="2886075" y="1695450"/>
                </a:lnTo>
                <a:lnTo>
                  <a:pt x="2876550" y="1552575"/>
                </a:lnTo>
                <a:lnTo>
                  <a:pt x="2876550" y="1466850"/>
                </a:lnTo>
                <a:lnTo>
                  <a:pt x="2857500" y="1381125"/>
                </a:lnTo>
                <a:lnTo>
                  <a:pt x="2676525" y="1152525"/>
                </a:lnTo>
                <a:lnTo>
                  <a:pt x="2581275" y="1162050"/>
                </a:lnTo>
                <a:lnTo>
                  <a:pt x="2543175" y="1066800"/>
                </a:lnTo>
                <a:lnTo>
                  <a:pt x="2514600" y="981075"/>
                </a:lnTo>
                <a:lnTo>
                  <a:pt x="2409825" y="866775"/>
                </a:lnTo>
                <a:lnTo>
                  <a:pt x="2324100" y="838200"/>
                </a:lnTo>
                <a:lnTo>
                  <a:pt x="2209800" y="771525"/>
                </a:lnTo>
                <a:lnTo>
                  <a:pt x="2219325" y="904875"/>
                </a:lnTo>
                <a:lnTo>
                  <a:pt x="2343150" y="1047750"/>
                </a:lnTo>
                <a:lnTo>
                  <a:pt x="2352675" y="1304925"/>
                </a:lnTo>
                <a:lnTo>
                  <a:pt x="2343150" y="1457325"/>
                </a:lnTo>
                <a:lnTo>
                  <a:pt x="2343150" y="1571625"/>
                </a:lnTo>
                <a:lnTo>
                  <a:pt x="2209800" y="1647825"/>
                </a:lnTo>
                <a:cubicBezTo>
                  <a:pt x="2137735" y="1709595"/>
                  <a:pt x="2169307" y="1691884"/>
                  <a:pt x="2124075" y="1714500"/>
                </a:cubicBezTo>
                <a:lnTo>
                  <a:pt x="2105025" y="1733550"/>
                </a:lnTo>
                <a:lnTo>
                  <a:pt x="2066925" y="1657350"/>
                </a:lnTo>
                <a:lnTo>
                  <a:pt x="2057400" y="1495425"/>
                </a:lnTo>
                <a:lnTo>
                  <a:pt x="2047875" y="1343025"/>
                </a:lnTo>
                <a:lnTo>
                  <a:pt x="1952625" y="1228725"/>
                </a:lnTo>
                <a:lnTo>
                  <a:pt x="1895475" y="1085850"/>
                </a:lnTo>
                <a:lnTo>
                  <a:pt x="1781175" y="1066800"/>
                </a:lnTo>
                <a:lnTo>
                  <a:pt x="1704975" y="981075"/>
                </a:lnTo>
                <a:lnTo>
                  <a:pt x="1676400" y="781050"/>
                </a:lnTo>
                <a:lnTo>
                  <a:pt x="1752600" y="666750"/>
                </a:lnTo>
                <a:lnTo>
                  <a:pt x="1714500" y="581025"/>
                </a:lnTo>
                <a:lnTo>
                  <a:pt x="1562100" y="581025"/>
                </a:lnTo>
                <a:lnTo>
                  <a:pt x="1476375" y="590550"/>
                </a:lnTo>
                <a:lnTo>
                  <a:pt x="1352550" y="628650"/>
                </a:lnTo>
                <a:lnTo>
                  <a:pt x="1352550" y="752475"/>
                </a:lnTo>
                <a:lnTo>
                  <a:pt x="1495425" y="800100"/>
                </a:lnTo>
                <a:lnTo>
                  <a:pt x="1562100" y="885825"/>
                </a:lnTo>
                <a:lnTo>
                  <a:pt x="1524000" y="1000125"/>
                </a:lnTo>
                <a:lnTo>
                  <a:pt x="1514475" y="1076325"/>
                </a:lnTo>
                <a:lnTo>
                  <a:pt x="1514475" y="1181100"/>
                </a:lnTo>
                <a:lnTo>
                  <a:pt x="1457325" y="1285875"/>
                </a:lnTo>
                <a:lnTo>
                  <a:pt x="1457325" y="1362075"/>
                </a:lnTo>
                <a:lnTo>
                  <a:pt x="1419225" y="1495425"/>
                </a:lnTo>
                <a:lnTo>
                  <a:pt x="1362075" y="1638300"/>
                </a:lnTo>
                <a:lnTo>
                  <a:pt x="1266825" y="1838325"/>
                </a:lnTo>
                <a:lnTo>
                  <a:pt x="1162050" y="1724025"/>
                </a:lnTo>
                <a:lnTo>
                  <a:pt x="1047750" y="1609725"/>
                </a:lnTo>
                <a:lnTo>
                  <a:pt x="962025" y="1409700"/>
                </a:lnTo>
                <a:lnTo>
                  <a:pt x="952500" y="1276350"/>
                </a:lnTo>
                <a:lnTo>
                  <a:pt x="1009650" y="1209675"/>
                </a:lnTo>
                <a:lnTo>
                  <a:pt x="1047750" y="1152525"/>
                </a:lnTo>
                <a:lnTo>
                  <a:pt x="990600" y="962025"/>
                </a:lnTo>
                <a:lnTo>
                  <a:pt x="1028700" y="876300"/>
                </a:lnTo>
                <a:lnTo>
                  <a:pt x="1028700" y="771525"/>
                </a:lnTo>
                <a:lnTo>
                  <a:pt x="895350" y="762000"/>
                </a:lnTo>
                <a:lnTo>
                  <a:pt x="771525" y="904875"/>
                </a:lnTo>
                <a:lnTo>
                  <a:pt x="762000" y="1066800"/>
                </a:lnTo>
                <a:lnTo>
                  <a:pt x="790575" y="1219200"/>
                </a:lnTo>
                <a:lnTo>
                  <a:pt x="704850" y="1295400"/>
                </a:lnTo>
                <a:lnTo>
                  <a:pt x="638175" y="1400175"/>
                </a:lnTo>
                <a:lnTo>
                  <a:pt x="571500" y="1438275"/>
                </a:lnTo>
                <a:lnTo>
                  <a:pt x="466725" y="1504950"/>
                </a:lnTo>
                <a:cubicBezTo>
                  <a:pt x="426617" y="1585166"/>
                  <a:pt x="448705" y="1561070"/>
                  <a:pt x="419100" y="1590675"/>
                </a:cubicBezTo>
                <a:lnTo>
                  <a:pt x="400050" y="1619250"/>
                </a:lnTo>
                <a:lnTo>
                  <a:pt x="276225" y="1676400"/>
                </a:lnTo>
                <a:cubicBezTo>
                  <a:pt x="250825" y="1692275"/>
                  <a:pt x="226816" y="1710630"/>
                  <a:pt x="200025" y="1724025"/>
                </a:cubicBezTo>
                <a:cubicBezTo>
                  <a:pt x="182064" y="1733005"/>
                  <a:pt x="161677" y="1736024"/>
                  <a:pt x="142875" y="1743075"/>
                </a:cubicBezTo>
                <a:cubicBezTo>
                  <a:pt x="136228" y="1745568"/>
                  <a:pt x="130175" y="1749425"/>
                  <a:pt x="123825" y="1752600"/>
                </a:cubicBezTo>
                <a:lnTo>
                  <a:pt x="123825" y="1752600"/>
                </a:lnTo>
                <a:lnTo>
                  <a:pt x="123825" y="1752600"/>
                </a:lnTo>
                <a:lnTo>
                  <a:pt x="0" y="1514475"/>
                </a:lnTo>
                <a:lnTo>
                  <a:pt x="0" y="1352550"/>
                </a:lnTo>
                <a:lnTo>
                  <a:pt x="47625" y="1285875"/>
                </a:lnTo>
                <a:lnTo>
                  <a:pt x="114300" y="1219200"/>
                </a:lnTo>
                <a:lnTo>
                  <a:pt x="133350" y="1190625"/>
                </a:lnTo>
                <a:lnTo>
                  <a:pt x="209550" y="1123950"/>
                </a:lnTo>
                <a:lnTo>
                  <a:pt x="304800" y="1038225"/>
                </a:lnTo>
                <a:lnTo>
                  <a:pt x="390525" y="981075"/>
                </a:lnTo>
                <a:lnTo>
                  <a:pt x="352425" y="847725"/>
                </a:lnTo>
                <a:lnTo>
                  <a:pt x="352425" y="847725"/>
                </a:lnTo>
                <a:lnTo>
                  <a:pt x="352425" y="666750"/>
                </a:lnTo>
                <a:lnTo>
                  <a:pt x="323850" y="657225"/>
                </a:lnTo>
                <a:lnTo>
                  <a:pt x="314325" y="714375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B8090-7F26-41FF-B9D6-10E7E9F03A9C}"/>
              </a:ext>
            </a:extLst>
          </p:cNvPr>
          <p:cNvSpPr txBox="1"/>
          <p:nvPr/>
        </p:nvSpPr>
        <p:spPr>
          <a:xfrm>
            <a:off x="4630389" y="1701339"/>
            <a:ext cx="13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Meat cubes in marinade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DA7187-FA59-4863-9B9A-DD607B868C5D}"/>
              </a:ext>
            </a:extLst>
          </p:cNvPr>
          <p:cNvSpPr txBox="1"/>
          <p:nvPr/>
        </p:nvSpPr>
        <p:spPr>
          <a:xfrm>
            <a:off x="8114825" y="1664084"/>
            <a:ext cx="182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Tenderised meat cube</a:t>
            </a:r>
          </a:p>
        </p:txBody>
      </p:sp>
    </p:spTree>
    <p:extLst>
      <p:ext uri="{BB962C8B-B14F-4D97-AF65-F5344CB8AC3E}">
        <p14:creationId xmlns:p14="http://schemas.microsoft.com/office/powerpoint/2010/main" val="5891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9642-2839-4C7A-B173-205DD19E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Denaturation of poultry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ED97-4D20-48F1-84AF-6B682453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5767" cy="4351338"/>
          </a:xfrm>
        </p:spPr>
        <p:txBody>
          <a:bodyPr/>
          <a:lstStyle/>
          <a:p>
            <a:r>
              <a:rPr lang="en-GB" dirty="0"/>
              <a:t>Popular choice to demonstrate skills</a:t>
            </a:r>
          </a:p>
          <a:p>
            <a:endParaRPr lang="en-GB" dirty="0"/>
          </a:p>
          <a:p>
            <a:r>
              <a:rPr lang="en-GB" dirty="0"/>
              <a:t>Proteins denature during cooking</a:t>
            </a:r>
          </a:p>
          <a:p>
            <a:endParaRPr lang="en-GB" dirty="0"/>
          </a:p>
          <a:p>
            <a:r>
              <a:rPr lang="en-GB" dirty="0"/>
              <a:t>Colour changes</a:t>
            </a:r>
          </a:p>
          <a:p>
            <a:r>
              <a:rPr lang="en-GB" dirty="0"/>
              <a:t>Texture changes</a:t>
            </a:r>
          </a:p>
        </p:txBody>
      </p:sp>
      <p:pic>
        <p:nvPicPr>
          <p:cNvPr id="4" name="Picture 2" descr="C:\Users\Barbara\Pictures\1a13 cookteach new\all January 2015\P1090884.JPG">
            <a:extLst>
              <a:ext uri="{FF2B5EF4-FFF2-40B4-BE49-F238E27FC236}">
                <a16:creationId xmlns:a16="http://schemas.microsoft.com/office/drawing/2014/main" id="{A11914A4-09B9-4F92-BF58-F248BC6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47" y="1651000"/>
            <a:ext cx="680570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1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Look for changes from raw to cooked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cooking</a:t>
            </a:r>
          </a:p>
        </p:txBody>
      </p:sp>
      <p:pic>
        <p:nvPicPr>
          <p:cNvPr id="7" name="Content Placeholder 6" descr="P105050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53" y="2799580"/>
            <a:ext cx="4906435" cy="328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After cooking</a:t>
            </a:r>
          </a:p>
        </p:txBody>
      </p:sp>
      <p:pic>
        <p:nvPicPr>
          <p:cNvPr id="8" name="Content Placeholder 7" descr="P1050509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026" y="2799051"/>
            <a:ext cx="4724918" cy="315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105050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71" y="-58316"/>
            <a:ext cx="10362457" cy="697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336018">
            <a:off x="608723" y="3261309"/>
            <a:ext cx="4908276" cy="790243"/>
          </a:xfrm>
        </p:spPr>
        <p:txBody>
          <a:bodyPr/>
          <a:lstStyle/>
          <a:p>
            <a:r>
              <a:rPr lang="en-GB" dirty="0"/>
              <a:t>What do you notice?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rbara\Pictures\1a13 cookteach new\All June TCT\thumbnail.jpg">
            <a:extLst>
              <a:ext uri="{FF2B5EF4-FFF2-40B4-BE49-F238E27FC236}">
                <a16:creationId xmlns:a16="http://schemas.microsoft.com/office/drawing/2014/main" id="{3E30E731-C2CB-41FD-B191-C51FAC77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6369" y="1934520"/>
            <a:ext cx="3173049" cy="234888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7D90E1-ABE3-4F5A-93AE-7007E2934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1813560"/>
            <a:ext cx="6629400" cy="4419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F05461-B753-4605-9613-39F43543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 protein denaturation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A7FBEC-16F1-46C9-8793-2870FC21B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0920" y="1825625"/>
            <a:ext cx="3992880" cy="4351338"/>
          </a:xfrm>
        </p:spPr>
        <p:txBody>
          <a:bodyPr/>
          <a:lstStyle/>
          <a:p>
            <a:r>
              <a:rPr lang="en-GB" dirty="0"/>
              <a:t>Fish muscle protein is easily denatured by heat and by acid</a:t>
            </a:r>
          </a:p>
          <a:p>
            <a:r>
              <a:rPr lang="en-GB" dirty="0"/>
              <a:t>Marinades work well on fish portions</a:t>
            </a:r>
          </a:p>
          <a:p>
            <a:r>
              <a:rPr lang="en-GB" dirty="0"/>
              <a:t>A wide range of cooking methods can render fish proteins tender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2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7448-B9DF-4FCB-A749-C8B502A4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Cheese protein denaturation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98D2-A529-443B-BB26-44F77269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Heat applied to hard cheese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6D03B-B893-4F74-8A42-B8A8D74A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345595"/>
            <a:ext cx="5700985" cy="3874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6314-0002-4CD2-BF96-E505FD705D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14" y="1856351"/>
            <a:ext cx="4663440" cy="43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6B22E-F311-4F47-A9CE-7C47CFF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Cheese is denatured milk protein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60741-C947-4FE8-B70F-4106659D8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4C04E-2F79-4D83-A228-E374984173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cs typeface="Arial" panose="020B0604020202020204" pitchFamily="34" charset="0"/>
              </a:rPr>
              <a:t>Cheese is made by curdling proteins</a:t>
            </a:r>
          </a:p>
          <a:p>
            <a:r>
              <a:rPr lang="en-GB" dirty="0">
                <a:cs typeface="Arial" panose="020B0604020202020204" pitchFamily="34" charset="0"/>
              </a:rPr>
              <a:t>Casein a protein in milk that denatures by coagulation to produce cheese</a:t>
            </a:r>
          </a:p>
          <a:p>
            <a:r>
              <a:rPr lang="en-GB" dirty="0">
                <a:cs typeface="Arial" panose="020B0604020202020204" pitchFamily="34" charset="0"/>
              </a:rPr>
              <a:t>Paneer cheese is made using ACID from lemon juice to curdle the milk </a:t>
            </a:r>
          </a:p>
          <a:p>
            <a:r>
              <a:rPr lang="en-GB" dirty="0">
                <a:cs typeface="Arial" panose="020B0604020202020204" pitchFamily="34" charset="0"/>
              </a:rPr>
              <a:t>Most cheeses use rennet, an active enzyme named chymosin, is added to the milk after a starter bacteria.</a:t>
            </a:r>
          </a:p>
          <a:p>
            <a:r>
              <a:rPr lang="en-GB" dirty="0">
                <a:cs typeface="Arial" panose="020B0604020202020204" pitchFamily="34" charset="0"/>
              </a:rPr>
              <a:t>Rennet speeds up the coagulation of casein and produces a stronger curd at a lower acidity, which is important for some types of cheese. </a:t>
            </a:r>
          </a:p>
          <a:p>
            <a:r>
              <a:rPr lang="en-GB" dirty="0"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6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47C-9681-4221-807F-18C935A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Wheat flour in baked goods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93DC4C-FE18-4B87-9B3F-ADF39421FA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Wheat flour contains proteins glutenin and gliadin</a:t>
            </a:r>
          </a:p>
          <a:p>
            <a:r>
              <a:rPr lang="en-GB" dirty="0"/>
              <a:t>Together these form gluten in when liquid is added to form a dough or cake mix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Heat denatures gluten to form rigid structures that hold the risen and cooked shapes of many products such as breads, pastries, biscuits and scones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B604AE-5AF0-4252-93E1-B70FC2392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044625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633864"/>
            <a:ext cx="9144000" cy="1224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P10904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"/>
            <a:ext cx="9144000" cy="6080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520" y="60932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Washing away the starch from a dough helps you see the grey colour of the gluten.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21896"/>
            <a:ext cx="9144000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P10904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"/>
            <a:ext cx="9144000" cy="6080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408" y="5921896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These tiny balls of gluten , the size of your little fingernail, are ready to be cooked.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F26226-0CE7-43F1-AC6E-02C4A89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Food Science in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B784E-7A2F-4836-A063-B5C9D560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1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ts val="1920"/>
              </a:lnSpc>
              <a:spcAft>
                <a:spcPts val="800"/>
              </a:spcAft>
              <a:buNone/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920"/>
              </a:lnSpc>
              <a:spcAft>
                <a:spcPts val="800"/>
              </a:spcAft>
              <a:buNone/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will be covered?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Why is it important to know about the functions of ingredients?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protein denaturation and why and how does it happen?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Different ways to demonstrate and show denaturation in practical activities including food science investigations.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Links to 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Food – a fact of life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resources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Suggestions for further reading and sources of information.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4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0"/>
            <a:ext cx="9917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95600" y="59492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Cook the gluten in a hot oven for about 8 – 10 minutes.  Smell it and feel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836638-495D-4D1F-9B33-B089B74E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Structural characteristics of gluten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DAA19C-E45B-4BB7-9426-0A6082B92E46}"/>
              </a:ext>
            </a:extLst>
          </p:cNvPr>
          <p:cNvGrpSpPr/>
          <p:nvPr/>
        </p:nvGrpSpPr>
        <p:grpSpPr>
          <a:xfrm>
            <a:off x="1319790" y="1314820"/>
            <a:ext cx="9672060" cy="5549071"/>
            <a:chOff x="1319790" y="1314820"/>
            <a:chExt cx="9672060" cy="5549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447C82-5EF4-4715-BA57-ACCCC2B64D44}"/>
                </a:ext>
              </a:extLst>
            </p:cNvPr>
            <p:cNvGrpSpPr/>
            <p:nvPr/>
          </p:nvGrpSpPr>
          <p:grpSpPr>
            <a:xfrm>
              <a:off x="1344544" y="1314820"/>
              <a:ext cx="9411847" cy="5543180"/>
              <a:chOff x="1119369" y="1343112"/>
              <a:chExt cx="9411847" cy="554318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EF5915B-91CB-43BB-AB6B-4FE3732C9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9369" y="1343113"/>
                <a:ext cx="4682246" cy="331301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7FE1E4C-BD22-4EE0-852F-18D56E4B2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96605" y="4595853"/>
                <a:ext cx="3492577" cy="229043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3D2F93E-FE85-4A22-85BC-B4149C138E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9369" y="4612191"/>
                <a:ext cx="3577236" cy="224580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248D5D-59DF-4829-8631-F5DC40E5B4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3650" y="4595852"/>
                <a:ext cx="2387566" cy="229043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F21EE0A-1B84-4BEC-9A7E-EC4D1046E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6083" y="1343112"/>
                <a:ext cx="4775133" cy="326670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94BD7-7C97-40AB-B86C-75C6EAAF5D42}"/>
                </a:ext>
              </a:extLst>
            </p:cNvPr>
            <p:cNvSpPr txBox="1"/>
            <p:nvPr/>
          </p:nvSpPr>
          <p:spPr>
            <a:xfrm>
              <a:off x="1435609" y="1314820"/>
              <a:ext cx="1000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Choux pastry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5B68A3-DC08-47A9-B540-FCF4AAEA6A7A}"/>
                </a:ext>
              </a:extLst>
            </p:cNvPr>
            <p:cNvSpPr txBox="1"/>
            <p:nvPr/>
          </p:nvSpPr>
          <p:spPr>
            <a:xfrm>
              <a:off x="1319790" y="6217560"/>
              <a:ext cx="1115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Creamed cake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F7A5B0-D398-4F38-AF11-35D29D4C989F}"/>
                </a:ext>
              </a:extLst>
            </p:cNvPr>
            <p:cNvSpPr txBox="1"/>
            <p:nvPr/>
          </p:nvSpPr>
          <p:spPr>
            <a:xfrm>
              <a:off x="6165212" y="3921229"/>
              <a:ext cx="1231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White bread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FF4E15-C350-41D0-BB85-2FC7907C8CBC}"/>
                </a:ext>
              </a:extLst>
            </p:cNvPr>
            <p:cNvSpPr txBox="1"/>
            <p:nvPr/>
          </p:nvSpPr>
          <p:spPr>
            <a:xfrm>
              <a:off x="10037831" y="6169709"/>
              <a:ext cx="954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Puff pastry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DD64F8-82ED-4596-BC7F-9EEE83DE1D36}"/>
                </a:ext>
              </a:extLst>
            </p:cNvPr>
            <p:cNvSpPr txBox="1"/>
            <p:nvPr/>
          </p:nvSpPr>
          <p:spPr>
            <a:xfrm>
              <a:off x="6223121" y="6308208"/>
              <a:ext cx="11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Croissant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4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C69A-77A1-4FE2-9CAD-400394B6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Whisking egg white protein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4244E-AD70-444E-8BE0-23B11A27D8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Egg proteins form a structure</a:t>
            </a:r>
          </a:p>
          <a:p>
            <a:r>
              <a:rPr lang="en-GB" dirty="0"/>
              <a:t>Globular protein unravels</a:t>
            </a:r>
          </a:p>
          <a:p>
            <a:r>
              <a:rPr lang="en-GB" dirty="0"/>
              <a:t>Proteins reform cross links</a:t>
            </a:r>
          </a:p>
          <a:p>
            <a:r>
              <a:rPr lang="en-GB" dirty="0"/>
              <a:t>Air is trapped – Foam is formed</a:t>
            </a:r>
          </a:p>
          <a:p>
            <a:r>
              <a:rPr lang="en-GB" dirty="0"/>
              <a:t>Proteins denatured by agitation </a:t>
            </a:r>
          </a:p>
          <a:p>
            <a:r>
              <a:rPr lang="en-GB" dirty="0"/>
              <a:t>Further denatured by heat</a:t>
            </a:r>
          </a:p>
          <a:p>
            <a:r>
              <a:rPr lang="en-GB" dirty="0"/>
              <a:t>Texture changes occur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71256E2-F770-44EE-9D32-EB08FF77B8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312" y="1825625"/>
            <a:ext cx="2353056" cy="3606799"/>
          </a:xfrm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ABD87490-A863-4DEB-89EA-C3511F886A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82042" y="2063383"/>
            <a:ext cx="3606798" cy="31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CFC29D-444F-4A47-82E5-511F20CA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Aquafaba –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chickpea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9BEC6-50D1-4C05-8BB5-CC7394FE0F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Aquafaba, or bean water, is the cooking liquid from chickpeas and other legumes  </a:t>
            </a:r>
          </a:p>
          <a:p>
            <a:r>
              <a:rPr lang="en-GB" dirty="0"/>
              <a:t>Naturally full of proteins and saponin (surface active agents) </a:t>
            </a:r>
          </a:p>
          <a:p>
            <a:r>
              <a:rPr lang="en-GB" dirty="0"/>
              <a:t>Can be whipped up like egg white.  </a:t>
            </a:r>
          </a:p>
          <a:p>
            <a:r>
              <a:rPr lang="en-GB" dirty="0"/>
              <a:t>Useful for vegan meringues, mayonnaise and so on.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1000E6-A086-46E1-9A8E-C309419D0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375" y="1256109"/>
            <a:ext cx="3781425" cy="3454400"/>
          </a:xfr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32846B91-D400-42DE-8C9D-24E6F5DD5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481" y="2974182"/>
            <a:ext cx="2447925" cy="32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CF7B-C778-4D7C-863E-9BCFCE9B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Bean water can function as egg replacer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0CF900-125B-479F-BF85-68E2D78E1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35150"/>
            <a:ext cx="3824289" cy="2552700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A6CB4FB-AC34-4AEB-A745-69DFCEBF5970}"/>
              </a:ext>
            </a:extLst>
          </p:cNvPr>
          <p:cNvGrpSpPr/>
          <p:nvPr/>
        </p:nvGrpSpPr>
        <p:grpSpPr>
          <a:xfrm>
            <a:off x="1048058" y="1690688"/>
            <a:ext cx="4971743" cy="4394200"/>
            <a:chOff x="504825" y="2190750"/>
            <a:chExt cx="4971743" cy="439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D2EA0D-ADA2-47C0-A2AA-C4A630969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825" y="4387850"/>
              <a:ext cx="3295650" cy="2197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A02710-67FD-4E5B-9755-062C83A86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825" y="2190750"/>
              <a:ext cx="3295650" cy="21971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9349AD-0595-45C1-96FB-88D2B6EB82DA}"/>
                </a:ext>
              </a:extLst>
            </p:cNvPr>
            <p:cNvSpPr txBox="1"/>
            <p:nvPr/>
          </p:nvSpPr>
          <p:spPr>
            <a:xfrm>
              <a:off x="3800475" y="4858672"/>
              <a:ext cx="163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Whisked bean water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F4AAF6-F411-4AF5-94CF-CF8673C57023}"/>
                </a:ext>
              </a:extLst>
            </p:cNvPr>
            <p:cNvSpPr txBox="1"/>
            <p:nvPr/>
          </p:nvSpPr>
          <p:spPr>
            <a:xfrm>
              <a:off x="3800475" y="2716103"/>
              <a:ext cx="1676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Whisked bean water with sugar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8F38E82-3D07-4DBD-8575-7B2EE059F26D}"/>
              </a:ext>
            </a:extLst>
          </p:cNvPr>
          <p:cNvSpPr txBox="1"/>
          <p:nvPr/>
        </p:nvSpPr>
        <p:spPr>
          <a:xfrm>
            <a:off x="6469380" y="4387850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Meringues made with </a:t>
            </a:r>
            <a:r>
              <a:rPr lang="en-GB" dirty="0" err="1"/>
              <a:t>beanwater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8DA3-F5AA-4EB0-A769-BFBF425A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96445"/>
            <a:ext cx="10313437" cy="1325563"/>
          </a:xfrm>
        </p:spPr>
        <p:txBody>
          <a:bodyPr/>
          <a:lstStyle/>
          <a:p>
            <a:r>
              <a:rPr lang="en-GB" dirty="0"/>
              <a:t>Resources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D19931-F026-4345-BD41-0ECD5157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654088" cy="3978016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B06A02A-1545-46BD-84D1-6A708BBDC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939656" cy="43598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www.foodafactoflife.org.uk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access all the webinars on the new website</a:t>
            </a:r>
          </a:p>
          <a:p>
            <a:pPr marL="0" indent="0">
              <a:buNone/>
            </a:pPr>
            <a:r>
              <a:rPr lang="en-GB" dirty="0"/>
              <a:t>Be sure to sign up for </a:t>
            </a:r>
            <a:r>
              <a:rPr lang="en-GB" i="1" dirty="0">
                <a:hlinkClick r:id="rId3"/>
              </a:rPr>
              <a:t>F</a:t>
            </a:r>
            <a:r>
              <a:rPr lang="en-GB" i="1" dirty="0" smtClean="0">
                <a:hlinkClick r:id="rId3"/>
              </a:rPr>
              <a:t>ood -  a fact of life </a:t>
            </a:r>
            <a:r>
              <a:rPr lang="en-GB" dirty="0"/>
              <a:t>newsletter – so much information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Websites:</a:t>
            </a:r>
          </a:p>
          <a:p>
            <a:r>
              <a:rPr lang="en-GB" u="sng" dirty="0">
                <a:hlinkClick r:id="rId4"/>
              </a:rPr>
              <a:t>www.sciencelearn.org</a:t>
            </a:r>
            <a:endParaRPr lang="en-GB" u="sng" dirty="0"/>
          </a:p>
          <a:p>
            <a:r>
              <a:rPr lang="en-GB" dirty="0" smtClean="0">
                <a:hlinkClick r:id="rId5"/>
              </a:rPr>
              <a:t>www.epicurious.com</a:t>
            </a:r>
            <a:endParaRPr lang="en-GB" dirty="0" smtClean="0"/>
          </a:p>
          <a:p>
            <a:r>
              <a:rPr lang="en-US" dirty="0"/>
              <a:t>IFST </a:t>
            </a:r>
            <a:r>
              <a:rPr lang="en-GB" dirty="0">
                <a:hlinkClick r:id="rId6"/>
              </a:rPr>
              <a:t>https://www.ifst.org/lovefoodlovescience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BOOKS:  Use the range of textbooks and revision guides 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56EB8A-F0E2-4FE9-9385-147D5F10CF6D}"/>
              </a:ext>
            </a:extLst>
          </p:cNvPr>
          <p:cNvGrpSpPr/>
          <p:nvPr/>
        </p:nvGrpSpPr>
        <p:grpSpPr>
          <a:xfrm>
            <a:off x="7281099" y="1395993"/>
            <a:ext cx="3048128" cy="5231282"/>
            <a:chOff x="7278990" y="805505"/>
            <a:chExt cx="3070352" cy="581084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496C83-7DB9-4327-BB15-A7F78096EA01}"/>
                </a:ext>
              </a:extLst>
            </p:cNvPr>
            <p:cNvGrpSpPr/>
            <p:nvPr/>
          </p:nvGrpSpPr>
          <p:grpSpPr>
            <a:xfrm>
              <a:off x="7278990" y="805505"/>
              <a:ext cx="3070352" cy="4909625"/>
              <a:chOff x="6895357" y="640047"/>
              <a:chExt cx="3357677" cy="56059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221CCAA-3011-4BFB-B320-034F97CE6FDC}"/>
                  </a:ext>
                </a:extLst>
              </p:cNvPr>
              <p:cNvGrpSpPr/>
              <p:nvPr/>
            </p:nvGrpSpPr>
            <p:grpSpPr>
              <a:xfrm>
                <a:off x="6903345" y="640047"/>
                <a:ext cx="3349689" cy="3418849"/>
                <a:chOff x="7969057" y="2977252"/>
                <a:chExt cx="3087329" cy="3345108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B5ECDCEF-CAB7-4DE0-8655-6C40E4E45A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12615" y="4859320"/>
                  <a:ext cx="1463040" cy="1463040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289F00-81A2-4099-A0FF-D907DF2DA40B}"/>
                    </a:ext>
                  </a:extLst>
                </p:cNvPr>
                <p:cNvSpPr txBox="1"/>
                <p:nvPr/>
              </p:nvSpPr>
              <p:spPr>
                <a:xfrm>
                  <a:off x="7969057" y="2977252"/>
                  <a:ext cx="3087329" cy="1588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hlinkClick r:id="rId8"/>
                    </a:rPr>
                    <a:t>www.thecookeryteacher.com</a:t>
                  </a:r>
                  <a:endParaRPr lang="en-GB" dirty="0"/>
                </a:p>
                <a:p>
                  <a:endParaRPr lang="en-GB" dirty="0"/>
                </a:p>
                <a:p>
                  <a:pPr algn="ctr"/>
                  <a:r>
                    <a:rPr lang="en-GB" dirty="0"/>
                    <a:t>Every recipe has </a:t>
                  </a:r>
                </a:p>
                <a:p>
                  <a:pPr algn="ctr"/>
                  <a:r>
                    <a:rPr lang="en-GB" dirty="0"/>
                    <a:t>‘Cooks Know How’</a:t>
                  </a:r>
                </a:p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6F855F3-F4BC-47A5-8C16-FC60EA8E3BDA}"/>
                  </a:ext>
                </a:extLst>
              </p:cNvPr>
              <p:cNvGrpSpPr/>
              <p:nvPr/>
            </p:nvGrpSpPr>
            <p:grpSpPr>
              <a:xfrm>
                <a:off x="6895357" y="4282953"/>
                <a:ext cx="3184836" cy="1963047"/>
                <a:chOff x="3593711" y="4500930"/>
                <a:chExt cx="3184836" cy="1963047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CB8F7B74-E0C4-4950-8561-79C933833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3711" y="5428272"/>
                  <a:ext cx="1043417" cy="1023499"/>
                </a:xfrm>
                <a:prstGeom prst="rect">
                  <a:avLst/>
                </a:prstGeom>
                <a:ln w="12700">
                  <a:solidFill>
                    <a:srgbClr val="C00000"/>
                  </a:solidFill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15D264F4-44A7-4973-B86A-93795F6A6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4408" y="5416067"/>
                  <a:ext cx="1043417" cy="1023499"/>
                </a:xfrm>
                <a:prstGeom prst="rect">
                  <a:avLst/>
                </a:prstGeom>
                <a:ln w="12700">
                  <a:solidFill>
                    <a:srgbClr val="C00000"/>
                  </a:solidFill>
                </a:ln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E51C0409-B2D1-42EE-8A12-305BADB0A7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9687" y="5416067"/>
                  <a:ext cx="1068303" cy="1047910"/>
                </a:xfrm>
                <a:prstGeom prst="rect">
                  <a:avLst/>
                </a:prstGeom>
                <a:ln w="12700">
                  <a:solidFill>
                    <a:srgbClr val="C00000"/>
                  </a:solidFill>
                </a:ln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96897E1F-7783-408E-A6F7-1AE92D64AD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3711" y="4500930"/>
                  <a:ext cx="3184836" cy="579664"/>
                </a:xfrm>
                <a:prstGeom prst="rect">
                  <a:avLst/>
                </a:prstGeom>
                <a:ln w="12700">
                  <a:solidFill>
                    <a:srgbClr val="C00000"/>
                  </a:solidFill>
                </a:ln>
              </p:spPr>
            </p:pic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60F24F-C910-4E3F-969F-ED03A024CAF9}"/>
                </a:ext>
              </a:extLst>
            </p:cNvPr>
            <p:cNvSpPr txBox="1"/>
            <p:nvPr/>
          </p:nvSpPr>
          <p:spPr>
            <a:xfrm>
              <a:off x="7365418" y="5693019"/>
              <a:ext cx="2967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>
                  <a:hlinkClick r:id="rId13"/>
                </a:rPr>
                <a:t>https://winterfood-science-tutorials123.eventbrite.co.uk</a:t>
              </a:r>
              <a:endParaRPr lang="en-GB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Further information and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871" y="2464102"/>
            <a:ext cx="6332245" cy="3541574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879" y="2464102"/>
            <a:ext cx="2801947" cy="3988226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3" y="2952708"/>
            <a:ext cx="4865781" cy="3499620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34" y="2464102"/>
            <a:ext cx="2863510" cy="4051428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847" y="2658599"/>
            <a:ext cx="2936742" cy="4037235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281030" y="6532640"/>
            <a:ext cx="4656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8"/>
              </a:rPr>
              <a:t>https://www.foodafactoflife.org.uk/11-14-years/cooking/ingredients/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174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262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A0BDC39-DF60-4FDF-B0E8-F6484997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20" y="38439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Why is it important to know about the functions of ingredients?</a:t>
            </a:r>
            <a:endParaRPr lang="en-GB" dirty="0">
              <a:latin typeface="+mn-lt"/>
            </a:endParaRPr>
          </a:p>
        </p:txBody>
      </p:sp>
      <p:pic>
        <p:nvPicPr>
          <p:cNvPr id="2" name="Content Placeholder 1" descr="Structure_Test1">
            <a:extLst>
              <a:ext uri="{FF2B5EF4-FFF2-40B4-BE49-F238E27FC236}">
                <a16:creationId xmlns:a16="http://schemas.microsoft.com/office/drawing/2014/main" id="{6B255BA0-29B4-48B5-8368-9A0907A338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68" y="1827834"/>
            <a:ext cx="4765332" cy="4795548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87368E8-6582-452C-AA8F-6E89D46A9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20" y="1827834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Requirement of the National Curriculum 2014</a:t>
            </a:r>
          </a:p>
          <a:p>
            <a:pPr marL="0" indent="0">
              <a:buNone/>
            </a:pPr>
            <a:r>
              <a:rPr lang="en-GB" dirty="0"/>
              <a:t>Progressive learning  </a:t>
            </a:r>
          </a:p>
          <a:p>
            <a:pPr marL="0" indent="0">
              <a:buNone/>
            </a:pPr>
            <a:r>
              <a:rPr lang="en-GB" dirty="0"/>
              <a:t>KS3:  knowing about a characteristics of a variety of ingredients when applying heat</a:t>
            </a:r>
          </a:p>
          <a:p>
            <a:pPr marL="0" indent="0">
              <a:buNone/>
            </a:pPr>
            <a:r>
              <a:rPr lang="en-GB" dirty="0"/>
              <a:t>Studying a range of commodities</a:t>
            </a:r>
          </a:p>
          <a:p>
            <a:pPr marL="0" indent="0">
              <a:buNone/>
            </a:pPr>
            <a:r>
              <a:rPr lang="en-GB" dirty="0"/>
              <a:t>Preparation for KS4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CDC61-4715-4AE5-B53B-AE7CCB32EA4A}"/>
              </a:ext>
            </a:extLst>
          </p:cNvPr>
          <p:cNvGrpSpPr/>
          <p:nvPr/>
        </p:nvGrpSpPr>
        <p:grpSpPr>
          <a:xfrm>
            <a:off x="1282057" y="2217682"/>
            <a:ext cx="3852703" cy="3905281"/>
            <a:chOff x="2472682" y="2217682"/>
            <a:chExt cx="3852703" cy="39052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35AB26D-4879-42BF-91BB-9FDB1BD07027}"/>
                </a:ext>
              </a:extLst>
            </p:cNvPr>
            <p:cNvSpPr/>
            <p:nvPr/>
          </p:nvSpPr>
          <p:spPr>
            <a:xfrm>
              <a:off x="4736347" y="4787485"/>
              <a:ext cx="1190584" cy="537487"/>
            </a:xfrm>
            <a:prstGeom prst="roundRect">
              <a:avLst>
                <a:gd name="adj" fmla="val 267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User / Purpose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686F2F8-18C4-4F1F-846C-B9ACFDE60C28}"/>
                </a:ext>
              </a:extLst>
            </p:cNvPr>
            <p:cNvSpPr/>
            <p:nvPr/>
          </p:nvSpPr>
          <p:spPr>
            <a:xfrm>
              <a:off x="2472682" y="4670431"/>
              <a:ext cx="1761627" cy="770558"/>
            </a:xfrm>
            <a:prstGeom prst="roundRect">
              <a:avLst>
                <a:gd name="adj" fmla="val 267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Mainly savoury dishes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0119306-3967-48A1-969E-0E2E878F652E}"/>
                </a:ext>
              </a:extLst>
            </p:cNvPr>
            <p:cNvSpPr/>
            <p:nvPr/>
          </p:nvSpPr>
          <p:spPr>
            <a:xfrm>
              <a:off x="2575732" y="2217682"/>
              <a:ext cx="2473474" cy="695161"/>
            </a:xfrm>
            <a:prstGeom prst="roundRect">
              <a:avLst>
                <a:gd name="adj" fmla="val 267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How ingredients work  </a:t>
              </a:r>
            </a:p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Food Science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19F710-15CB-4927-B1E1-3E6FFBF689D0}"/>
                </a:ext>
              </a:extLst>
            </p:cNvPr>
            <p:cNvSpPr/>
            <p:nvPr/>
          </p:nvSpPr>
          <p:spPr>
            <a:xfrm>
              <a:off x="2575732" y="3142938"/>
              <a:ext cx="1555529" cy="770558"/>
            </a:xfrm>
            <a:prstGeom prst="roundRect">
              <a:avLst>
                <a:gd name="adj" fmla="val 267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Ingredient knowledge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59A2B0-B85B-4797-9E95-69A2A77D6710}"/>
                </a:ext>
              </a:extLst>
            </p:cNvPr>
            <p:cNvSpPr/>
            <p:nvPr/>
          </p:nvSpPr>
          <p:spPr>
            <a:xfrm>
              <a:off x="4176842" y="5541691"/>
              <a:ext cx="1949778" cy="581272"/>
            </a:xfrm>
            <a:prstGeom prst="roundRect">
              <a:avLst>
                <a:gd name="adj" fmla="val 2673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Nutrition &amp; Health (Eatwell)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45AAF3-E402-4C0C-954F-AF414143B10E}"/>
                </a:ext>
              </a:extLst>
            </p:cNvPr>
            <p:cNvSpPr/>
            <p:nvPr/>
          </p:nvSpPr>
          <p:spPr>
            <a:xfrm>
              <a:off x="3914677" y="3944383"/>
              <a:ext cx="2074730" cy="695161"/>
            </a:xfrm>
            <a:prstGeom prst="roundRect">
              <a:avLst>
                <a:gd name="adj" fmla="val 326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Cooking skills</a:t>
              </a:r>
            </a:p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and competence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74B2826-6C53-47FB-8D93-6A57419B4E15}"/>
                </a:ext>
              </a:extLst>
            </p:cNvPr>
            <p:cNvSpPr/>
            <p:nvPr/>
          </p:nvSpPr>
          <p:spPr>
            <a:xfrm>
              <a:off x="4801351" y="3036181"/>
              <a:ext cx="1524034" cy="581271"/>
            </a:xfrm>
            <a:prstGeom prst="roundRect">
              <a:avLst>
                <a:gd name="adj" fmla="val 326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Seasonality</a:t>
              </a:r>
            </a:p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Provenance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D1BB77-E2BA-4376-AA00-EBAB0584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Knowledge of the function of ingredients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FE7B00-86F1-4E98-8BB4-6F1ABD710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200" dirty="0"/>
              <a:t>GCSE specification for KS4 </a:t>
            </a:r>
          </a:p>
          <a:p>
            <a:pPr marL="0" indent="0">
              <a:buNone/>
            </a:pPr>
            <a:r>
              <a:rPr lang="en-GB" sz="2200" dirty="0"/>
              <a:t>• understanding of the working characteristics, functional and chemical properties of ingredients to achieve a particular result </a:t>
            </a:r>
          </a:p>
          <a:p>
            <a:pPr marL="0" indent="0">
              <a:buNone/>
            </a:pPr>
            <a:r>
              <a:rPr lang="en-GB" sz="2200" dirty="0"/>
              <a:t>• carbohydrates – gelatinisation, </a:t>
            </a:r>
            <a:r>
              <a:rPr lang="en-GB" sz="2200" dirty="0" err="1"/>
              <a:t>dextrinisation</a:t>
            </a:r>
            <a:r>
              <a:rPr lang="en-GB" sz="2200" dirty="0"/>
              <a:t> , caramelisation</a:t>
            </a:r>
          </a:p>
          <a:p>
            <a:pPr marL="0" indent="0">
              <a:buNone/>
            </a:pPr>
            <a:r>
              <a:rPr lang="en-GB" sz="2200" dirty="0"/>
              <a:t>• fats/oils – shortening, aeration, plasticity and emulsification</a:t>
            </a:r>
          </a:p>
          <a:p>
            <a:pPr marL="0" indent="0">
              <a:buNone/>
            </a:pPr>
            <a:r>
              <a:rPr lang="en-GB" sz="2200" dirty="0"/>
              <a:t>Proteins – denaturation, coagulation, foam formation and gluten </a:t>
            </a:r>
          </a:p>
          <a:p>
            <a:pPr>
              <a:buNone/>
            </a:pPr>
            <a:r>
              <a:rPr lang="en-GB" sz="2200" dirty="0"/>
              <a:t>NEA 1 Food Investigation needs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05960-8458-4FA5-90A9-84821B85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6395">
            <a:off x="6616196" y="3783453"/>
            <a:ext cx="3309804" cy="28431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16DCBF-5B09-4EEB-928E-01D45751939A}"/>
              </a:ext>
            </a:extLst>
          </p:cNvPr>
          <p:cNvGrpSpPr/>
          <p:nvPr/>
        </p:nvGrpSpPr>
        <p:grpSpPr>
          <a:xfrm>
            <a:off x="7705725" y="1825625"/>
            <a:ext cx="3208873" cy="2794000"/>
            <a:chOff x="8652510" y="681037"/>
            <a:chExt cx="2835592" cy="26050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067885-C189-49A0-B718-3567614D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6033" y="1340644"/>
              <a:ext cx="1123950" cy="1123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6010B5-EB60-40FF-AF0E-F8F774C9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6527" y="2114550"/>
              <a:ext cx="1171575" cy="11715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DA8587-6B4A-48E5-B625-EB627ADC7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510" y="1612266"/>
              <a:ext cx="1162050" cy="11620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E0F860-53E7-4D87-BAD9-E7E0652AE719}"/>
                </a:ext>
              </a:extLst>
            </p:cNvPr>
            <p:cNvSpPr/>
            <p:nvPr/>
          </p:nvSpPr>
          <p:spPr>
            <a:xfrm>
              <a:off x="9311640" y="681037"/>
              <a:ext cx="1981200" cy="827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</a:rPr>
                <a:t>GCSE or alternative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5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6" y="238882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ingredients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8C4C08-6537-43ED-B701-539113BE8DA7}"/>
              </a:ext>
            </a:extLst>
          </p:cNvPr>
          <p:cNvGrpSpPr/>
          <p:nvPr/>
        </p:nvGrpSpPr>
        <p:grpSpPr>
          <a:xfrm>
            <a:off x="2849843" y="379683"/>
            <a:ext cx="8424936" cy="6098634"/>
            <a:chOff x="1955540" y="314134"/>
            <a:chExt cx="8424936" cy="6098634"/>
          </a:xfrm>
        </p:grpSpPr>
        <p:sp>
          <p:nvSpPr>
            <p:cNvPr id="4" name="5-Point Star 3"/>
            <p:cNvSpPr/>
            <p:nvPr/>
          </p:nvSpPr>
          <p:spPr>
            <a:xfrm>
              <a:off x="3395700" y="877280"/>
              <a:ext cx="5688632" cy="4797152"/>
            </a:xfrm>
            <a:prstGeom prst="star5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47928" y="3109154"/>
              <a:ext cx="1584176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Practical</a:t>
              </a:r>
            </a:p>
            <a:p>
              <a:pPr algn="ctr"/>
              <a:r>
                <a:rPr lang="en-GB" dirty="0"/>
                <a:t>lesson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084332" y="2389074"/>
              <a:ext cx="1296144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science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55540" y="2173050"/>
              <a:ext cx="1440160" cy="9361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Nutritional &amp; health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901936" y="5548672"/>
              <a:ext cx="1656184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</a:t>
              </a:r>
            </a:p>
            <a:p>
              <a:pPr algn="ctr"/>
              <a:r>
                <a:rPr lang="en-GB" dirty="0"/>
                <a:t>Safety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42020" y="5498976"/>
              <a:ext cx="2088232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Choice / provenance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13902" y="314134"/>
              <a:ext cx="2592288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preparation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707BA0-FF81-4641-9D3D-0C192D53804D}"/>
              </a:ext>
            </a:extLst>
          </p:cNvPr>
          <p:cNvCxnSpPr/>
          <p:nvPr/>
        </p:nvCxnSpPr>
        <p:spPr>
          <a:xfrm>
            <a:off x="1693603" y="1467536"/>
            <a:ext cx="1939332" cy="41523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4058A1-387F-405B-909C-5B35EDA6851F}"/>
              </a:ext>
            </a:extLst>
          </p:cNvPr>
          <p:cNvCxnSpPr>
            <a:cxnSpLocks/>
          </p:cNvCxnSpPr>
          <p:nvPr/>
        </p:nvCxnSpPr>
        <p:spPr>
          <a:xfrm>
            <a:off x="2340193" y="1530580"/>
            <a:ext cx="559970" cy="7080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F67427-0F84-45F9-B83A-E816B42E0F7A}"/>
              </a:ext>
            </a:extLst>
          </p:cNvPr>
          <p:cNvCxnSpPr>
            <a:cxnSpLocks/>
          </p:cNvCxnSpPr>
          <p:nvPr/>
        </p:nvCxnSpPr>
        <p:spPr>
          <a:xfrm>
            <a:off x="2991112" y="1381882"/>
            <a:ext cx="5590180" cy="45104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C3E4BA-EF57-4DF7-BCA4-BC843775F399}"/>
              </a:ext>
            </a:extLst>
          </p:cNvPr>
          <p:cNvCxnSpPr>
            <a:cxnSpLocks/>
          </p:cNvCxnSpPr>
          <p:nvPr/>
        </p:nvCxnSpPr>
        <p:spPr>
          <a:xfrm>
            <a:off x="3313789" y="1130611"/>
            <a:ext cx="6443160" cy="14719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4A7A2D-049F-420B-8CE4-E57B6F5AC51F}"/>
              </a:ext>
            </a:extLst>
          </p:cNvPr>
          <p:cNvCxnSpPr>
            <a:cxnSpLocks/>
          </p:cNvCxnSpPr>
          <p:nvPr/>
        </p:nvCxnSpPr>
        <p:spPr>
          <a:xfrm>
            <a:off x="3391895" y="630480"/>
            <a:ext cx="2476548" cy="1599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1CFBBA0-9963-43D4-A16D-D1B57772BB55}"/>
              </a:ext>
            </a:extLst>
          </p:cNvPr>
          <p:cNvSpPr/>
          <p:nvPr/>
        </p:nvSpPr>
        <p:spPr>
          <a:xfrm>
            <a:off x="1607436" y="5272609"/>
            <a:ext cx="1911847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Sustainable, local, seasonal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C14F4-F7B1-4188-8611-828E8C881CF6}"/>
              </a:ext>
            </a:extLst>
          </p:cNvPr>
          <p:cNvSpPr/>
          <p:nvPr/>
        </p:nvSpPr>
        <p:spPr>
          <a:xfrm>
            <a:off x="9043002" y="3143400"/>
            <a:ext cx="2379378" cy="12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Working properties, characteristics, effect of heat, acid and combinations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E9E84-A7FE-494F-B0E1-98B7ED41ACBC}"/>
              </a:ext>
            </a:extLst>
          </p:cNvPr>
          <p:cNvSpPr/>
          <p:nvPr/>
        </p:nvSpPr>
        <p:spPr>
          <a:xfrm>
            <a:off x="6970483" y="5737752"/>
            <a:ext cx="1911847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Perishable, non-perishable, shelf life, microbes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ABFA8-61CB-4694-B831-1E949CF252AA}"/>
              </a:ext>
            </a:extLst>
          </p:cNvPr>
          <p:cNvSpPr/>
          <p:nvPr/>
        </p:nvSpPr>
        <p:spPr>
          <a:xfrm>
            <a:off x="3313789" y="3174703"/>
            <a:ext cx="1911847" cy="1386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Modifying recipes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Adapting meals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Delivering nutrition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6" y="238882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ingredients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8C4C08-6537-43ED-B701-539113BE8DA7}"/>
              </a:ext>
            </a:extLst>
          </p:cNvPr>
          <p:cNvGrpSpPr/>
          <p:nvPr/>
        </p:nvGrpSpPr>
        <p:grpSpPr>
          <a:xfrm>
            <a:off x="2849843" y="379683"/>
            <a:ext cx="8424936" cy="6098634"/>
            <a:chOff x="1955540" y="314134"/>
            <a:chExt cx="8424936" cy="6098634"/>
          </a:xfrm>
        </p:grpSpPr>
        <p:sp>
          <p:nvSpPr>
            <p:cNvPr id="4" name="5-Point Star 3"/>
            <p:cNvSpPr/>
            <p:nvPr/>
          </p:nvSpPr>
          <p:spPr>
            <a:xfrm>
              <a:off x="3395700" y="877280"/>
              <a:ext cx="5688632" cy="4797152"/>
            </a:xfrm>
            <a:prstGeom prst="star5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47928" y="3109154"/>
              <a:ext cx="1584176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Practical</a:t>
              </a:r>
            </a:p>
            <a:p>
              <a:pPr algn="ctr"/>
              <a:r>
                <a:rPr lang="en-GB" dirty="0"/>
                <a:t>lesson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084332" y="2389074"/>
              <a:ext cx="1296144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science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55540" y="2173050"/>
              <a:ext cx="1440160" cy="9361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Nutritional &amp; health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901936" y="5548672"/>
              <a:ext cx="1656184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</a:t>
              </a:r>
            </a:p>
            <a:p>
              <a:pPr algn="ctr"/>
              <a:r>
                <a:rPr lang="en-GB" dirty="0"/>
                <a:t>Safety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42020" y="5498976"/>
              <a:ext cx="2088232" cy="8640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Choice / provenance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13902" y="314134"/>
              <a:ext cx="2592288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Food preparation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707BA0-FF81-4641-9D3D-0C192D53804D}"/>
              </a:ext>
            </a:extLst>
          </p:cNvPr>
          <p:cNvCxnSpPr/>
          <p:nvPr/>
        </p:nvCxnSpPr>
        <p:spPr>
          <a:xfrm>
            <a:off x="1693603" y="1467536"/>
            <a:ext cx="1939332" cy="41523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4058A1-387F-405B-909C-5B35EDA6851F}"/>
              </a:ext>
            </a:extLst>
          </p:cNvPr>
          <p:cNvCxnSpPr>
            <a:cxnSpLocks/>
          </p:cNvCxnSpPr>
          <p:nvPr/>
        </p:nvCxnSpPr>
        <p:spPr>
          <a:xfrm>
            <a:off x="2340193" y="1530580"/>
            <a:ext cx="559970" cy="7080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F67427-0F84-45F9-B83A-E816B42E0F7A}"/>
              </a:ext>
            </a:extLst>
          </p:cNvPr>
          <p:cNvCxnSpPr>
            <a:cxnSpLocks/>
          </p:cNvCxnSpPr>
          <p:nvPr/>
        </p:nvCxnSpPr>
        <p:spPr>
          <a:xfrm>
            <a:off x="2991112" y="1381882"/>
            <a:ext cx="5590180" cy="45104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C3E4BA-EF57-4DF7-BCA4-BC843775F399}"/>
              </a:ext>
            </a:extLst>
          </p:cNvPr>
          <p:cNvCxnSpPr>
            <a:cxnSpLocks/>
          </p:cNvCxnSpPr>
          <p:nvPr/>
        </p:nvCxnSpPr>
        <p:spPr>
          <a:xfrm>
            <a:off x="3313789" y="1130611"/>
            <a:ext cx="6443160" cy="14719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4A7A2D-049F-420B-8CE4-E57B6F5AC51F}"/>
              </a:ext>
            </a:extLst>
          </p:cNvPr>
          <p:cNvCxnSpPr>
            <a:cxnSpLocks/>
          </p:cNvCxnSpPr>
          <p:nvPr/>
        </p:nvCxnSpPr>
        <p:spPr>
          <a:xfrm>
            <a:off x="3391895" y="630480"/>
            <a:ext cx="2476548" cy="1599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0FDFAAC-F433-4089-BBB4-09E00D5A80F8}"/>
              </a:ext>
            </a:extLst>
          </p:cNvPr>
          <p:cNvSpPr/>
          <p:nvPr/>
        </p:nvSpPr>
        <p:spPr>
          <a:xfrm>
            <a:off x="8705859" y="280130"/>
            <a:ext cx="1911847" cy="1352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Skills, application of heat or cold,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Combining and mixing, processes</a:t>
            </a:r>
          </a:p>
        </p:txBody>
      </p:sp>
    </p:spTree>
    <p:extLst>
      <p:ext uri="{BB962C8B-B14F-4D97-AF65-F5344CB8AC3E}">
        <p14:creationId xmlns:p14="http://schemas.microsoft.com/office/powerpoint/2010/main" val="13424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E451-3C29-429B-AEB5-47AD52A8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protein denaturation and why and how does it happen?</a:t>
            </a:r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B242D-3929-40BB-8CA0-565ED34A7D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45" y="1852207"/>
            <a:ext cx="6942161" cy="42981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3DC771-42AF-4A2A-B595-CF5A224109E2}"/>
              </a:ext>
            </a:extLst>
          </p:cNvPr>
          <p:cNvSpPr/>
          <p:nvPr/>
        </p:nvSpPr>
        <p:spPr>
          <a:xfrm>
            <a:off x="1070212" y="3712191"/>
            <a:ext cx="6586182" cy="832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894" y="275301"/>
            <a:ext cx="8229600" cy="1143000"/>
          </a:xfrm>
        </p:spPr>
        <p:txBody>
          <a:bodyPr/>
          <a:lstStyle/>
          <a:p>
            <a:r>
              <a:rPr lang="en-GB" dirty="0"/>
              <a:t>Structures of protein molecules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1556792"/>
            <a:ext cx="628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274" y="1577926"/>
            <a:ext cx="2657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5600" y="4293096"/>
            <a:ext cx="1428572" cy="1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69" y="3717032"/>
            <a:ext cx="2134369" cy="2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88288" y="184482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Secondary structure</a:t>
            </a:r>
          </a:p>
          <a:p>
            <a:endParaRPr lang="en-GB" dirty="0"/>
          </a:p>
          <a:p>
            <a:r>
              <a:rPr lang="en-GB" dirty="0"/>
              <a:t>Coiled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9204" y="2850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Primary structure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752" y="443711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Tertiary structure</a:t>
            </a:r>
          </a:p>
          <a:p>
            <a:endParaRPr lang="en-GB" dirty="0"/>
          </a:p>
          <a:p>
            <a:r>
              <a:rPr lang="en-GB" dirty="0"/>
              <a:t>3 dimensional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4232" y="4077073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Quaternary structure</a:t>
            </a:r>
          </a:p>
          <a:p>
            <a:endParaRPr lang="en-GB" dirty="0"/>
          </a:p>
          <a:p>
            <a:r>
              <a:rPr lang="en-GB" dirty="0"/>
              <a:t>Globular linked proteins such as</a:t>
            </a:r>
          </a:p>
          <a:p>
            <a:r>
              <a:rPr lang="en-GB" dirty="0"/>
              <a:t>Haemoglobin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084557" y="1783869"/>
            <a:ext cx="273060" cy="414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13050" y="2502692"/>
            <a:ext cx="1656184" cy="342857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Amino acids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44597" y="1406615"/>
            <a:ext cx="2429722" cy="424373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Peptide bonds or links</a:t>
            </a:r>
          </a:p>
        </p:txBody>
      </p:sp>
      <p:cxnSp>
        <p:nvCxnSpPr>
          <p:cNvPr id="22" name="Straight Arrow Connector 21"/>
          <p:cNvCxnSpPr>
            <a:cxnSpLocks/>
            <a:endCxn id="19" idx="1"/>
          </p:cNvCxnSpPr>
          <p:nvPr/>
        </p:nvCxnSpPr>
        <p:spPr>
          <a:xfrm flipV="1">
            <a:off x="3097026" y="2674120"/>
            <a:ext cx="216024" cy="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AFCE2-8D51-4CF7-A1AC-1131E3CBC2C0}"/>
              </a:ext>
            </a:extLst>
          </p:cNvPr>
          <p:cNvGrpSpPr/>
          <p:nvPr/>
        </p:nvGrpSpPr>
        <p:grpSpPr>
          <a:xfrm>
            <a:off x="2279576" y="1270599"/>
            <a:ext cx="2182950" cy="438095"/>
            <a:chOff x="478453" y="1201892"/>
            <a:chExt cx="2414865" cy="4380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912E9F-2CB7-45B9-B866-D23AB0E2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53" y="1201892"/>
              <a:ext cx="2414865" cy="43809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61AD5F-C9A4-439A-BA52-0CAA610685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8471" y="1311635"/>
              <a:ext cx="525013" cy="223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DC5E93-510D-4458-A57E-CD6787C36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040" y="5917703"/>
            <a:ext cx="876190" cy="7047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CDFB55-A28B-42C4-8CBD-8703735A9C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5384" y="4548068"/>
            <a:ext cx="300656" cy="31623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103F83-ED08-4BDA-AFCE-5F04263175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5729" y="4902317"/>
            <a:ext cx="300656" cy="31623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82EF98-800F-4D32-9395-8C144B63F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1810" y="3992073"/>
            <a:ext cx="300656" cy="31623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D92D4F-CDAD-4DC3-A9FB-4C47C487C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1376" y="3068247"/>
            <a:ext cx="666667" cy="6761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D8E2DD9-0918-4F9D-BBBF-3770196E5387}"/>
              </a:ext>
            </a:extLst>
          </p:cNvPr>
          <p:cNvSpPr txBox="1"/>
          <p:nvPr/>
        </p:nvSpPr>
        <p:spPr>
          <a:xfrm>
            <a:off x="6698597" y="4661847"/>
            <a:ext cx="666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H-H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218" y="1556792"/>
            <a:ext cx="628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5CFC2-A844-49D0-B9B5-03405406CE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6699" y="2116514"/>
            <a:ext cx="638095" cy="342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758A4-9903-4ADA-BF30-AE72755AF7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95" y="2116515"/>
            <a:ext cx="619048" cy="3428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094">
        <p:fade/>
      </p:transition>
    </mc:Choice>
    <mc:Fallback xmlns="">
      <p:transition spd="med" advTm="172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20.3|12.7|8.8|8.8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13728</TotalTime>
  <Words>1140</Words>
  <Application>Microsoft Office PowerPoint</Application>
  <PresentationFormat>Widescreen</PresentationFormat>
  <Paragraphs>238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2_Custom Design</vt:lpstr>
      <vt:lpstr>4_Custom Design</vt:lpstr>
      <vt:lpstr>Custom Design</vt:lpstr>
      <vt:lpstr>Food science in action</vt:lpstr>
      <vt:lpstr>         Food science in action </vt:lpstr>
      <vt:lpstr> Food Science in action</vt:lpstr>
      <vt:lpstr>Why is it important to know about the functions of ingredients?</vt:lpstr>
      <vt:lpstr>Knowledge of the function of ingredients</vt:lpstr>
      <vt:lpstr>Functions of ingredients</vt:lpstr>
      <vt:lpstr>Functions of ingredients</vt:lpstr>
      <vt:lpstr> What is protein denaturation and why and how does it happen? </vt:lpstr>
      <vt:lpstr>Structures of protein molecules</vt:lpstr>
      <vt:lpstr>Protein denaturation in egg - coagulation</vt:lpstr>
      <vt:lpstr>Egg observation and starting investigations</vt:lpstr>
      <vt:lpstr>The denaturation process </vt:lpstr>
      <vt:lpstr>Over-coagulation</vt:lpstr>
      <vt:lpstr>Where else do we see protein denaturation?</vt:lpstr>
      <vt:lpstr>Red meat denaturation</vt:lpstr>
      <vt:lpstr>Meat protein denaturation</vt:lpstr>
      <vt:lpstr>Proteins denature when cooked</vt:lpstr>
      <vt:lpstr>Marinades denature proteins </vt:lpstr>
      <vt:lpstr>How does a protease work? </vt:lpstr>
      <vt:lpstr>How an enzyme works in a meat marinade</vt:lpstr>
      <vt:lpstr>Denaturation of poultry </vt:lpstr>
      <vt:lpstr>Look for changes from raw to cooked</vt:lpstr>
      <vt:lpstr>What do you notice?</vt:lpstr>
      <vt:lpstr>Fish protein denaturation</vt:lpstr>
      <vt:lpstr>Cheese protein denaturation</vt:lpstr>
      <vt:lpstr>Cheese is denatured milk protein</vt:lpstr>
      <vt:lpstr>Wheat flour in baked goods</vt:lpstr>
      <vt:lpstr>PowerPoint Presentation</vt:lpstr>
      <vt:lpstr>PowerPoint Presentation</vt:lpstr>
      <vt:lpstr>PowerPoint Presentation</vt:lpstr>
      <vt:lpstr>Structural characteristics of gluten</vt:lpstr>
      <vt:lpstr>Whisking egg white protein</vt:lpstr>
      <vt:lpstr>Aquafaba – chickpea protein</vt:lpstr>
      <vt:lpstr>Bean water can function as egg replacer</vt:lpstr>
      <vt:lpstr>Resources </vt:lpstr>
      <vt:lpstr>Further information and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Barbara,Monks Barbara,Monks</dc:creator>
  <cp:lastModifiedBy>Frances Meek</cp:lastModifiedBy>
  <cp:revision>132</cp:revision>
  <dcterms:created xsi:type="dcterms:W3CDTF">2019-01-21T07:16:49Z</dcterms:created>
  <dcterms:modified xsi:type="dcterms:W3CDTF">2019-07-08T14:16:49Z</dcterms:modified>
</cp:coreProperties>
</file>