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3" r:id="rId3"/>
    <p:sldMasterId id="2147483689" r:id="rId4"/>
    <p:sldMasterId id="2147483725" r:id="rId5"/>
    <p:sldMasterId id="2147483732" r:id="rId6"/>
    <p:sldMasterId id="2147483748" r:id="rId7"/>
    <p:sldMasterId id="2147483754" r:id="rId8"/>
    <p:sldMasterId id="2147483761" r:id="rId9"/>
    <p:sldMasterId id="2147483764" r:id="rId10"/>
    <p:sldMasterId id="2147483767" r:id="rId11"/>
    <p:sldMasterId id="2147483786" r:id="rId12"/>
    <p:sldMasterId id="2147483811" r:id="rId13"/>
  </p:sldMasterIdLst>
  <p:notesMasterIdLst>
    <p:notesMasterId r:id="rId53"/>
  </p:notesMasterIdLst>
  <p:sldIdLst>
    <p:sldId id="1068" r:id="rId14"/>
    <p:sldId id="256" r:id="rId15"/>
    <p:sldId id="1016" r:id="rId16"/>
    <p:sldId id="1046" r:id="rId17"/>
    <p:sldId id="1048" r:id="rId18"/>
    <p:sldId id="1049" r:id="rId19"/>
    <p:sldId id="263" r:id="rId20"/>
    <p:sldId id="277" r:id="rId21"/>
    <p:sldId id="278" r:id="rId22"/>
    <p:sldId id="265" r:id="rId23"/>
    <p:sldId id="282" r:id="rId24"/>
    <p:sldId id="1050" r:id="rId25"/>
    <p:sldId id="524" r:id="rId26"/>
    <p:sldId id="526" r:id="rId27"/>
    <p:sldId id="552" r:id="rId28"/>
    <p:sldId id="504" r:id="rId29"/>
    <p:sldId id="1051" r:id="rId30"/>
    <p:sldId id="509" r:id="rId31"/>
    <p:sldId id="268" r:id="rId32"/>
    <p:sldId id="586" r:id="rId33"/>
    <p:sldId id="269" r:id="rId34"/>
    <p:sldId id="272" r:id="rId35"/>
    <p:sldId id="1060" r:id="rId36"/>
    <p:sldId id="1061" r:id="rId37"/>
    <p:sldId id="1062" r:id="rId38"/>
    <p:sldId id="1063" r:id="rId39"/>
    <p:sldId id="1064" r:id="rId40"/>
    <p:sldId id="270" r:id="rId41"/>
    <p:sldId id="271" r:id="rId42"/>
    <p:sldId id="275" r:id="rId43"/>
    <p:sldId id="276" r:id="rId44"/>
    <p:sldId id="591" r:id="rId45"/>
    <p:sldId id="1054" r:id="rId46"/>
    <p:sldId id="1065" r:id="rId47"/>
    <p:sldId id="852" r:id="rId48"/>
    <p:sldId id="1053" r:id="rId49"/>
    <p:sldId id="1066" r:id="rId50"/>
    <p:sldId id="1052" r:id="rId51"/>
    <p:sldId id="106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BC0"/>
    <a:srgbClr val="D85B82"/>
    <a:srgbClr val="E9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9C4A981-7593-40EB-B5A1-3F829046436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  <a:firstCol>
      <a:tcTxStyle b="on">
        <a:font>
          <a:latin typeface="+mn-lt"/>
          <a:ea typeface="+mn-ea"/>
          <a:cs typeface="+mn-cs"/>
        </a:font>
        <a:srgbClr val="5B9BD5"/>
      </a:tcTxStyle>
      <a:tcStyle>
        <a:tcBdr/>
      </a:tcStyle>
    </a:firstCol>
    <a:firstRow>
      <a:tcTxStyle b="on">
        <a:font>
          <a:latin typeface="+mj-lt"/>
          <a:ea typeface="+mj-ea"/>
          <a:cs typeface="+mj-cs"/>
        </a:font>
        <a:srgbClr val="000000"/>
      </a:tcTxStyle>
      <a:tcStyle>
        <a:tcBdr/>
      </a:tcStyle>
    </a:firstRow>
  </a:tblStyle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CBB2BF7A-0DAB-4B65-945A-BBD2B24DC123}" styleName="">
    <a:wholeTbl>
      <a:tcTxStyle b="on">
        <a:font>
          <a:latin typeface="+mn-lt"/>
          <a:ea typeface="+mn-ea"/>
          <a:cs typeface="+mn-cs"/>
        </a:font>
        <a:srgbClr val="ED7D31"/>
      </a:tcTxStyle>
      <a:tcStyle>
        <a:tcBdr/>
      </a:tcStyle>
    </a:wholeTbl>
    <a:firstCo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firstCol>
    <a:firstRow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firstRow>
  </a:tblStyle>
  <a:tblStyle styleId="{A1A5EFEA-5DC9-4F1C-A38B-7501A8F514C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  <a:firstCo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firstCol>
    <a:firstRow>
      <a:tcTxStyle>
        <a:font>
          <a:latin typeface="+mj-lt"/>
          <a:ea typeface="+mj-ea"/>
          <a:cs typeface="+mj-cs"/>
        </a:font>
        <a:srgbClr val="FFFFFF"/>
      </a:tcTxStyle>
      <a:tcStyle>
        <a:tcBdr/>
        <a:fill>
          <a:solidFill>
            <a:srgbClr val="5B9B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5" autoAdjust="0"/>
  </p:normalViewPr>
  <p:slideViewPr>
    <p:cSldViewPr snapToGrid="0" showGuides="1">
      <p:cViewPr varScale="1">
        <p:scale>
          <a:sx n="77" d="100"/>
          <a:sy n="77" d="100"/>
        </p:scale>
        <p:origin x="80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95846904080215545"/>
          <c:h val="0.83052884396379001"/>
        </c:manualLayout>
      </c:layout>
      <c:barChart>
        <c:barDir val="bar"/>
        <c:grouping val="clustered"/>
        <c:varyColors val="0"/>
        <c:ser>
          <c:idx val="0"/>
          <c:order val="0"/>
          <c:tx>
            <c:v>Series 1</c:v>
          </c:tx>
          <c:spPr>
            <a:solidFill>
              <a:srgbClr val="7F9BC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D26-4BE1-BBD9-1778AA16BDB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D26-4BE1-BBD9-1778AA16BDB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D26-4BE1-BBD9-1778AA16BDB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D26-4BE1-BBD9-1778AA16BDBB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D26-4BE1-BBD9-1778AA16BDBB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D26-4BE1-BBD9-1778AA16BDBB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D26-4BE1-BBD9-1778AA16BDBB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97" b="0" i="0" u="none" strike="noStrike" kern="1200" baseline="0">
                    <a:solidFill>
                      <a:srgbClr val="FFFFFF"/>
                    </a:solidFill>
                    <a:latin typeface="Arial" pitchFamily="34"/>
                    <a:cs typeface="Arial" pitchFamily="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10"/>
              <c:pt idx="0">
                <c:v>None of these </c:v>
              </c:pt>
              <c:pt idx="1">
                <c:v>Portion size </c:v>
              </c:pt>
              <c:pt idx="2">
                <c:v>Words high, medium and low</c:v>
              </c:pt>
              <c:pt idx="3">
                <c:v>% reference intakes </c:v>
              </c:pt>
              <c:pt idx="4">
                <c:v>Calorie count </c:v>
              </c:pt>
              <c:pt idx="5">
                <c:v>Amount of fat in a product </c:v>
              </c:pt>
              <c:pt idx="6">
                <c:v>Amount of sat fat in a product </c:v>
              </c:pt>
              <c:pt idx="7">
                <c:v>Amount of salt in a product</c:v>
              </c:pt>
              <c:pt idx="8">
                <c:v>Colour coding - red, amber, green</c:v>
              </c:pt>
              <c:pt idx="9">
                <c:v>Amount of sugar in a product</c:v>
              </c:pt>
            </c:strLit>
          </c:cat>
          <c:val>
            <c:numLit>
              <c:formatCode>General</c:formatCode>
              <c:ptCount val="10"/>
              <c:pt idx="0">
                <c:v>0.14000000000000001</c:v>
              </c:pt>
              <c:pt idx="1">
                <c:v>0.18</c:v>
              </c:pt>
              <c:pt idx="2">
                <c:v>0.19</c:v>
              </c:pt>
              <c:pt idx="3">
                <c:v>0.2</c:v>
              </c:pt>
              <c:pt idx="4">
                <c:v>0.34</c:v>
              </c:pt>
              <c:pt idx="5">
                <c:v>0.37</c:v>
              </c:pt>
              <c:pt idx="6">
                <c:v>0.37</c:v>
              </c:pt>
              <c:pt idx="7">
                <c:v>0.38</c:v>
              </c:pt>
              <c:pt idx="8">
                <c:v>0.4</c:v>
              </c:pt>
              <c:pt idx="9">
                <c:v>0.5</c:v>
              </c:pt>
            </c:numLit>
          </c:val>
          <c:extLst>
            <c:ext xmlns:c16="http://schemas.microsoft.com/office/drawing/2014/chart" uri="{C3380CC4-5D6E-409C-BE32-E72D297353CC}">
              <c16:uniqueId val="{00000007-EA80-4FA5-A4D3-996DFA8E9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201094144"/>
        <c:axId val="168467776"/>
      </c:barChart>
      <c:valAx>
        <c:axId val="168467776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0%" sourceLinked="0"/>
        <c:majorTickMark val="none"/>
        <c:minorTickMark val="none"/>
        <c:tickLblPos val="nextTo"/>
        <c:crossAx val="201094144"/>
        <c:crosses val="autoZero"/>
        <c:crossBetween val="between"/>
      </c:valAx>
      <c:catAx>
        <c:axId val="20109414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8" cap="flat">
            <a:solidFill>
              <a:srgbClr val="E7E6E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404040"/>
                </a:solidFill>
                <a:latin typeface="Arial" pitchFamily="34"/>
                <a:cs typeface="Arial" pitchFamily="34"/>
              </a:defRPr>
            </a:pPr>
            <a:endParaRPr lang="en-US"/>
          </a:p>
        </c:txPr>
        <c:crossAx val="16846777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330" b="0" i="0" u="none" strike="noStrike" kern="1200" baseline="0">
          <a:solidFill>
            <a:srgbClr val="000000"/>
          </a:solidFill>
          <a:latin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98972545964844361"/>
          <c:h val="0.83620978901247311"/>
        </c:manualLayout>
      </c:layout>
      <c:barChart>
        <c:barDir val="bar"/>
        <c:grouping val="stacked"/>
        <c:varyColors val="0"/>
        <c:ser>
          <c:idx val="0"/>
          <c:order val="0"/>
          <c:tx>
            <c:v>Not seen this in last 3 month</c:v>
          </c:tx>
          <c:spPr>
            <a:solidFill>
              <a:srgbClr val="193C6A"/>
            </a:solidFill>
            <a:ln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21-470E-A9FD-AA1A897F5A7E}"/>
              </c:ext>
            </c:extLst>
          </c:dPt>
          <c:dLbls>
            <c:dLbl>
              <c:idx val="2"/>
              <c:layout>
                <c:manualLayout>
                  <c:x val="5.2898978812360165E-4"/>
                  <c:y val="1.289750727196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21-470E-A9FD-AA1A897F5A7E}"/>
                </c:ext>
              </c:extLst>
            </c:dLbl>
            <c:numFmt formatCode="&quot;%&quot;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200" b="0" i="0" u="none" strike="noStrike" kern="1200" baseline="0">
                    <a:solidFill>
                      <a:srgbClr val="FFFFFF"/>
                    </a:solidFill>
                    <a:latin typeface="Arial"/>
                    <a:cs typeface="Arial" pitchFamily="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Health claims</c:v>
              </c:pt>
              <c:pt idx="1">
                <c:v>Nutrition information - front of pack</c:v>
              </c:pt>
              <c:pt idx="2">
                <c:v>Ingredients list</c:v>
              </c:pt>
              <c:pt idx="3">
                <c:v>Nutrion information - back of pack</c:v>
              </c:pt>
            </c:strLit>
          </c:cat>
          <c:val>
            <c:numLit>
              <c:formatCode>General</c:formatCode>
              <c:ptCount val="4"/>
              <c:pt idx="0">
                <c:v>13</c:v>
              </c:pt>
              <c:pt idx="1">
                <c:v>11</c:v>
              </c:pt>
              <c:pt idx="2">
                <c:v>11</c:v>
              </c:pt>
              <c:pt idx="3">
                <c:v>11</c:v>
              </c:pt>
            </c:numLit>
          </c:val>
          <c:extLst>
            <c:ext xmlns:c16="http://schemas.microsoft.com/office/drawing/2014/chart" uri="{C3380CC4-5D6E-409C-BE32-E72D297353CC}">
              <c16:uniqueId val="{00000001-A5EE-4532-9FC3-E621F6075F8A}"/>
            </c:ext>
          </c:extLst>
        </c:ser>
        <c:ser>
          <c:idx val="1"/>
          <c:order val="1"/>
          <c:tx>
            <c:v>Seen, but not look at</c:v>
          </c:tx>
          <c:spPr>
            <a:solidFill>
              <a:srgbClr val="7F9BC0"/>
            </a:solidFill>
            <a:ln>
              <a:noFill/>
            </a:ln>
          </c:spPr>
          <c:invertIfNegative val="0"/>
          <c:dLbls>
            <c:numFmt formatCode="&quot;%&quot;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400" b="0" i="0" u="none" strike="noStrike" kern="1200" baseline="0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Health claims</c:v>
              </c:pt>
              <c:pt idx="1">
                <c:v>Nutrition information - front of pack</c:v>
              </c:pt>
              <c:pt idx="2">
                <c:v>Ingredients list</c:v>
              </c:pt>
              <c:pt idx="3">
                <c:v>Nutrion information - back of pack</c:v>
              </c:pt>
            </c:strLit>
          </c:cat>
          <c:val>
            <c:numLit>
              <c:formatCode>General</c:formatCode>
              <c:ptCount val="4"/>
              <c:pt idx="0">
                <c:v>17</c:v>
              </c:pt>
              <c:pt idx="1">
                <c:v>14</c:v>
              </c:pt>
              <c:pt idx="2">
                <c:v>12</c:v>
              </c:pt>
              <c:pt idx="3">
                <c:v>13</c:v>
              </c:pt>
            </c:numLit>
          </c:val>
          <c:extLst>
            <c:ext xmlns:c16="http://schemas.microsoft.com/office/drawing/2014/chart" uri="{C3380CC4-5D6E-409C-BE32-E72D297353CC}">
              <c16:uniqueId val="{00000002-A5EE-4532-9FC3-E621F6075F8A}"/>
            </c:ext>
          </c:extLst>
        </c:ser>
        <c:ser>
          <c:idx val="2"/>
          <c:order val="2"/>
          <c:tx>
            <c:v>Glanced at, but not read properly</c:v>
          </c:tx>
          <c:spPr>
            <a:solidFill>
              <a:srgbClr val="F78600"/>
            </a:solidFill>
            <a:ln>
              <a:noFill/>
            </a:ln>
          </c:spPr>
          <c:invertIfNegative val="0"/>
          <c:dLbls>
            <c:numFmt formatCode="&quot;%&quot;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400" b="0" i="0" u="none" strike="noStrike" kern="1200" baseline="0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Health claims</c:v>
              </c:pt>
              <c:pt idx="1">
                <c:v>Nutrition information - front of pack</c:v>
              </c:pt>
              <c:pt idx="2">
                <c:v>Ingredients list</c:v>
              </c:pt>
              <c:pt idx="3">
                <c:v>Nutrion information - back of pack</c:v>
              </c:pt>
            </c:strLit>
          </c:cat>
          <c:val>
            <c:numLit>
              <c:formatCode>General</c:formatCode>
              <c:ptCount val="4"/>
              <c:pt idx="0">
                <c:v>24</c:v>
              </c:pt>
              <c:pt idx="1">
                <c:v>19</c:v>
              </c:pt>
              <c:pt idx="2">
                <c:v>22</c:v>
              </c:pt>
              <c:pt idx="3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3-A5EE-4532-9FC3-E621F6075F8A}"/>
            </c:ext>
          </c:extLst>
        </c:ser>
        <c:ser>
          <c:idx val="3"/>
          <c:order val="3"/>
          <c:tx>
            <c:v>Looked at, did NOT influence purchase</c:v>
          </c:tx>
          <c:spPr>
            <a:solidFill>
              <a:srgbClr val="799A2B"/>
            </a:solidFill>
            <a:ln>
              <a:noFill/>
            </a:ln>
          </c:spPr>
          <c:invertIfNegative val="0"/>
          <c:dLbls>
            <c:numFmt formatCode="&quot;%&quot;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400" b="0" i="0" u="none" strike="noStrike" kern="1200" baseline="0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Health claims</c:v>
              </c:pt>
              <c:pt idx="1">
                <c:v>Nutrition information - front of pack</c:v>
              </c:pt>
              <c:pt idx="2">
                <c:v>Ingredients list</c:v>
              </c:pt>
              <c:pt idx="3">
                <c:v>Nutrion information - back of pack</c:v>
              </c:pt>
            </c:strLit>
          </c:cat>
          <c:val>
            <c:numLit>
              <c:formatCode>General</c:formatCode>
              <c:ptCount val="4"/>
              <c:pt idx="0">
                <c:v>25</c:v>
              </c:pt>
              <c:pt idx="1">
                <c:v>23</c:v>
              </c:pt>
              <c:pt idx="2">
                <c:v>19</c:v>
              </c:pt>
              <c:pt idx="3">
                <c:v>20</c:v>
              </c:pt>
            </c:numLit>
          </c:val>
          <c:extLst>
            <c:ext xmlns:c16="http://schemas.microsoft.com/office/drawing/2014/chart" uri="{C3380CC4-5D6E-409C-BE32-E72D297353CC}">
              <c16:uniqueId val="{00000004-A5EE-4532-9FC3-E621F6075F8A}"/>
            </c:ext>
          </c:extLst>
        </c:ser>
        <c:ser>
          <c:idx val="4"/>
          <c:order val="4"/>
          <c:tx>
            <c:v>Looked at, DID influence purchase</c:v>
          </c:tx>
          <c:spPr>
            <a:solidFill>
              <a:srgbClr val="5D5BA5"/>
            </a:solidFill>
            <a:ln>
              <a:noFill/>
            </a:ln>
          </c:spPr>
          <c:invertIfNegative val="0"/>
          <c:dLbls>
            <c:numFmt formatCode="&quot;%&quot;General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400" b="0" i="0" u="none" strike="noStrike" kern="1200" baseline="0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4"/>
              <c:pt idx="0">
                <c:v>Health claims</c:v>
              </c:pt>
              <c:pt idx="1">
                <c:v>Nutrition information - front of pack</c:v>
              </c:pt>
              <c:pt idx="2">
                <c:v>Ingredients list</c:v>
              </c:pt>
              <c:pt idx="3">
                <c:v>Nutrion information - back of pack</c:v>
              </c:pt>
            </c:strLit>
          </c:cat>
          <c:val>
            <c:numLit>
              <c:formatCode>General</c:formatCode>
              <c:ptCount val="4"/>
              <c:pt idx="0">
                <c:v>21</c:v>
              </c:pt>
              <c:pt idx="1">
                <c:v>32</c:v>
              </c:pt>
              <c:pt idx="2">
                <c:v>36</c:v>
              </c:pt>
              <c:pt idx="3">
                <c:v>36</c:v>
              </c:pt>
            </c:numLit>
          </c:val>
          <c:extLst>
            <c:ext xmlns:c16="http://schemas.microsoft.com/office/drawing/2014/chart" uri="{C3380CC4-5D6E-409C-BE32-E72D297353CC}">
              <c16:uniqueId val="{00000005-A5EE-4532-9FC3-E621F6075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20244736"/>
        <c:axId val="200476352"/>
      </c:barChart>
      <c:valAx>
        <c:axId val="200476352"/>
        <c:scaling>
          <c:orientation val="minMax"/>
          <c:max val="100"/>
          <c:min val="-30"/>
        </c:scaling>
        <c:delete val="1"/>
        <c:axPos val="b"/>
        <c:numFmt formatCode="General" sourceLinked="0"/>
        <c:majorTickMark val="out"/>
        <c:minorTickMark val="none"/>
        <c:tickLblPos val="nextTo"/>
        <c:crossAx val="120244736"/>
        <c:crosses val="autoZero"/>
        <c:crossBetween val="between"/>
        <c:majorUnit val="10"/>
      </c:valAx>
      <c:catAx>
        <c:axId val="1202447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8" cap="rnd">
            <a:solidFill>
              <a:srgbClr val="E7E6E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400" b="0" i="0" u="none" strike="noStrike" kern="1200" baseline="0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047635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"/>
          <c:y val="0.7437993764212204"/>
          <c:w val="0.27892022454702281"/>
          <c:h val="0.25620062357877954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200" b="0" i="0" u="none" strike="noStrike" kern="1200" baseline="0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800" b="0" i="0" u="none" strike="noStrike" kern="1200" baseline="0">
          <a:solidFill>
            <a:srgbClr val="000000"/>
          </a:solidFill>
          <a:latin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47744981409342074"/>
          <c:h val="0.62392710949423535"/>
        </c:manualLayout>
      </c:layout>
      <c:doughnutChart>
        <c:varyColors val="1"/>
        <c:ser>
          <c:idx val="0"/>
          <c:order val="0"/>
          <c:tx>
            <c:v>Sales</c:v>
          </c:tx>
          <c:dPt>
            <c:idx val="0"/>
            <c:bubble3D val="0"/>
            <c:spPr>
              <a:solidFill>
                <a:srgbClr val="799A2B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A8FD-4C86-9CCD-988CA3ECD67B}"/>
              </c:ext>
            </c:extLst>
          </c:dPt>
          <c:dPt>
            <c:idx val="1"/>
            <c:bubble3D val="0"/>
            <c:spPr>
              <a:solidFill>
                <a:srgbClr val="96CCE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8FD-4C86-9CCD-988CA3ECD67B}"/>
              </c:ext>
            </c:extLst>
          </c:dPt>
          <c:dPt>
            <c:idx val="2"/>
            <c:bubble3D val="0"/>
            <c:spPr>
              <a:solidFill>
                <a:srgbClr val="FFCA3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A8FD-4C86-9CCD-988CA3ECD67B}"/>
              </c:ext>
            </c:extLst>
          </c:dPt>
          <c:dPt>
            <c:idx val="3"/>
            <c:bubble3D val="0"/>
            <c:spPr>
              <a:solidFill>
                <a:srgbClr val="B5CA3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8FD-4C86-9CCD-988CA3ECD67B}"/>
              </c:ext>
            </c:extLst>
          </c:dPt>
          <c:dPt>
            <c:idx val="4"/>
            <c:bubble3D val="0"/>
            <c:spPr>
              <a:solidFill>
                <a:srgbClr val="193C6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A8FD-4C86-9CCD-988CA3ECD67B}"/>
              </c:ext>
            </c:extLst>
          </c:dPt>
          <c:dPt>
            <c:idx val="5"/>
            <c:bubble3D val="0"/>
            <c:spPr>
              <a:solidFill>
                <a:srgbClr val="7F9B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A8FD-4C86-9CCD-988CA3ECD67B}"/>
              </c:ext>
            </c:extLst>
          </c:dPt>
          <c:dPt>
            <c:idx val="6"/>
            <c:bubble3D val="0"/>
            <c:spPr>
              <a:solidFill>
                <a:srgbClr val="FFEAB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A8FD-4C86-9CCD-988CA3ECD67B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FD-4C86-9CCD-988CA3ECD67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FD-4C86-9CCD-988CA3ECD67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FD-4C86-9CCD-988CA3ECD67B}"/>
                </c:ext>
              </c:extLst>
            </c:dLbl>
            <c:dLbl>
              <c:idx val="6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8FD-4C86-9CCD-988CA3ECD67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200" b="0" i="0" u="none" strike="noStrike" kern="1200" baseline="0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Lit>
              <c:ptCount val="7"/>
              <c:pt idx="0">
                <c:v>6 servings</c:v>
              </c:pt>
              <c:pt idx="1">
                <c:v>1 serving</c:v>
              </c:pt>
              <c:pt idx="2">
                <c:v>4 servings</c:v>
              </c:pt>
              <c:pt idx="3">
                <c:v>2 servings</c:v>
              </c:pt>
              <c:pt idx="4">
                <c:v>3 servings</c:v>
              </c:pt>
              <c:pt idx="5">
                <c:v>7+ servings</c:v>
              </c:pt>
              <c:pt idx="6">
                <c:v>Don't know</c:v>
              </c:pt>
            </c:strLit>
          </c:cat>
          <c:val>
            <c:numLit>
              <c:formatCode>General</c:formatCode>
              <c:ptCount val="7"/>
              <c:pt idx="0">
                <c:v>0.76</c:v>
              </c:pt>
              <c:pt idx="1">
                <c:v>0.04</c:v>
              </c:pt>
              <c:pt idx="2">
                <c:v>0.03</c:v>
              </c:pt>
              <c:pt idx="3">
                <c:v>0.01</c:v>
              </c:pt>
              <c:pt idx="4">
                <c:v>0.01</c:v>
              </c:pt>
              <c:pt idx="5">
                <c:v>0.01</c:v>
              </c:pt>
              <c:pt idx="6">
                <c:v>0.14000000000000001</c:v>
              </c:pt>
            </c:numLit>
          </c:val>
          <c:extLst>
            <c:ext xmlns:c16="http://schemas.microsoft.com/office/drawing/2014/chart" uri="{C3380CC4-5D6E-409C-BE32-E72D297353CC}">
              <c16:uniqueId val="{0000000E-9FCA-439C-BC14-725FF36D2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8"/>
      </c:doughnut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46657413521683161"/>
          <c:y val="0.47323651663735955"/>
          <c:w val="0.13700547389386636"/>
          <c:h val="0.31291001858754258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50" b="0" i="0" u="none" strike="noStrike" kern="1200" baseline="0">
              <a:solidFill>
                <a:srgbClr val="40404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197" b="0" i="0" u="none" strike="noStrike" kern="1200" baseline="0">
          <a:solidFill>
            <a:srgbClr val="000000"/>
          </a:solidFill>
          <a:latin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c:style val="2"/>
  <c:chart>
    <c:autoTitleDeleted val="1"/>
    <c:plotArea>
      <c:layout>
        <c:manualLayout>
          <c:xMode val="edge"/>
          <c:yMode val="edge"/>
          <c:x val="0"/>
          <c:y val="0"/>
          <c:w val="0.36323811008980339"/>
          <c:h val="0.62392729028240945"/>
        </c:manualLayout>
      </c:layout>
      <c:doughnutChart>
        <c:varyColors val="1"/>
        <c:ser>
          <c:idx val="0"/>
          <c:order val="0"/>
          <c:tx>
            <c:v>Sales</c:v>
          </c:tx>
          <c:dPt>
            <c:idx val="0"/>
            <c:bubble3D val="0"/>
            <c:spPr>
              <a:solidFill>
                <a:srgbClr val="193C6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DC1-4397-B0AC-90E29D42F084}"/>
              </c:ext>
            </c:extLst>
          </c:dPt>
          <c:dPt>
            <c:idx val="1"/>
            <c:bubble3D val="0"/>
            <c:spPr>
              <a:solidFill>
                <a:srgbClr val="7F9B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DC1-4397-B0AC-90E29D42F084}"/>
              </c:ext>
            </c:extLst>
          </c:dPt>
          <c:dPt>
            <c:idx val="2"/>
            <c:bubble3D val="0"/>
            <c:spPr>
              <a:solidFill>
                <a:srgbClr val="F786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8DC1-4397-B0AC-90E29D42F084}"/>
              </c:ext>
            </c:extLst>
          </c:dPt>
          <c:dPt>
            <c:idx val="3"/>
            <c:bubble3D val="0"/>
            <c:spPr>
              <a:solidFill>
                <a:srgbClr val="799A2B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8DC1-4397-B0AC-90E29D42F084}"/>
              </c:ext>
            </c:extLst>
          </c:dPt>
          <c:dPt>
            <c:idx val="4"/>
            <c:bubble3D val="0"/>
            <c:spPr>
              <a:solidFill>
                <a:srgbClr val="5D5BA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8DC1-4397-B0AC-90E29D42F084}"/>
              </c:ext>
            </c:extLst>
          </c:dPt>
          <c:dLbls>
            <c:dLbl>
              <c:idx val="3"/>
              <c:layout>
                <c:manualLayout>
                  <c:x val="7.4331214830147443E-2"/>
                  <c:y val="0.132707546466252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C1-4397-B0AC-90E29D42F084}"/>
                </c:ext>
              </c:extLst>
            </c:dLbl>
            <c:dLbl>
              <c:idx val="4"/>
              <c:layout>
                <c:manualLayout>
                  <c:x val="8.2854511021915628E-2"/>
                  <c:y val="0.12847694305696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1-4397-B0AC-90E29D42F08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200" b="0" i="0" u="none" strike="noStrike" kern="1200" baseline="0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Lit>
              <c:ptCount val="5"/>
              <c:pt idx="0">
                <c:v>The share of my daily allowance for sugars, fat, saturates and salt per portion</c:v>
              </c:pt>
              <c:pt idx="1">
                <c:v>The amount of sugars, fat, saturates and salt per 100g</c:v>
              </c:pt>
              <c:pt idx="2">
                <c:v>What % of the product is made up of sugars, fat, saturated fat, salt</c:v>
              </c:pt>
              <c:pt idx="3">
                <c:v>The amount of sugars, fat, saturates and salt in a whole pack</c:v>
              </c:pt>
              <c:pt idx="4">
                <c:v>Don't know</c:v>
              </c:pt>
            </c:strLit>
          </c:cat>
          <c:val>
            <c:numLit>
              <c:formatCode>General</c:formatCode>
              <c:ptCount val="5"/>
              <c:pt idx="0">
                <c:v>0.42</c:v>
              </c:pt>
              <c:pt idx="1">
                <c:v>0.28000000000000003</c:v>
              </c:pt>
              <c:pt idx="2">
                <c:v>0.16</c:v>
              </c:pt>
              <c:pt idx="3">
                <c:v>0.06</c:v>
              </c:pt>
              <c:pt idx="4">
                <c:v>0.08</c:v>
              </c:pt>
            </c:numLit>
          </c:val>
          <c:extLst>
            <c:ext xmlns:c16="http://schemas.microsoft.com/office/drawing/2014/chart" uri="{C3380CC4-5D6E-409C-BE32-E72D297353CC}">
              <c16:uniqueId val="{0000000A-EB6F-4AA8-B8F8-0EE99E36D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8"/>
      </c:doughnut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52678705272862247"/>
          <c:y val="0.11867246339206403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400" b="0" i="0" u="none" strike="noStrike" kern="1200" baseline="0">
              <a:solidFill>
                <a:srgbClr val="40404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197" b="0" i="0" u="none" strike="noStrike" kern="1200" baseline="0">
          <a:solidFill>
            <a:srgbClr val="000000"/>
          </a:solidFill>
          <a:latin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F8EEC5-BFFA-4A49-906E-58C3B71544A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11984-3A41-4065-8E00-F4F82DF9C2A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7220582-DF11-4436-9515-26DA7089761D}" type="datetime1">
              <a:rPr lang="en-GB"/>
              <a:pPr lvl="0"/>
              <a:t>08/07/2019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1CBE93C-E8C1-4C68-BCDD-9B9EBDFA65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5AAE56-07CF-4A89-AAA4-AFB929D0D4E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49ECB-7086-4938-B55A-3E54ACA935D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45987-35F7-4A10-A50A-E23B9061AE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02A4582-D88B-4A9D-B813-47C7D2FA825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08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2A012-A376-4ACE-9F4D-707D9A630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F901B-38D7-4517-99A0-E2A6FE3570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defTabSz="904707">
              <a:defRPr/>
            </a:pPr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D3C07-CE71-458F-A051-B6644C078F3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3B32F5-8815-4D75-A92C-FC743282E60F}" type="slidenum">
              <a:t>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74E5D-361A-44DE-944B-4D02597F1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FAF55-65BD-4BFE-A0CA-E44042D6603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D512B-D113-464E-80D4-A7E37FDFF04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DC8AB7-C503-4E7D-8AB8-4FFCB4126BD3}" type="slidenum">
              <a:t>15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631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37CF0-9A3D-4F70-928C-D8CDAB1E7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64D128-298A-4861-847E-734BB19453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36A8B-A55C-4830-BD43-7C624D7AB2A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F3AD4D-1D3C-4556-9E62-C5A016216561}" type="slidenum">
              <a:t>16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65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301A4-97DE-42E7-9521-ED7958D44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CE95FD-6EAC-401F-ACA4-04F21B2953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39CA3-CF27-4952-9B18-9F6E26C6EDA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1C4291-9CAE-40AA-AA09-3352ECCA5F00}" type="slidenum">
              <a:t>17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492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4FD57-78EB-4BCF-BBD2-DE893D89A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5BE32-6EDD-494A-893C-9FD33D5306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47711-79C4-414C-85DE-AE8DC29E636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4B5B1F-FDAF-4D78-A623-E843D2DC6881}" type="slidenum">
              <a:t>18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836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97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FDEE6-6CE4-4CF2-8911-073BEA2CD0F8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456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88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For a healthier choice choose products with more greens and fewer reds.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You don’t have to avoid all foods with a red colour on the nutrition label but eating fewer reds and less often can help you achieve a healthier diet.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A food could be high (red) in sugars but low (green) in fat, for example, so look out for the overall balance in your diet.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If two products have the same colour coding on the nutrition label, look at the numbers to compare in more detail.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</a:rPr>
              <a:t>The colour coding for fat, saturates, sugars and salt on nutrition labels is set by the Department of Health.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697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You don’t have to avoid all foods with a red colour on the nutrition label but eating fewer reds and less often can help you achieve a healthier diet.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A food could be high (red) in sugars but low (green) in fat, for example, so look out for the overall balance in your diet.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If two products have the same colour coding on the nutrition label, look at the numbers to compare in more detail.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The colour coding for fat, saturates, sugars and salt on nutrition labels is set by the Department of Health.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5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A food could be high (red) in sugars but low (green) in fat, for example, so look out for the overall balance in your diet.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If two products have the same colour coding on the nutrition label, look at the numbers to compare in more detail.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The colour coding for fat, saturates, sugars and salt on nutrition labels is set by the Department of Health.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23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146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If two products have the same colour coding on the nutrition label, look at the numbers to compare in more detail.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The colour coding for fat, saturates, sugars and salt on nutrition labels is set by the Department of Health.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9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rPr>
              <a:t>The colour coding for fat, saturates, sugars and salt on nutrition labels is set by the Department of Health.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35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073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7F9BC0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7F9BC0"/>
              </a:solidFill>
              <a:uFillTx/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43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70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FDEE6-6CE4-4CF2-8911-073BEA2CD0F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95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Ok so let’s give that a try!</a:t>
            </a:r>
          </a:p>
          <a:p>
            <a:endParaRPr lang="en-GB" dirty="0"/>
          </a:p>
          <a:p>
            <a:r>
              <a:rPr lang="en-GB" dirty="0"/>
              <a:t>Here we have 2 cottage pies showing front of pack labelling.</a:t>
            </a:r>
          </a:p>
          <a:p>
            <a:endParaRPr lang="en-GB" dirty="0"/>
          </a:p>
          <a:p>
            <a:r>
              <a:rPr lang="en-GB" dirty="0"/>
              <a:t>Using the message area -  type in A or B for the following questions.</a:t>
            </a:r>
          </a:p>
          <a:p>
            <a:endParaRPr lang="en-GB" dirty="0"/>
          </a:p>
          <a:p>
            <a:r>
              <a:rPr lang="en-GB" dirty="0"/>
              <a:t>Which pie has the least salt? …….B</a:t>
            </a:r>
          </a:p>
          <a:p>
            <a:endParaRPr lang="en-GB" dirty="0"/>
          </a:p>
          <a:p>
            <a:r>
              <a:rPr lang="en-GB" dirty="0"/>
              <a:t>Which pie has the highest saturated fat content? ……A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754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portions are there in this Cheesecake?.......6</a:t>
            </a:r>
          </a:p>
          <a:p>
            <a:endParaRPr lang="en-GB" dirty="0"/>
          </a:p>
          <a:p>
            <a:r>
              <a:rPr lang="en-GB" dirty="0"/>
              <a:t>How much of an adults reference intake for sugar is in one serving? …..20%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252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921FE-D6F3-436C-8082-ADBA35351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6F81F-3FAA-4076-8C76-4178F2AC4B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C9CDF-9B23-4FD6-B6C3-F2FF6F32625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701F28-E48A-4B9C-9C2E-F616B87E1AC8}" type="slidenum">
              <a:t>35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385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CBC598-0D08-43D3-96EC-893A1E563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240A7-7E99-4EED-BEB8-7DA8C9E5A6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ADEB6-8D38-4706-84E4-2A1935F6667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86D90A-0BA8-4599-B112-4BCBB70BEA80}" type="slidenum">
              <a:t>36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7473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98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579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944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6FCFC-5193-4F4B-AB58-6B31671EA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C2522A-6953-4D37-9585-B5F39E2788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F7BF5-2D20-4119-8712-8FDC03D4F4F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709F83-0CFE-493D-927C-A528B6ED5CA8}" type="slidenum">
              <a:t>39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0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E8CF1-F359-42E7-B761-1BB645370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BC074-54C2-456D-A3CF-DCD19F1886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33644-8031-4A78-9F7C-58EBC1A93F2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68D6CF-97E5-45D7-AF80-FC97A4487A66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20D08-B316-40D5-9D0B-528C37C73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B3EF7-1CEF-42E5-BD7E-46F0E61843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CD4C-8E18-46EB-8536-D444F4724B1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39C0B6-844D-4D22-BDD2-D426236C605F}" type="slidenum">
              <a:t>9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02A4582-D88B-4A9D-B813-47C7D2FA825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23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9B723-F3B4-40AF-9C77-FEF956A68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BF0090-FAAF-448F-B4F3-619F7DF560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3C92C-522D-4610-962E-BC0D465AC34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1CC58E-1C20-498F-87F2-A38A09885084}" type="slidenum">
              <a:t>12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72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943A1-8167-4F94-8D63-095C87D53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E8044-C1A7-445D-8917-6F40482831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4B519-1EDB-4361-8CC7-6F7049D8BF3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6B84BE-2884-431E-ACA8-D715807C2B6E}" type="slidenum">
              <a:t>13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33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4DD81-E4C6-4004-982E-BD7A4E8D1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C1F97-FA7C-4525-8868-ADA29FD1B3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59831-79FB-497E-A62B-495967B32B5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A4A89E3-5997-4342-AFA0-D89FD16610B8}" type="slidenum">
              <a:t>14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38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opic, no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A803EC2-3CF9-4671-847D-1A54CA9C4B46}"/>
              </a:ext>
            </a:extLst>
          </p:cNvPr>
          <p:cNvSpPr/>
          <p:nvPr/>
        </p:nvSpPr>
        <p:spPr>
          <a:xfrm>
            <a:off x="0" y="854808"/>
            <a:ext cx="12191996" cy="3254916"/>
          </a:xfrm>
          <a:prstGeom prst="rect">
            <a:avLst/>
          </a:prstGeom>
          <a:gradFill>
            <a:gsLst>
              <a:gs pos="0">
                <a:srgbClr val="7F9BC0"/>
              </a:gs>
              <a:gs pos="100000">
                <a:srgbClr val="193C6A"/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87169364-8131-44F3-A509-5106983AF1F3}"/>
              </a:ext>
            </a:extLst>
          </p:cNvPr>
          <p:cNvSpPr/>
          <p:nvPr/>
        </p:nvSpPr>
        <p:spPr>
          <a:xfrm>
            <a:off x="0" y="0"/>
            <a:ext cx="12191996" cy="85480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F88DF45-4C29-4097-86E6-AC257D2139E2}"/>
              </a:ext>
            </a:extLst>
          </p:cNvPr>
          <p:cNvSpPr/>
          <p:nvPr/>
        </p:nvSpPr>
        <p:spPr>
          <a:xfrm>
            <a:off x="0" y="4109725"/>
            <a:ext cx="12191996" cy="7541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19B1033-FC24-4FC2-856B-29AE019115BE}"/>
              </a:ext>
            </a:extLst>
          </p:cNvPr>
          <p:cNvSpPr/>
          <p:nvPr/>
        </p:nvSpPr>
        <p:spPr>
          <a:xfrm>
            <a:off x="0" y="5526569"/>
            <a:ext cx="12191996" cy="13198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02353F8-CB0F-475B-9EB0-CF7819E4629A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2E016D-C5C9-4D1C-B379-1E08E6545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596" y="862644"/>
            <a:ext cx="10363196" cy="1542675"/>
          </a:xfrm>
        </p:spPr>
        <p:txBody>
          <a:bodyPr anchor="b" anchorCtr="1">
            <a:no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8498190-7297-4BE3-9226-92B9B94BA0E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6487" y="2863973"/>
            <a:ext cx="9144000" cy="1248951"/>
          </a:xfrm>
        </p:spPr>
        <p:txBody>
          <a:bodyPr anchorCtr="1">
            <a:noAutofit/>
          </a:bodyPr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A987EDA-8651-45B8-8C97-C196CEBFB3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31995" y="2667441"/>
            <a:ext cx="1727996" cy="35999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EDB3C9B8-9DD6-45EC-B91B-FAF655B074F6}"/>
              </a:ext>
            </a:extLst>
          </p:cNvPr>
          <p:cNvSpPr/>
          <p:nvPr/>
        </p:nvSpPr>
        <p:spPr>
          <a:xfrm>
            <a:off x="0" y="790434"/>
            <a:ext cx="12191996" cy="75410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7F2712F-3326-4AFE-BE31-B1F81958E5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-1435" y="6640802"/>
            <a:ext cx="11355238" cy="2172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73D25E03-927D-42E0-8CDB-C044EB2F3511}"/>
              </a:ext>
            </a:extLst>
          </p:cNvPr>
          <p:cNvGrpSpPr/>
          <p:nvPr/>
        </p:nvGrpSpPr>
        <p:grpSpPr>
          <a:xfrm>
            <a:off x="5623816" y="4422221"/>
            <a:ext cx="919264" cy="911172"/>
            <a:chOff x="5623816" y="4422221"/>
            <a:chExt cx="919264" cy="9111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B0064F7-1AAE-4992-A13D-30DB15BA61AE}"/>
                </a:ext>
              </a:extLst>
            </p:cNvPr>
            <p:cNvSpPr/>
            <p:nvPr/>
          </p:nvSpPr>
          <p:spPr>
            <a:xfrm>
              <a:off x="5741938" y="4472458"/>
              <a:ext cx="801142" cy="80896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934"/>
                <a:gd name="f8" fmla="val 932"/>
                <a:gd name="f9" fmla="val 467"/>
                <a:gd name="f10" fmla="val 521"/>
                <a:gd name="f11" fmla="val 3"/>
                <a:gd name="f12" fmla="val 574"/>
                <a:gd name="f13" fmla="val 12"/>
                <a:gd name="f14" fmla="val 625"/>
                <a:gd name="f15" fmla="val 27"/>
                <a:gd name="f16" fmla="val 672"/>
                <a:gd name="f17" fmla="val 47"/>
                <a:gd name="f18" fmla="val 717"/>
                <a:gd name="f19" fmla="val 72"/>
                <a:gd name="f20" fmla="val 759"/>
                <a:gd name="f21" fmla="val 102"/>
                <a:gd name="f22" fmla="val 796"/>
                <a:gd name="f23" fmla="val 136"/>
                <a:gd name="f24" fmla="val 831"/>
                <a:gd name="f25" fmla="val 175"/>
                <a:gd name="f26" fmla="val 861"/>
                <a:gd name="f27" fmla="val 216"/>
                <a:gd name="f28" fmla="val 886"/>
                <a:gd name="f29" fmla="val 261"/>
                <a:gd name="f30" fmla="val 907"/>
                <a:gd name="f31" fmla="val 309"/>
                <a:gd name="f32" fmla="val 921"/>
                <a:gd name="f33" fmla="val 359"/>
                <a:gd name="f34" fmla="val 931"/>
                <a:gd name="f35" fmla="val 412"/>
                <a:gd name="f36" fmla="val 466"/>
                <a:gd name="f37" fmla="val 573"/>
                <a:gd name="f38" fmla="val 623"/>
                <a:gd name="f39" fmla="val 671"/>
                <a:gd name="f40" fmla="val 757"/>
                <a:gd name="f41" fmla="val 830"/>
                <a:gd name="f42" fmla="val 860"/>
                <a:gd name="f43" fmla="val 885"/>
                <a:gd name="f44" fmla="val 905"/>
                <a:gd name="f45" fmla="val 920"/>
                <a:gd name="f46" fmla="val 929"/>
                <a:gd name="f47" fmla="val 413"/>
                <a:gd name="f48" fmla="val 262"/>
                <a:gd name="f49" fmla="val 217"/>
                <a:gd name="f50" fmla="val 73"/>
                <a:gd name="f51" fmla="val 13"/>
                <a:gd name="f52" fmla="+- 0 0 -90"/>
                <a:gd name="f53" fmla="*/ f4 1 934"/>
                <a:gd name="f54" fmla="*/ f5 1 932"/>
                <a:gd name="f55" fmla="+- f8 0 f6"/>
                <a:gd name="f56" fmla="+- f7 0 f6"/>
                <a:gd name="f57" fmla="*/ f52 f0 1"/>
                <a:gd name="f58" fmla="*/ f56 1 934"/>
                <a:gd name="f59" fmla="*/ f55 1 932"/>
                <a:gd name="f60" fmla="*/ 467 f56 1"/>
                <a:gd name="f61" fmla="*/ 0 f55 1"/>
                <a:gd name="f62" fmla="*/ 521 f56 1"/>
                <a:gd name="f63" fmla="*/ 3 f55 1"/>
                <a:gd name="f64" fmla="*/ 574 f56 1"/>
                <a:gd name="f65" fmla="*/ 12 f55 1"/>
                <a:gd name="f66" fmla="*/ 625 f56 1"/>
                <a:gd name="f67" fmla="*/ 27 f55 1"/>
                <a:gd name="f68" fmla="*/ 672 f56 1"/>
                <a:gd name="f69" fmla="*/ 47 f55 1"/>
                <a:gd name="f70" fmla="*/ 717 f56 1"/>
                <a:gd name="f71" fmla="*/ 72 f55 1"/>
                <a:gd name="f72" fmla="*/ 759 f56 1"/>
                <a:gd name="f73" fmla="*/ 102 f55 1"/>
                <a:gd name="f74" fmla="*/ 796 f56 1"/>
                <a:gd name="f75" fmla="*/ 136 f55 1"/>
                <a:gd name="f76" fmla="*/ 831 f56 1"/>
                <a:gd name="f77" fmla="*/ 175 f55 1"/>
                <a:gd name="f78" fmla="*/ 861 f56 1"/>
                <a:gd name="f79" fmla="*/ 216 f55 1"/>
                <a:gd name="f80" fmla="*/ 886 f56 1"/>
                <a:gd name="f81" fmla="*/ 261 f55 1"/>
                <a:gd name="f82" fmla="*/ 907 f56 1"/>
                <a:gd name="f83" fmla="*/ 309 f55 1"/>
                <a:gd name="f84" fmla="*/ 921 f56 1"/>
                <a:gd name="f85" fmla="*/ 359 f55 1"/>
                <a:gd name="f86" fmla="*/ 931 f56 1"/>
                <a:gd name="f87" fmla="*/ 412 f55 1"/>
                <a:gd name="f88" fmla="*/ 934 f56 1"/>
                <a:gd name="f89" fmla="*/ 466 f55 1"/>
                <a:gd name="f90" fmla="*/ 521 f55 1"/>
                <a:gd name="f91" fmla="*/ 573 f55 1"/>
                <a:gd name="f92" fmla="*/ 623 f55 1"/>
                <a:gd name="f93" fmla="*/ 671 f55 1"/>
                <a:gd name="f94" fmla="*/ 717 f55 1"/>
                <a:gd name="f95" fmla="*/ 757 f55 1"/>
                <a:gd name="f96" fmla="*/ 796 f55 1"/>
                <a:gd name="f97" fmla="*/ 830 f55 1"/>
                <a:gd name="f98" fmla="*/ 860 f55 1"/>
                <a:gd name="f99" fmla="*/ 885 f55 1"/>
                <a:gd name="f100" fmla="*/ 905 f55 1"/>
                <a:gd name="f101" fmla="*/ 920 f55 1"/>
                <a:gd name="f102" fmla="*/ 929 f55 1"/>
                <a:gd name="f103" fmla="*/ 932 f55 1"/>
                <a:gd name="f104" fmla="*/ 413 f56 1"/>
                <a:gd name="f105" fmla="*/ 360 f56 1"/>
                <a:gd name="f106" fmla="*/ 309 f56 1"/>
                <a:gd name="f107" fmla="*/ 262 f56 1"/>
                <a:gd name="f108" fmla="*/ 217 f56 1"/>
                <a:gd name="f109" fmla="*/ 175 f56 1"/>
                <a:gd name="f110" fmla="*/ 136 f56 1"/>
                <a:gd name="f111" fmla="*/ 102 f56 1"/>
                <a:gd name="f112" fmla="*/ 73 f56 1"/>
                <a:gd name="f113" fmla="*/ 47 f56 1"/>
                <a:gd name="f114" fmla="*/ 27 f56 1"/>
                <a:gd name="f115" fmla="*/ 13 f56 1"/>
                <a:gd name="f116" fmla="*/ 3 f56 1"/>
                <a:gd name="f117" fmla="*/ 0 f56 1"/>
                <a:gd name="f118" fmla="*/ f57 1 f3"/>
                <a:gd name="f119" fmla="*/ f60 1 934"/>
                <a:gd name="f120" fmla="*/ f61 1 932"/>
                <a:gd name="f121" fmla="*/ f62 1 934"/>
                <a:gd name="f122" fmla="*/ f63 1 932"/>
                <a:gd name="f123" fmla="*/ f64 1 934"/>
                <a:gd name="f124" fmla="*/ f65 1 932"/>
                <a:gd name="f125" fmla="*/ f66 1 934"/>
                <a:gd name="f126" fmla="*/ f67 1 932"/>
                <a:gd name="f127" fmla="*/ f68 1 934"/>
                <a:gd name="f128" fmla="*/ f69 1 932"/>
                <a:gd name="f129" fmla="*/ f70 1 934"/>
                <a:gd name="f130" fmla="*/ f71 1 932"/>
                <a:gd name="f131" fmla="*/ f72 1 934"/>
                <a:gd name="f132" fmla="*/ f73 1 932"/>
                <a:gd name="f133" fmla="*/ f74 1 934"/>
                <a:gd name="f134" fmla="*/ f75 1 932"/>
                <a:gd name="f135" fmla="*/ f76 1 934"/>
                <a:gd name="f136" fmla="*/ f77 1 932"/>
                <a:gd name="f137" fmla="*/ f78 1 934"/>
                <a:gd name="f138" fmla="*/ f79 1 932"/>
                <a:gd name="f139" fmla="*/ f80 1 934"/>
                <a:gd name="f140" fmla="*/ f81 1 932"/>
                <a:gd name="f141" fmla="*/ f82 1 934"/>
                <a:gd name="f142" fmla="*/ f83 1 932"/>
                <a:gd name="f143" fmla="*/ f84 1 934"/>
                <a:gd name="f144" fmla="*/ f85 1 932"/>
                <a:gd name="f145" fmla="*/ f86 1 934"/>
                <a:gd name="f146" fmla="*/ f87 1 932"/>
                <a:gd name="f147" fmla="*/ f88 1 934"/>
                <a:gd name="f148" fmla="*/ f89 1 932"/>
                <a:gd name="f149" fmla="*/ f90 1 932"/>
                <a:gd name="f150" fmla="*/ f91 1 932"/>
                <a:gd name="f151" fmla="*/ f92 1 932"/>
                <a:gd name="f152" fmla="*/ f93 1 932"/>
                <a:gd name="f153" fmla="*/ f94 1 932"/>
                <a:gd name="f154" fmla="*/ f95 1 932"/>
                <a:gd name="f155" fmla="*/ f96 1 932"/>
                <a:gd name="f156" fmla="*/ f97 1 932"/>
                <a:gd name="f157" fmla="*/ f98 1 932"/>
                <a:gd name="f158" fmla="*/ f99 1 932"/>
                <a:gd name="f159" fmla="*/ f100 1 932"/>
                <a:gd name="f160" fmla="*/ f101 1 932"/>
                <a:gd name="f161" fmla="*/ f102 1 932"/>
                <a:gd name="f162" fmla="*/ f103 1 932"/>
                <a:gd name="f163" fmla="*/ f104 1 934"/>
                <a:gd name="f164" fmla="*/ f105 1 934"/>
                <a:gd name="f165" fmla="*/ f106 1 934"/>
                <a:gd name="f166" fmla="*/ f107 1 934"/>
                <a:gd name="f167" fmla="*/ f108 1 934"/>
                <a:gd name="f168" fmla="*/ f109 1 934"/>
                <a:gd name="f169" fmla="*/ f110 1 934"/>
                <a:gd name="f170" fmla="*/ f111 1 934"/>
                <a:gd name="f171" fmla="*/ f112 1 934"/>
                <a:gd name="f172" fmla="*/ f113 1 934"/>
                <a:gd name="f173" fmla="*/ f114 1 934"/>
                <a:gd name="f174" fmla="*/ f115 1 934"/>
                <a:gd name="f175" fmla="*/ f116 1 934"/>
                <a:gd name="f176" fmla="*/ f117 1 934"/>
                <a:gd name="f177" fmla="*/ 0 1 f58"/>
                <a:gd name="f178" fmla="*/ f7 1 f58"/>
                <a:gd name="f179" fmla="*/ 0 1 f59"/>
                <a:gd name="f180" fmla="*/ f8 1 f59"/>
                <a:gd name="f181" fmla="+- f118 0 f1"/>
                <a:gd name="f182" fmla="*/ f119 1 f58"/>
                <a:gd name="f183" fmla="*/ f120 1 f59"/>
                <a:gd name="f184" fmla="*/ f121 1 f58"/>
                <a:gd name="f185" fmla="*/ f122 1 f59"/>
                <a:gd name="f186" fmla="*/ f123 1 f58"/>
                <a:gd name="f187" fmla="*/ f124 1 f59"/>
                <a:gd name="f188" fmla="*/ f125 1 f58"/>
                <a:gd name="f189" fmla="*/ f126 1 f59"/>
                <a:gd name="f190" fmla="*/ f127 1 f58"/>
                <a:gd name="f191" fmla="*/ f128 1 f59"/>
                <a:gd name="f192" fmla="*/ f129 1 f58"/>
                <a:gd name="f193" fmla="*/ f130 1 f59"/>
                <a:gd name="f194" fmla="*/ f131 1 f58"/>
                <a:gd name="f195" fmla="*/ f132 1 f59"/>
                <a:gd name="f196" fmla="*/ f133 1 f58"/>
                <a:gd name="f197" fmla="*/ f134 1 f59"/>
                <a:gd name="f198" fmla="*/ f135 1 f58"/>
                <a:gd name="f199" fmla="*/ f136 1 f59"/>
                <a:gd name="f200" fmla="*/ f137 1 f58"/>
                <a:gd name="f201" fmla="*/ f138 1 f59"/>
                <a:gd name="f202" fmla="*/ f139 1 f58"/>
                <a:gd name="f203" fmla="*/ f140 1 f59"/>
                <a:gd name="f204" fmla="*/ f141 1 f58"/>
                <a:gd name="f205" fmla="*/ f142 1 f59"/>
                <a:gd name="f206" fmla="*/ f143 1 f58"/>
                <a:gd name="f207" fmla="*/ f144 1 f59"/>
                <a:gd name="f208" fmla="*/ f145 1 f58"/>
                <a:gd name="f209" fmla="*/ f146 1 f59"/>
                <a:gd name="f210" fmla="*/ f147 1 f58"/>
                <a:gd name="f211" fmla="*/ f148 1 f59"/>
                <a:gd name="f212" fmla="*/ f149 1 f59"/>
                <a:gd name="f213" fmla="*/ f150 1 f59"/>
                <a:gd name="f214" fmla="*/ f151 1 f59"/>
                <a:gd name="f215" fmla="*/ f152 1 f59"/>
                <a:gd name="f216" fmla="*/ f153 1 f59"/>
                <a:gd name="f217" fmla="*/ f154 1 f59"/>
                <a:gd name="f218" fmla="*/ f155 1 f59"/>
                <a:gd name="f219" fmla="*/ f156 1 f59"/>
                <a:gd name="f220" fmla="*/ f157 1 f59"/>
                <a:gd name="f221" fmla="*/ f158 1 f59"/>
                <a:gd name="f222" fmla="*/ f159 1 f59"/>
                <a:gd name="f223" fmla="*/ f160 1 f59"/>
                <a:gd name="f224" fmla="*/ f161 1 f59"/>
                <a:gd name="f225" fmla="*/ f162 1 f59"/>
                <a:gd name="f226" fmla="*/ f163 1 f58"/>
                <a:gd name="f227" fmla="*/ f164 1 f58"/>
                <a:gd name="f228" fmla="*/ f165 1 f58"/>
                <a:gd name="f229" fmla="*/ f166 1 f58"/>
                <a:gd name="f230" fmla="*/ f167 1 f58"/>
                <a:gd name="f231" fmla="*/ f168 1 f58"/>
                <a:gd name="f232" fmla="*/ f169 1 f58"/>
                <a:gd name="f233" fmla="*/ f170 1 f58"/>
                <a:gd name="f234" fmla="*/ f171 1 f58"/>
                <a:gd name="f235" fmla="*/ f172 1 f58"/>
                <a:gd name="f236" fmla="*/ f173 1 f58"/>
                <a:gd name="f237" fmla="*/ f174 1 f58"/>
                <a:gd name="f238" fmla="*/ f175 1 f58"/>
                <a:gd name="f239" fmla="*/ f176 1 f58"/>
                <a:gd name="f240" fmla="*/ f177 f53 1"/>
                <a:gd name="f241" fmla="*/ f178 f53 1"/>
                <a:gd name="f242" fmla="*/ f180 f54 1"/>
                <a:gd name="f243" fmla="*/ f179 f54 1"/>
                <a:gd name="f244" fmla="*/ f182 f53 1"/>
                <a:gd name="f245" fmla="*/ f183 f54 1"/>
                <a:gd name="f246" fmla="*/ f184 f53 1"/>
                <a:gd name="f247" fmla="*/ f185 f54 1"/>
                <a:gd name="f248" fmla="*/ f186 f53 1"/>
                <a:gd name="f249" fmla="*/ f187 f54 1"/>
                <a:gd name="f250" fmla="*/ f188 f53 1"/>
                <a:gd name="f251" fmla="*/ f189 f54 1"/>
                <a:gd name="f252" fmla="*/ f190 f53 1"/>
                <a:gd name="f253" fmla="*/ f191 f54 1"/>
                <a:gd name="f254" fmla="*/ f192 f53 1"/>
                <a:gd name="f255" fmla="*/ f193 f54 1"/>
                <a:gd name="f256" fmla="*/ f194 f53 1"/>
                <a:gd name="f257" fmla="*/ f195 f54 1"/>
                <a:gd name="f258" fmla="*/ f196 f53 1"/>
                <a:gd name="f259" fmla="*/ f197 f54 1"/>
                <a:gd name="f260" fmla="*/ f198 f53 1"/>
                <a:gd name="f261" fmla="*/ f199 f54 1"/>
                <a:gd name="f262" fmla="*/ f200 f53 1"/>
                <a:gd name="f263" fmla="*/ f201 f54 1"/>
                <a:gd name="f264" fmla="*/ f202 f53 1"/>
                <a:gd name="f265" fmla="*/ f203 f54 1"/>
                <a:gd name="f266" fmla="*/ f204 f53 1"/>
                <a:gd name="f267" fmla="*/ f205 f54 1"/>
                <a:gd name="f268" fmla="*/ f206 f53 1"/>
                <a:gd name="f269" fmla="*/ f207 f54 1"/>
                <a:gd name="f270" fmla="*/ f208 f53 1"/>
                <a:gd name="f271" fmla="*/ f209 f54 1"/>
                <a:gd name="f272" fmla="*/ f210 f53 1"/>
                <a:gd name="f273" fmla="*/ f211 f54 1"/>
                <a:gd name="f274" fmla="*/ f212 f54 1"/>
                <a:gd name="f275" fmla="*/ f213 f54 1"/>
                <a:gd name="f276" fmla="*/ f214 f54 1"/>
                <a:gd name="f277" fmla="*/ f215 f54 1"/>
                <a:gd name="f278" fmla="*/ f216 f54 1"/>
                <a:gd name="f279" fmla="*/ f217 f54 1"/>
                <a:gd name="f280" fmla="*/ f218 f54 1"/>
                <a:gd name="f281" fmla="*/ f219 f54 1"/>
                <a:gd name="f282" fmla="*/ f220 f54 1"/>
                <a:gd name="f283" fmla="*/ f221 f54 1"/>
                <a:gd name="f284" fmla="*/ f222 f54 1"/>
                <a:gd name="f285" fmla="*/ f223 f54 1"/>
                <a:gd name="f286" fmla="*/ f224 f54 1"/>
                <a:gd name="f287" fmla="*/ f225 f54 1"/>
                <a:gd name="f288" fmla="*/ f226 f53 1"/>
                <a:gd name="f289" fmla="*/ f227 f53 1"/>
                <a:gd name="f290" fmla="*/ f228 f53 1"/>
                <a:gd name="f291" fmla="*/ f229 f53 1"/>
                <a:gd name="f292" fmla="*/ f230 f53 1"/>
                <a:gd name="f293" fmla="*/ f231 f53 1"/>
                <a:gd name="f294" fmla="*/ f232 f53 1"/>
                <a:gd name="f295" fmla="*/ f233 f53 1"/>
                <a:gd name="f296" fmla="*/ f234 f53 1"/>
                <a:gd name="f297" fmla="*/ f235 f53 1"/>
                <a:gd name="f298" fmla="*/ f236 f53 1"/>
                <a:gd name="f299" fmla="*/ f237 f53 1"/>
                <a:gd name="f300" fmla="*/ f238 f53 1"/>
                <a:gd name="f301" fmla="*/ f23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1">
                  <a:pos x="f244" y="f245"/>
                </a:cxn>
                <a:cxn ang="f181">
                  <a:pos x="f246" y="f247"/>
                </a:cxn>
                <a:cxn ang="f181">
                  <a:pos x="f248" y="f249"/>
                </a:cxn>
                <a:cxn ang="f181">
                  <a:pos x="f250" y="f251"/>
                </a:cxn>
                <a:cxn ang="f181">
                  <a:pos x="f252" y="f253"/>
                </a:cxn>
                <a:cxn ang="f181">
                  <a:pos x="f254" y="f255"/>
                </a:cxn>
                <a:cxn ang="f181">
                  <a:pos x="f256" y="f257"/>
                </a:cxn>
                <a:cxn ang="f181">
                  <a:pos x="f258" y="f259"/>
                </a:cxn>
                <a:cxn ang="f181">
                  <a:pos x="f260" y="f261"/>
                </a:cxn>
                <a:cxn ang="f181">
                  <a:pos x="f262" y="f263"/>
                </a:cxn>
                <a:cxn ang="f181">
                  <a:pos x="f264" y="f265"/>
                </a:cxn>
                <a:cxn ang="f181">
                  <a:pos x="f266" y="f267"/>
                </a:cxn>
                <a:cxn ang="f181">
                  <a:pos x="f268" y="f269"/>
                </a:cxn>
                <a:cxn ang="f181">
                  <a:pos x="f270" y="f271"/>
                </a:cxn>
                <a:cxn ang="f181">
                  <a:pos x="f272" y="f273"/>
                </a:cxn>
                <a:cxn ang="f181">
                  <a:pos x="f270" y="f274"/>
                </a:cxn>
                <a:cxn ang="f181">
                  <a:pos x="f268" y="f275"/>
                </a:cxn>
                <a:cxn ang="f181">
                  <a:pos x="f266" y="f276"/>
                </a:cxn>
                <a:cxn ang="f181">
                  <a:pos x="f264" y="f277"/>
                </a:cxn>
                <a:cxn ang="f181">
                  <a:pos x="f262" y="f278"/>
                </a:cxn>
                <a:cxn ang="f181">
                  <a:pos x="f260" y="f279"/>
                </a:cxn>
                <a:cxn ang="f181">
                  <a:pos x="f258" y="f280"/>
                </a:cxn>
                <a:cxn ang="f181">
                  <a:pos x="f256" y="f281"/>
                </a:cxn>
                <a:cxn ang="f181">
                  <a:pos x="f254" y="f282"/>
                </a:cxn>
                <a:cxn ang="f181">
                  <a:pos x="f252" y="f283"/>
                </a:cxn>
                <a:cxn ang="f181">
                  <a:pos x="f250" y="f284"/>
                </a:cxn>
                <a:cxn ang="f181">
                  <a:pos x="f248" y="f285"/>
                </a:cxn>
                <a:cxn ang="f181">
                  <a:pos x="f246" y="f286"/>
                </a:cxn>
                <a:cxn ang="f181">
                  <a:pos x="f244" y="f287"/>
                </a:cxn>
                <a:cxn ang="f181">
                  <a:pos x="f288" y="f286"/>
                </a:cxn>
                <a:cxn ang="f181">
                  <a:pos x="f289" y="f285"/>
                </a:cxn>
                <a:cxn ang="f181">
                  <a:pos x="f290" y="f284"/>
                </a:cxn>
                <a:cxn ang="f181">
                  <a:pos x="f291" y="f283"/>
                </a:cxn>
                <a:cxn ang="f181">
                  <a:pos x="f292" y="f282"/>
                </a:cxn>
                <a:cxn ang="f181">
                  <a:pos x="f293" y="f281"/>
                </a:cxn>
                <a:cxn ang="f181">
                  <a:pos x="f294" y="f280"/>
                </a:cxn>
                <a:cxn ang="f181">
                  <a:pos x="f295" y="f279"/>
                </a:cxn>
                <a:cxn ang="f181">
                  <a:pos x="f296" y="f278"/>
                </a:cxn>
                <a:cxn ang="f181">
                  <a:pos x="f297" y="f277"/>
                </a:cxn>
                <a:cxn ang="f181">
                  <a:pos x="f298" y="f276"/>
                </a:cxn>
                <a:cxn ang="f181">
                  <a:pos x="f299" y="f275"/>
                </a:cxn>
                <a:cxn ang="f181">
                  <a:pos x="f300" y="f274"/>
                </a:cxn>
                <a:cxn ang="f181">
                  <a:pos x="f301" y="f273"/>
                </a:cxn>
                <a:cxn ang="f181">
                  <a:pos x="f300" y="f271"/>
                </a:cxn>
                <a:cxn ang="f181">
                  <a:pos x="f299" y="f269"/>
                </a:cxn>
                <a:cxn ang="f181">
                  <a:pos x="f298" y="f267"/>
                </a:cxn>
                <a:cxn ang="f181">
                  <a:pos x="f297" y="f265"/>
                </a:cxn>
                <a:cxn ang="f181">
                  <a:pos x="f296" y="f263"/>
                </a:cxn>
                <a:cxn ang="f181">
                  <a:pos x="f295" y="f261"/>
                </a:cxn>
                <a:cxn ang="f181">
                  <a:pos x="f294" y="f259"/>
                </a:cxn>
                <a:cxn ang="f181">
                  <a:pos x="f293" y="f257"/>
                </a:cxn>
                <a:cxn ang="f181">
                  <a:pos x="f292" y="f255"/>
                </a:cxn>
                <a:cxn ang="f181">
                  <a:pos x="f291" y="f253"/>
                </a:cxn>
                <a:cxn ang="f181">
                  <a:pos x="f290" y="f251"/>
                </a:cxn>
                <a:cxn ang="f181">
                  <a:pos x="f289" y="f249"/>
                </a:cxn>
                <a:cxn ang="f181">
                  <a:pos x="f288" y="f247"/>
                </a:cxn>
                <a:cxn ang="f181">
                  <a:pos x="f244" y="f245"/>
                </a:cxn>
              </a:cxnLst>
              <a:rect l="f240" t="f243" r="f241" b="f242"/>
              <a:pathLst>
                <a:path w="934" h="932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4" y="f10"/>
                  </a:lnTo>
                  <a:lnTo>
                    <a:pt x="f32" y="f37"/>
                  </a:lnTo>
                  <a:lnTo>
                    <a:pt x="f30" y="f38"/>
                  </a:lnTo>
                  <a:lnTo>
                    <a:pt x="f28" y="f39"/>
                  </a:lnTo>
                  <a:lnTo>
                    <a:pt x="f26" y="f18"/>
                  </a:lnTo>
                  <a:lnTo>
                    <a:pt x="f24" y="f40"/>
                  </a:lnTo>
                  <a:lnTo>
                    <a:pt x="f22" y="f22"/>
                  </a:lnTo>
                  <a:lnTo>
                    <a:pt x="f20" y="f41"/>
                  </a:lnTo>
                  <a:lnTo>
                    <a:pt x="f18" y="f42"/>
                  </a:lnTo>
                  <a:lnTo>
                    <a:pt x="f16" y="f43"/>
                  </a:lnTo>
                  <a:lnTo>
                    <a:pt x="f14" y="f44"/>
                  </a:lnTo>
                  <a:lnTo>
                    <a:pt x="f12" y="f45"/>
                  </a:lnTo>
                  <a:lnTo>
                    <a:pt x="f10" y="f46"/>
                  </a:lnTo>
                  <a:lnTo>
                    <a:pt x="f9" y="f8"/>
                  </a:lnTo>
                  <a:lnTo>
                    <a:pt x="f47" y="f46"/>
                  </a:lnTo>
                  <a:lnTo>
                    <a:pt x="f2" y="f45"/>
                  </a:lnTo>
                  <a:lnTo>
                    <a:pt x="f31" y="f44"/>
                  </a:lnTo>
                  <a:lnTo>
                    <a:pt x="f48" y="f43"/>
                  </a:lnTo>
                  <a:lnTo>
                    <a:pt x="f49" y="f42"/>
                  </a:lnTo>
                  <a:lnTo>
                    <a:pt x="f25" y="f41"/>
                  </a:lnTo>
                  <a:lnTo>
                    <a:pt x="f23" y="f22"/>
                  </a:lnTo>
                  <a:lnTo>
                    <a:pt x="f21" y="f40"/>
                  </a:lnTo>
                  <a:lnTo>
                    <a:pt x="f50" y="f18"/>
                  </a:lnTo>
                  <a:lnTo>
                    <a:pt x="f17" y="f39"/>
                  </a:lnTo>
                  <a:lnTo>
                    <a:pt x="f15" y="f38"/>
                  </a:lnTo>
                  <a:lnTo>
                    <a:pt x="f51" y="f37"/>
                  </a:lnTo>
                  <a:lnTo>
                    <a:pt x="f11" y="f10"/>
                  </a:lnTo>
                  <a:lnTo>
                    <a:pt x="f6" y="f36"/>
                  </a:lnTo>
                  <a:lnTo>
                    <a:pt x="f11" y="f35"/>
                  </a:lnTo>
                  <a:lnTo>
                    <a:pt x="f51" y="f33"/>
                  </a:lnTo>
                  <a:lnTo>
                    <a:pt x="f15" y="f31"/>
                  </a:lnTo>
                  <a:lnTo>
                    <a:pt x="f17" y="f29"/>
                  </a:lnTo>
                  <a:lnTo>
                    <a:pt x="f50" y="f27"/>
                  </a:lnTo>
                  <a:lnTo>
                    <a:pt x="f21" y="f25"/>
                  </a:lnTo>
                  <a:lnTo>
                    <a:pt x="f23" y="f23"/>
                  </a:lnTo>
                  <a:lnTo>
                    <a:pt x="f25" y="f21"/>
                  </a:lnTo>
                  <a:lnTo>
                    <a:pt x="f49" y="f19"/>
                  </a:lnTo>
                  <a:lnTo>
                    <a:pt x="f48" y="f17"/>
                  </a:lnTo>
                  <a:lnTo>
                    <a:pt x="f31" y="f15"/>
                  </a:lnTo>
                  <a:lnTo>
                    <a:pt x="f2" y="f13"/>
                  </a:lnTo>
                  <a:lnTo>
                    <a:pt x="f47" y="f11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193C6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E88809D-D2BC-4700-94CF-F3C6D0CD0B0E}"/>
                </a:ext>
              </a:extLst>
            </p:cNvPr>
            <p:cNvSpPr/>
            <p:nvPr/>
          </p:nvSpPr>
          <p:spPr>
            <a:xfrm>
              <a:off x="5623816" y="4422221"/>
              <a:ext cx="554638" cy="91117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648"/>
                <a:gd name="f8" fmla="val 1053"/>
                <a:gd name="f9" fmla="val 527"/>
                <a:gd name="f10" fmla="val 567"/>
                <a:gd name="f11" fmla="val 1"/>
                <a:gd name="f12" fmla="val 607"/>
                <a:gd name="f13" fmla="val 6"/>
                <a:gd name="f14" fmla="val 646"/>
                <a:gd name="f15" fmla="val 14"/>
                <a:gd name="f16" fmla="val 606"/>
                <a:gd name="f17" fmla="val 11"/>
                <a:gd name="f18" fmla="val 547"/>
                <a:gd name="f19" fmla="val 15"/>
                <a:gd name="f20" fmla="val 488"/>
                <a:gd name="f21" fmla="val 26"/>
                <a:gd name="f22" fmla="val 433"/>
                <a:gd name="f23" fmla="val 42"/>
                <a:gd name="f24" fmla="val 380"/>
                <a:gd name="f25" fmla="val 64"/>
                <a:gd name="f26" fmla="val 331"/>
                <a:gd name="f27" fmla="val 92"/>
                <a:gd name="f28" fmla="val 284"/>
                <a:gd name="f29" fmla="val 125"/>
                <a:gd name="f30" fmla="val 242"/>
                <a:gd name="f31" fmla="val 162"/>
                <a:gd name="f32" fmla="val 205"/>
                <a:gd name="f33" fmla="val 204"/>
                <a:gd name="f34" fmla="val 172"/>
                <a:gd name="f35" fmla="val 250"/>
                <a:gd name="f36" fmla="val 143"/>
                <a:gd name="f37" fmla="val 300"/>
                <a:gd name="f38" fmla="val 121"/>
                <a:gd name="f39" fmla="val 353"/>
                <a:gd name="f40" fmla="val 105"/>
                <a:gd name="f41" fmla="val 408"/>
                <a:gd name="f42" fmla="val 95"/>
                <a:gd name="f43" fmla="val 466"/>
                <a:gd name="f44" fmla="val 91"/>
                <a:gd name="f45" fmla="val 526"/>
                <a:gd name="f46" fmla="val 586"/>
                <a:gd name="f47" fmla="val 643"/>
                <a:gd name="f48" fmla="val 700"/>
                <a:gd name="f49" fmla="val 752"/>
                <a:gd name="f50" fmla="val 802"/>
                <a:gd name="f51" fmla="val 847"/>
                <a:gd name="f52" fmla="val 890"/>
                <a:gd name="f53" fmla="val 927"/>
                <a:gd name="f54" fmla="val 961"/>
                <a:gd name="f55" fmla="val 988"/>
                <a:gd name="f56" fmla="val 1010"/>
                <a:gd name="f57" fmla="val 1027"/>
                <a:gd name="f58" fmla="val 1036"/>
                <a:gd name="f59" fmla="val 1041"/>
                <a:gd name="f60" fmla="val 1039"/>
                <a:gd name="f61" fmla="val 608"/>
                <a:gd name="f62" fmla="val 1046"/>
                <a:gd name="f63" fmla="val 569"/>
                <a:gd name="f64" fmla="val 1051"/>
                <a:gd name="f65" fmla="val 469"/>
                <a:gd name="f66" fmla="val 1050"/>
                <a:gd name="f67" fmla="val 414"/>
                <a:gd name="f68" fmla="val 1025"/>
                <a:gd name="f69" fmla="val 310"/>
                <a:gd name="f70" fmla="val 1006"/>
                <a:gd name="f71" fmla="val 261"/>
                <a:gd name="f72" fmla="val 980"/>
                <a:gd name="f73" fmla="val 216"/>
                <a:gd name="f74" fmla="val 951"/>
                <a:gd name="f75" fmla="val 174"/>
                <a:gd name="f76" fmla="val 918"/>
                <a:gd name="f77" fmla="val 136"/>
                <a:gd name="f78" fmla="val 879"/>
                <a:gd name="f79" fmla="val 101"/>
                <a:gd name="f80" fmla="val 837"/>
                <a:gd name="f81" fmla="val 72"/>
                <a:gd name="f82" fmla="val 792"/>
                <a:gd name="f83" fmla="val 47"/>
                <a:gd name="f84" fmla="val 744"/>
                <a:gd name="f85" fmla="val 693"/>
                <a:gd name="f86" fmla="val 12"/>
                <a:gd name="f87" fmla="val 639"/>
                <a:gd name="f88" fmla="val 3"/>
                <a:gd name="f89" fmla="val 584"/>
                <a:gd name="f90" fmla="val 413"/>
                <a:gd name="f91" fmla="val 359"/>
                <a:gd name="f92" fmla="val 309"/>
                <a:gd name="f93" fmla="val 260"/>
                <a:gd name="f94" fmla="val 215"/>
                <a:gd name="f95" fmla="val 173"/>
                <a:gd name="f96" fmla="val 102"/>
                <a:gd name="f97" fmla="val 27"/>
                <a:gd name="f98" fmla="+- 0 0 -90"/>
                <a:gd name="f99" fmla="*/ f4 1 648"/>
                <a:gd name="f100" fmla="*/ f5 1 1053"/>
                <a:gd name="f101" fmla="+- f8 0 f6"/>
                <a:gd name="f102" fmla="+- f7 0 f6"/>
                <a:gd name="f103" fmla="*/ f98 f0 1"/>
                <a:gd name="f104" fmla="*/ f102 1 648"/>
                <a:gd name="f105" fmla="*/ f101 1 1053"/>
                <a:gd name="f106" fmla="*/ 567 f102 1"/>
                <a:gd name="f107" fmla="*/ 1 f101 1"/>
                <a:gd name="f108" fmla="*/ 646 f102 1"/>
                <a:gd name="f109" fmla="*/ 14 f101 1"/>
                <a:gd name="f110" fmla="*/ 547 f102 1"/>
                <a:gd name="f111" fmla="*/ 15 f101 1"/>
                <a:gd name="f112" fmla="*/ 433 f102 1"/>
                <a:gd name="f113" fmla="*/ 42 f101 1"/>
                <a:gd name="f114" fmla="*/ 331 f102 1"/>
                <a:gd name="f115" fmla="*/ 92 f101 1"/>
                <a:gd name="f116" fmla="*/ 242 f102 1"/>
                <a:gd name="f117" fmla="*/ 162 f101 1"/>
                <a:gd name="f118" fmla="*/ 172 f102 1"/>
                <a:gd name="f119" fmla="*/ 250 f101 1"/>
                <a:gd name="f120" fmla="*/ 121 f102 1"/>
                <a:gd name="f121" fmla="*/ 353 f101 1"/>
                <a:gd name="f122" fmla="*/ 95 f102 1"/>
                <a:gd name="f123" fmla="*/ 466 f101 1"/>
                <a:gd name="f124" fmla="*/ 586 f101 1"/>
                <a:gd name="f125" fmla="*/ 700 f101 1"/>
                <a:gd name="f126" fmla="*/ 802 f101 1"/>
                <a:gd name="f127" fmla="*/ 890 f101 1"/>
                <a:gd name="f128" fmla="*/ 961 f101 1"/>
                <a:gd name="f129" fmla="*/ 1010 f101 1"/>
                <a:gd name="f130" fmla="*/ 1036 f101 1"/>
                <a:gd name="f131" fmla="*/ 648 f102 1"/>
                <a:gd name="f132" fmla="*/ 1039 f101 1"/>
                <a:gd name="f133" fmla="*/ 569 f102 1"/>
                <a:gd name="f134" fmla="*/ 1051 f101 1"/>
                <a:gd name="f135" fmla="*/ 469 f102 1"/>
                <a:gd name="f136" fmla="*/ 1050 f101 1"/>
                <a:gd name="f137" fmla="*/ 360 f102 1"/>
                <a:gd name="f138" fmla="*/ 1025 f101 1"/>
                <a:gd name="f139" fmla="*/ 261 f102 1"/>
                <a:gd name="f140" fmla="*/ 980 f101 1"/>
                <a:gd name="f141" fmla="*/ 174 f102 1"/>
                <a:gd name="f142" fmla="*/ 918 f101 1"/>
                <a:gd name="f143" fmla="*/ 101 f102 1"/>
                <a:gd name="f144" fmla="*/ 837 f101 1"/>
                <a:gd name="f145" fmla="*/ 47 f102 1"/>
                <a:gd name="f146" fmla="*/ 744 f101 1"/>
                <a:gd name="f147" fmla="*/ 12 f102 1"/>
                <a:gd name="f148" fmla="*/ 639 f101 1"/>
                <a:gd name="f149" fmla="*/ 0 f102 1"/>
                <a:gd name="f150" fmla="*/ 527 f101 1"/>
                <a:gd name="f151" fmla="*/ 413 f101 1"/>
                <a:gd name="f152" fmla="*/ 309 f101 1"/>
                <a:gd name="f153" fmla="*/ 215 f101 1"/>
                <a:gd name="f154" fmla="*/ 136 f101 1"/>
                <a:gd name="f155" fmla="*/ 72 f101 1"/>
                <a:gd name="f156" fmla="*/ 27 f101 1"/>
                <a:gd name="f157" fmla="*/ 3 f101 1"/>
                <a:gd name="f158" fmla="*/ f103 1 f3"/>
                <a:gd name="f159" fmla="*/ f106 1 648"/>
                <a:gd name="f160" fmla="*/ f107 1 1053"/>
                <a:gd name="f161" fmla="*/ f108 1 648"/>
                <a:gd name="f162" fmla="*/ f109 1 1053"/>
                <a:gd name="f163" fmla="*/ f110 1 648"/>
                <a:gd name="f164" fmla="*/ f111 1 1053"/>
                <a:gd name="f165" fmla="*/ f112 1 648"/>
                <a:gd name="f166" fmla="*/ f113 1 1053"/>
                <a:gd name="f167" fmla="*/ f114 1 648"/>
                <a:gd name="f168" fmla="*/ f115 1 1053"/>
                <a:gd name="f169" fmla="*/ f116 1 648"/>
                <a:gd name="f170" fmla="*/ f117 1 1053"/>
                <a:gd name="f171" fmla="*/ f118 1 648"/>
                <a:gd name="f172" fmla="*/ f119 1 1053"/>
                <a:gd name="f173" fmla="*/ f120 1 648"/>
                <a:gd name="f174" fmla="*/ f121 1 1053"/>
                <a:gd name="f175" fmla="*/ f122 1 648"/>
                <a:gd name="f176" fmla="*/ f123 1 1053"/>
                <a:gd name="f177" fmla="*/ f124 1 1053"/>
                <a:gd name="f178" fmla="*/ f125 1 1053"/>
                <a:gd name="f179" fmla="*/ f126 1 1053"/>
                <a:gd name="f180" fmla="*/ f127 1 1053"/>
                <a:gd name="f181" fmla="*/ f128 1 1053"/>
                <a:gd name="f182" fmla="*/ f129 1 1053"/>
                <a:gd name="f183" fmla="*/ f130 1 1053"/>
                <a:gd name="f184" fmla="*/ f131 1 648"/>
                <a:gd name="f185" fmla="*/ f132 1 1053"/>
                <a:gd name="f186" fmla="*/ f133 1 648"/>
                <a:gd name="f187" fmla="*/ f134 1 1053"/>
                <a:gd name="f188" fmla="*/ f135 1 648"/>
                <a:gd name="f189" fmla="*/ f136 1 1053"/>
                <a:gd name="f190" fmla="*/ f137 1 648"/>
                <a:gd name="f191" fmla="*/ f138 1 1053"/>
                <a:gd name="f192" fmla="*/ f139 1 648"/>
                <a:gd name="f193" fmla="*/ f140 1 1053"/>
                <a:gd name="f194" fmla="*/ f141 1 648"/>
                <a:gd name="f195" fmla="*/ f142 1 1053"/>
                <a:gd name="f196" fmla="*/ f143 1 648"/>
                <a:gd name="f197" fmla="*/ f144 1 1053"/>
                <a:gd name="f198" fmla="*/ f145 1 648"/>
                <a:gd name="f199" fmla="*/ f146 1 1053"/>
                <a:gd name="f200" fmla="*/ f147 1 648"/>
                <a:gd name="f201" fmla="*/ f148 1 1053"/>
                <a:gd name="f202" fmla="*/ f149 1 648"/>
                <a:gd name="f203" fmla="*/ f150 1 1053"/>
                <a:gd name="f204" fmla="*/ f151 1 1053"/>
                <a:gd name="f205" fmla="*/ f152 1 1053"/>
                <a:gd name="f206" fmla="*/ f153 1 1053"/>
                <a:gd name="f207" fmla="*/ f154 1 1053"/>
                <a:gd name="f208" fmla="*/ f155 1 1053"/>
                <a:gd name="f209" fmla="*/ f156 1 1053"/>
                <a:gd name="f210" fmla="*/ f157 1 1053"/>
                <a:gd name="f211" fmla="*/ 0 1 f104"/>
                <a:gd name="f212" fmla="*/ f7 1 f104"/>
                <a:gd name="f213" fmla="*/ 0 1 f105"/>
                <a:gd name="f214" fmla="*/ f8 1 f105"/>
                <a:gd name="f215" fmla="+- f158 0 f1"/>
                <a:gd name="f216" fmla="*/ f159 1 f104"/>
                <a:gd name="f217" fmla="*/ f160 1 f105"/>
                <a:gd name="f218" fmla="*/ f161 1 f104"/>
                <a:gd name="f219" fmla="*/ f162 1 f105"/>
                <a:gd name="f220" fmla="*/ f163 1 f104"/>
                <a:gd name="f221" fmla="*/ f164 1 f105"/>
                <a:gd name="f222" fmla="*/ f165 1 f104"/>
                <a:gd name="f223" fmla="*/ f166 1 f105"/>
                <a:gd name="f224" fmla="*/ f167 1 f104"/>
                <a:gd name="f225" fmla="*/ f168 1 f105"/>
                <a:gd name="f226" fmla="*/ f169 1 f104"/>
                <a:gd name="f227" fmla="*/ f170 1 f105"/>
                <a:gd name="f228" fmla="*/ f171 1 f104"/>
                <a:gd name="f229" fmla="*/ f172 1 f105"/>
                <a:gd name="f230" fmla="*/ f173 1 f104"/>
                <a:gd name="f231" fmla="*/ f174 1 f105"/>
                <a:gd name="f232" fmla="*/ f175 1 f104"/>
                <a:gd name="f233" fmla="*/ f176 1 f105"/>
                <a:gd name="f234" fmla="*/ f177 1 f105"/>
                <a:gd name="f235" fmla="*/ f178 1 f105"/>
                <a:gd name="f236" fmla="*/ f179 1 f105"/>
                <a:gd name="f237" fmla="*/ f180 1 f105"/>
                <a:gd name="f238" fmla="*/ f181 1 f105"/>
                <a:gd name="f239" fmla="*/ f182 1 f105"/>
                <a:gd name="f240" fmla="*/ f183 1 f105"/>
                <a:gd name="f241" fmla="*/ f184 1 f104"/>
                <a:gd name="f242" fmla="*/ f185 1 f105"/>
                <a:gd name="f243" fmla="*/ f186 1 f104"/>
                <a:gd name="f244" fmla="*/ f187 1 f105"/>
                <a:gd name="f245" fmla="*/ f188 1 f104"/>
                <a:gd name="f246" fmla="*/ f189 1 f105"/>
                <a:gd name="f247" fmla="*/ f190 1 f104"/>
                <a:gd name="f248" fmla="*/ f191 1 f105"/>
                <a:gd name="f249" fmla="*/ f192 1 f104"/>
                <a:gd name="f250" fmla="*/ f193 1 f105"/>
                <a:gd name="f251" fmla="*/ f194 1 f104"/>
                <a:gd name="f252" fmla="*/ f195 1 f105"/>
                <a:gd name="f253" fmla="*/ f196 1 f104"/>
                <a:gd name="f254" fmla="*/ f197 1 f105"/>
                <a:gd name="f255" fmla="*/ f198 1 f104"/>
                <a:gd name="f256" fmla="*/ f199 1 f105"/>
                <a:gd name="f257" fmla="*/ f200 1 f104"/>
                <a:gd name="f258" fmla="*/ f201 1 f105"/>
                <a:gd name="f259" fmla="*/ f202 1 f104"/>
                <a:gd name="f260" fmla="*/ f203 1 f105"/>
                <a:gd name="f261" fmla="*/ f204 1 f105"/>
                <a:gd name="f262" fmla="*/ f205 1 f105"/>
                <a:gd name="f263" fmla="*/ f206 1 f105"/>
                <a:gd name="f264" fmla="*/ f207 1 f105"/>
                <a:gd name="f265" fmla="*/ f208 1 f105"/>
                <a:gd name="f266" fmla="*/ f209 1 f105"/>
                <a:gd name="f267" fmla="*/ f210 1 f105"/>
                <a:gd name="f268" fmla="*/ f211 f99 1"/>
                <a:gd name="f269" fmla="*/ f212 f99 1"/>
                <a:gd name="f270" fmla="*/ f214 f100 1"/>
                <a:gd name="f271" fmla="*/ f213 f100 1"/>
                <a:gd name="f272" fmla="*/ f216 f99 1"/>
                <a:gd name="f273" fmla="*/ f217 f100 1"/>
                <a:gd name="f274" fmla="*/ f218 f99 1"/>
                <a:gd name="f275" fmla="*/ f219 f100 1"/>
                <a:gd name="f276" fmla="*/ f220 f99 1"/>
                <a:gd name="f277" fmla="*/ f221 f100 1"/>
                <a:gd name="f278" fmla="*/ f222 f99 1"/>
                <a:gd name="f279" fmla="*/ f223 f100 1"/>
                <a:gd name="f280" fmla="*/ f224 f99 1"/>
                <a:gd name="f281" fmla="*/ f225 f100 1"/>
                <a:gd name="f282" fmla="*/ f226 f99 1"/>
                <a:gd name="f283" fmla="*/ f227 f100 1"/>
                <a:gd name="f284" fmla="*/ f228 f99 1"/>
                <a:gd name="f285" fmla="*/ f229 f100 1"/>
                <a:gd name="f286" fmla="*/ f230 f99 1"/>
                <a:gd name="f287" fmla="*/ f231 f100 1"/>
                <a:gd name="f288" fmla="*/ f232 f99 1"/>
                <a:gd name="f289" fmla="*/ f233 f100 1"/>
                <a:gd name="f290" fmla="*/ f234 f100 1"/>
                <a:gd name="f291" fmla="*/ f235 f100 1"/>
                <a:gd name="f292" fmla="*/ f236 f100 1"/>
                <a:gd name="f293" fmla="*/ f237 f100 1"/>
                <a:gd name="f294" fmla="*/ f238 f100 1"/>
                <a:gd name="f295" fmla="*/ f239 f100 1"/>
                <a:gd name="f296" fmla="*/ f240 f100 1"/>
                <a:gd name="f297" fmla="*/ f241 f99 1"/>
                <a:gd name="f298" fmla="*/ f242 f100 1"/>
                <a:gd name="f299" fmla="*/ f243 f99 1"/>
                <a:gd name="f300" fmla="*/ f244 f100 1"/>
                <a:gd name="f301" fmla="*/ f245 f99 1"/>
                <a:gd name="f302" fmla="*/ f246 f100 1"/>
                <a:gd name="f303" fmla="*/ f247 f99 1"/>
                <a:gd name="f304" fmla="*/ f248 f100 1"/>
                <a:gd name="f305" fmla="*/ f249 f99 1"/>
                <a:gd name="f306" fmla="*/ f250 f100 1"/>
                <a:gd name="f307" fmla="*/ f251 f99 1"/>
                <a:gd name="f308" fmla="*/ f252 f100 1"/>
                <a:gd name="f309" fmla="*/ f253 f99 1"/>
                <a:gd name="f310" fmla="*/ f254 f100 1"/>
                <a:gd name="f311" fmla="*/ f255 f99 1"/>
                <a:gd name="f312" fmla="*/ f256 f100 1"/>
                <a:gd name="f313" fmla="*/ f257 f99 1"/>
                <a:gd name="f314" fmla="*/ f258 f100 1"/>
                <a:gd name="f315" fmla="*/ f259 f99 1"/>
                <a:gd name="f316" fmla="*/ f260 f100 1"/>
                <a:gd name="f317" fmla="*/ f261 f100 1"/>
                <a:gd name="f318" fmla="*/ f262 f100 1"/>
                <a:gd name="f319" fmla="*/ f263 f100 1"/>
                <a:gd name="f320" fmla="*/ f264 f100 1"/>
                <a:gd name="f321" fmla="*/ f265 f100 1"/>
                <a:gd name="f322" fmla="*/ f266 f100 1"/>
                <a:gd name="f323" fmla="*/ f267 f1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5">
                  <a:pos x="f272" y="f273"/>
                </a:cxn>
                <a:cxn ang="f215">
                  <a:pos x="f274" y="f275"/>
                </a:cxn>
                <a:cxn ang="f215">
                  <a:pos x="f276" y="f277"/>
                </a:cxn>
                <a:cxn ang="f215">
                  <a:pos x="f278" y="f279"/>
                </a:cxn>
                <a:cxn ang="f215">
                  <a:pos x="f280" y="f281"/>
                </a:cxn>
                <a:cxn ang="f215">
                  <a:pos x="f282" y="f283"/>
                </a:cxn>
                <a:cxn ang="f215">
                  <a:pos x="f284" y="f285"/>
                </a:cxn>
                <a:cxn ang="f215">
                  <a:pos x="f286" y="f287"/>
                </a:cxn>
                <a:cxn ang="f215">
                  <a:pos x="f288" y="f289"/>
                </a:cxn>
                <a:cxn ang="f215">
                  <a:pos x="f288" y="f290"/>
                </a:cxn>
                <a:cxn ang="f215">
                  <a:pos x="f286" y="f291"/>
                </a:cxn>
                <a:cxn ang="f215">
                  <a:pos x="f284" y="f292"/>
                </a:cxn>
                <a:cxn ang="f215">
                  <a:pos x="f282" y="f293"/>
                </a:cxn>
                <a:cxn ang="f215">
                  <a:pos x="f280" y="f294"/>
                </a:cxn>
                <a:cxn ang="f215">
                  <a:pos x="f278" y="f295"/>
                </a:cxn>
                <a:cxn ang="f215">
                  <a:pos x="f276" y="f296"/>
                </a:cxn>
                <a:cxn ang="f215">
                  <a:pos x="f297" y="f298"/>
                </a:cxn>
                <a:cxn ang="f215">
                  <a:pos x="f299" y="f300"/>
                </a:cxn>
                <a:cxn ang="f215">
                  <a:pos x="f301" y="f302"/>
                </a:cxn>
                <a:cxn ang="f215">
                  <a:pos x="f303" y="f304"/>
                </a:cxn>
                <a:cxn ang="f215">
                  <a:pos x="f305" y="f306"/>
                </a:cxn>
                <a:cxn ang="f215">
                  <a:pos x="f307" y="f308"/>
                </a:cxn>
                <a:cxn ang="f215">
                  <a:pos x="f309" y="f310"/>
                </a:cxn>
                <a:cxn ang="f215">
                  <a:pos x="f311" y="f312"/>
                </a:cxn>
                <a:cxn ang="f215">
                  <a:pos x="f313" y="f314"/>
                </a:cxn>
                <a:cxn ang="f215">
                  <a:pos x="f315" y="f316"/>
                </a:cxn>
                <a:cxn ang="f215">
                  <a:pos x="f313" y="f317"/>
                </a:cxn>
                <a:cxn ang="f215">
                  <a:pos x="f311" y="f318"/>
                </a:cxn>
                <a:cxn ang="f215">
                  <a:pos x="f309" y="f319"/>
                </a:cxn>
                <a:cxn ang="f215">
                  <a:pos x="f307" y="f320"/>
                </a:cxn>
                <a:cxn ang="f215">
                  <a:pos x="f305" y="f321"/>
                </a:cxn>
                <a:cxn ang="f215">
                  <a:pos x="f303" y="f322"/>
                </a:cxn>
                <a:cxn ang="f215">
                  <a:pos x="f301" y="f323"/>
                </a:cxn>
              </a:cxnLst>
              <a:rect l="f268" t="f271" r="f269" b="f270"/>
              <a:pathLst>
                <a:path w="648" h="1053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2" y="f46"/>
                  </a:lnTo>
                  <a:lnTo>
                    <a:pt x="f40" y="f47"/>
                  </a:lnTo>
                  <a:lnTo>
                    <a:pt x="f38" y="f48"/>
                  </a:lnTo>
                  <a:lnTo>
                    <a:pt x="f36" y="f49"/>
                  </a:lnTo>
                  <a:lnTo>
                    <a:pt x="f34" y="f50"/>
                  </a:lnTo>
                  <a:lnTo>
                    <a:pt x="f32" y="f51"/>
                  </a:lnTo>
                  <a:lnTo>
                    <a:pt x="f30" y="f52"/>
                  </a:lnTo>
                  <a:lnTo>
                    <a:pt x="f28" y="f53"/>
                  </a:lnTo>
                  <a:lnTo>
                    <a:pt x="f26" y="f54"/>
                  </a:lnTo>
                  <a:lnTo>
                    <a:pt x="f24" y="f55"/>
                  </a:lnTo>
                  <a:lnTo>
                    <a:pt x="f22" y="f56"/>
                  </a:lnTo>
                  <a:lnTo>
                    <a:pt x="f20" y="f57"/>
                  </a:lnTo>
                  <a:lnTo>
                    <a:pt x="f18" y="f58"/>
                  </a:lnTo>
                  <a:lnTo>
                    <a:pt x="f16" y="f59"/>
                  </a:lnTo>
                  <a:lnTo>
                    <a:pt x="f7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9" y="f8"/>
                  </a:lnTo>
                  <a:lnTo>
                    <a:pt x="f65" y="f66"/>
                  </a:lnTo>
                  <a:lnTo>
                    <a:pt x="f67" y="f59"/>
                  </a:lnTo>
                  <a:lnTo>
                    <a:pt x="f2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21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6" y="f9"/>
                  </a:lnTo>
                  <a:lnTo>
                    <a:pt x="f88" y="f65"/>
                  </a:lnTo>
                  <a:lnTo>
                    <a:pt x="f86" y="f90"/>
                  </a:lnTo>
                  <a:lnTo>
                    <a:pt x="f21" y="f91"/>
                  </a:lnTo>
                  <a:lnTo>
                    <a:pt x="f83" y="f92"/>
                  </a:lnTo>
                  <a:lnTo>
                    <a:pt x="f81" y="f93"/>
                  </a:lnTo>
                  <a:lnTo>
                    <a:pt x="f79" y="f94"/>
                  </a:lnTo>
                  <a:lnTo>
                    <a:pt x="f77" y="f95"/>
                  </a:lnTo>
                  <a:lnTo>
                    <a:pt x="f75" y="f77"/>
                  </a:lnTo>
                  <a:lnTo>
                    <a:pt x="f73" y="f96"/>
                  </a:lnTo>
                  <a:lnTo>
                    <a:pt x="f71" y="f81"/>
                  </a:lnTo>
                  <a:lnTo>
                    <a:pt x="f69" y="f83"/>
                  </a:lnTo>
                  <a:lnTo>
                    <a:pt x="f2" y="f97"/>
                  </a:lnTo>
                  <a:lnTo>
                    <a:pt x="f67" y="f86"/>
                  </a:lnTo>
                  <a:lnTo>
                    <a:pt x="f65" y="f88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CD040F3A-B825-4F10-8196-0349E95C1CCA}"/>
                </a:ext>
              </a:extLst>
            </p:cNvPr>
            <p:cNvSpPr/>
            <p:nvPr/>
          </p:nvSpPr>
          <p:spPr>
            <a:xfrm>
              <a:off x="5866900" y="4751350"/>
              <a:ext cx="53071" cy="251176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A0D737C-D8B4-4F45-920B-C04F3BC06759}"/>
                </a:ext>
              </a:extLst>
            </p:cNvPr>
            <p:cNvSpPr/>
            <p:nvPr/>
          </p:nvSpPr>
          <p:spPr>
            <a:xfrm>
              <a:off x="5962765" y="4746156"/>
              <a:ext cx="222537" cy="259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0"/>
                <a:gd name="f7" fmla="val 300"/>
                <a:gd name="f8" fmla="val 159"/>
                <a:gd name="f9" fmla="val 185"/>
                <a:gd name="f10" fmla="val 1"/>
                <a:gd name="f11" fmla="val 209"/>
                <a:gd name="f12" fmla="val 4"/>
                <a:gd name="f13" fmla="val 231"/>
                <a:gd name="f14" fmla="val 10"/>
                <a:gd name="f15" fmla="val 253"/>
                <a:gd name="f16" fmla="val 17"/>
                <a:gd name="f17" fmla="val 244"/>
                <a:gd name="f18" fmla="val 65"/>
                <a:gd name="f19" fmla="val 206"/>
                <a:gd name="f20" fmla="val 53"/>
                <a:gd name="f21" fmla="val 186"/>
                <a:gd name="f22" fmla="val 49"/>
                <a:gd name="f23" fmla="val 164"/>
                <a:gd name="f24" fmla="val 48"/>
                <a:gd name="f25" fmla="val 142"/>
                <a:gd name="f26" fmla="val 50"/>
                <a:gd name="f27" fmla="val 122"/>
                <a:gd name="f28" fmla="val 55"/>
                <a:gd name="f29" fmla="val 104"/>
                <a:gd name="f30" fmla="val 64"/>
                <a:gd name="f31" fmla="val 89"/>
                <a:gd name="f32" fmla="val 75"/>
                <a:gd name="f33" fmla="val 78"/>
                <a:gd name="f34" fmla="val 69"/>
                <a:gd name="f35" fmla="val 108"/>
                <a:gd name="f36" fmla="val 63"/>
                <a:gd name="f37" fmla="val 130"/>
                <a:gd name="f38" fmla="val 61"/>
                <a:gd name="f39" fmla="val 155"/>
                <a:gd name="f40" fmla="val 62"/>
                <a:gd name="f41" fmla="val 178"/>
                <a:gd name="f42" fmla="val 68"/>
                <a:gd name="f43" fmla="val 198"/>
                <a:gd name="f44" fmla="val 76"/>
                <a:gd name="f45" fmla="val 214"/>
                <a:gd name="f46" fmla="val 87"/>
                <a:gd name="f47" fmla="val 229"/>
                <a:gd name="f48" fmla="val 101"/>
                <a:gd name="f49" fmla="val 240"/>
                <a:gd name="f50" fmla="val 119"/>
                <a:gd name="f51" fmla="val 249"/>
                <a:gd name="f52" fmla="val 139"/>
                <a:gd name="f53" fmla="val 254"/>
                <a:gd name="f54" fmla="val 204"/>
                <a:gd name="f55" fmla="val 163"/>
                <a:gd name="f56" fmla="val 282"/>
                <a:gd name="f57" fmla="val 238"/>
                <a:gd name="f58" fmla="val 289"/>
                <a:gd name="f59" fmla="val 211"/>
                <a:gd name="f60" fmla="val 296"/>
                <a:gd name="f61" fmla="val 184"/>
                <a:gd name="f62" fmla="val 299"/>
                <a:gd name="f63" fmla="val 156"/>
                <a:gd name="f64" fmla="val 132"/>
                <a:gd name="f65" fmla="val 110"/>
                <a:gd name="f66" fmla="val 90"/>
                <a:gd name="f67" fmla="val 290"/>
                <a:gd name="f68" fmla="val 277"/>
                <a:gd name="f69" fmla="val 41"/>
                <a:gd name="f70" fmla="val 23"/>
                <a:gd name="f71" fmla="val 239"/>
                <a:gd name="f72" fmla="val 11"/>
                <a:gd name="f73" fmla="val 213"/>
                <a:gd name="f74" fmla="val 3"/>
                <a:gd name="f75" fmla="val 154"/>
                <a:gd name="f76" fmla="val 121"/>
                <a:gd name="f77" fmla="val 91"/>
                <a:gd name="f78" fmla="val 18"/>
                <a:gd name="f79" fmla="val 73"/>
                <a:gd name="f80" fmla="val 29"/>
                <a:gd name="f81" fmla="val 57"/>
                <a:gd name="f82" fmla="val 43"/>
                <a:gd name="f83" fmla="val 20"/>
                <a:gd name="f84" fmla="val 92"/>
                <a:gd name="f85" fmla="val 113"/>
                <a:gd name="f86" fmla="val 5"/>
                <a:gd name="f87" fmla="val 135"/>
                <a:gd name="f88" fmla="+- 0 0 -90"/>
                <a:gd name="f89" fmla="*/ f3 1 260"/>
                <a:gd name="f90" fmla="*/ f4 1 300"/>
                <a:gd name="f91" fmla="+- f7 0 f5"/>
                <a:gd name="f92" fmla="+- f6 0 f5"/>
                <a:gd name="f93" fmla="*/ f88 f0 1"/>
                <a:gd name="f94" fmla="*/ f92 1 260"/>
                <a:gd name="f95" fmla="*/ f91 1 300"/>
                <a:gd name="f96" fmla="*/ 159 f92 1"/>
                <a:gd name="f97" fmla="*/ 0 f91 1"/>
                <a:gd name="f98" fmla="*/ 185 f92 1"/>
                <a:gd name="f99" fmla="*/ 1 f91 1"/>
                <a:gd name="f100" fmla="*/ 209 f92 1"/>
                <a:gd name="f101" fmla="*/ 4 f91 1"/>
                <a:gd name="f102" fmla="*/ 231 f92 1"/>
                <a:gd name="f103" fmla="*/ 10 f91 1"/>
                <a:gd name="f104" fmla="*/ 253 f92 1"/>
                <a:gd name="f105" fmla="*/ 17 f91 1"/>
                <a:gd name="f106" fmla="*/ 244 f92 1"/>
                <a:gd name="f107" fmla="*/ 65 f91 1"/>
                <a:gd name="f108" fmla="*/ 206 f92 1"/>
                <a:gd name="f109" fmla="*/ 53 f91 1"/>
                <a:gd name="f110" fmla="*/ 186 f92 1"/>
                <a:gd name="f111" fmla="*/ 49 f91 1"/>
                <a:gd name="f112" fmla="*/ 164 f92 1"/>
                <a:gd name="f113" fmla="*/ 48 f91 1"/>
                <a:gd name="f114" fmla="*/ 142 f92 1"/>
                <a:gd name="f115" fmla="*/ 50 f91 1"/>
                <a:gd name="f116" fmla="*/ 122 f92 1"/>
                <a:gd name="f117" fmla="*/ 55 f91 1"/>
                <a:gd name="f118" fmla="*/ 104 f92 1"/>
                <a:gd name="f119" fmla="*/ 64 f91 1"/>
                <a:gd name="f120" fmla="*/ 89 f92 1"/>
                <a:gd name="f121" fmla="*/ 75 f91 1"/>
                <a:gd name="f122" fmla="*/ 78 f92 1"/>
                <a:gd name="f123" fmla="*/ 89 f91 1"/>
                <a:gd name="f124" fmla="*/ 69 f92 1"/>
                <a:gd name="f125" fmla="*/ 108 f91 1"/>
                <a:gd name="f126" fmla="*/ 63 f92 1"/>
                <a:gd name="f127" fmla="*/ 130 f91 1"/>
                <a:gd name="f128" fmla="*/ 61 f92 1"/>
                <a:gd name="f129" fmla="*/ 155 f91 1"/>
                <a:gd name="f130" fmla="*/ 62 f92 1"/>
                <a:gd name="f131" fmla="*/ 178 f91 1"/>
                <a:gd name="f132" fmla="*/ 68 f92 1"/>
                <a:gd name="f133" fmla="*/ 198 f91 1"/>
                <a:gd name="f134" fmla="*/ 76 f92 1"/>
                <a:gd name="f135" fmla="*/ 214 f91 1"/>
                <a:gd name="f136" fmla="*/ 87 f92 1"/>
                <a:gd name="f137" fmla="*/ 229 f91 1"/>
                <a:gd name="f138" fmla="*/ 101 f92 1"/>
                <a:gd name="f139" fmla="*/ 240 f91 1"/>
                <a:gd name="f140" fmla="*/ 119 f92 1"/>
                <a:gd name="f141" fmla="*/ 249 f91 1"/>
                <a:gd name="f142" fmla="*/ 139 f92 1"/>
                <a:gd name="f143" fmla="*/ 253 f91 1"/>
                <a:gd name="f144" fmla="*/ 254 f91 1"/>
                <a:gd name="f145" fmla="*/ 204 f92 1"/>
                <a:gd name="f146" fmla="*/ 163 f91 1"/>
                <a:gd name="f147" fmla="*/ 260 f92 1"/>
                <a:gd name="f148" fmla="*/ 282 f91 1"/>
                <a:gd name="f149" fmla="*/ 238 f92 1"/>
                <a:gd name="f150" fmla="*/ 289 f91 1"/>
                <a:gd name="f151" fmla="*/ 211 f92 1"/>
                <a:gd name="f152" fmla="*/ 296 f91 1"/>
                <a:gd name="f153" fmla="*/ 184 f92 1"/>
                <a:gd name="f154" fmla="*/ 299 f91 1"/>
                <a:gd name="f155" fmla="*/ 156 f92 1"/>
                <a:gd name="f156" fmla="*/ 300 f91 1"/>
                <a:gd name="f157" fmla="*/ 132 f92 1"/>
                <a:gd name="f158" fmla="*/ 110 f92 1"/>
                <a:gd name="f159" fmla="*/ 90 f92 1"/>
                <a:gd name="f160" fmla="*/ 290 f91 1"/>
                <a:gd name="f161" fmla="*/ 277 f91 1"/>
                <a:gd name="f162" fmla="*/ 41 f92 1"/>
                <a:gd name="f163" fmla="*/ 260 f91 1"/>
                <a:gd name="f164" fmla="*/ 23 f92 1"/>
                <a:gd name="f165" fmla="*/ 239 f91 1"/>
                <a:gd name="f166" fmla="*/ 11 f92 1"/>
                <a:gd name="f167" fmla="*/ 213 f91 1"/>
                <a:gd name="f168" fmla="*/ 3 f92 1"/>
                <a:gd name="f169" fmla="*/ 186 f91 1"/>
                <a:gd name="f170" fmla="*/ 0 f92 1"/>
                <a:gd name="f171" fmla="*/ 154 f91 1"/>
                <a:gd name="f172" fmla="*/ 121 f91 1"/>
                <a:gd name="f173" fmla="*/ 91 f91 1"/>
                <a:gd name="f174" fmla="*/ 18 f92 1"/>
                <a:gd name="f175" fmla="*/ 73 f91 1"/>
                <a:gd name="f176" fmla="*/ 29 f92 1"/>
                <a:gd name="f177" fmla="*/ 57 f91 1"/>
                <a:gd name="f178" fmla="*/ 43 f91 1"/>
                <a:gd name="f179" fmla="*/ 57 f92 1"/>
                <a:gd name="f180" fmla="*/ 29 f91 1"/>
                <a:gd name="f181" fmla="*/ 73 f92 1"/>
                <a:gd name="f182" fmla="*/ 20 f91 1"/>
                <a:gd name="f183" fmla="*/ 92 f92 1"/>
                <a:gd name="f184" fmla="*/ 11 f91 1"/>
                <a:gd name="f185" fmla="*/ 113 f92 1"/>
                <a:gd name="f186" fmla="*/ 5 f91 1"/>
                <a:gd name="f187" fmla="*/ 135 f92 1"/>
                <a:gd name="f188" fmla="*/ f93 1 f2"/>
                <a:gd name="f189" fmla="*/ f96 1 260"/>
                <a:gd name="f190" fmla="*/ f97 1 300"/>
                <a:gd name="f191" fmla="*/ f98 1 260"/>
                <a:gd name="f192" fmla="*/ f99 1 300"/>
                <a:gd name="f193" fmla="*/ f100 1 260"/>
                <a:gd name="f194" fmla="*/ f101 1 300"/>
                <a:gd name="f195" fmla="*/ f102 1 260"/>
                <a:gd name="f196" fmla="*/ f103 1 300"/>
                <a:gd name="f197" fmla="*/ f104 1 260"/>
                <a:gd name="f198" fmla="*/ f105 1 300"/>
                <a:gd name="f199" fmla="*/ f106 1 260"/>
                <a:gd name="f200" fmla="*/ f107 1 300"/>
                <a:gd name="f201" fmla="*/ f108 1 260"/>
                <a:gd name="f202" fmla="*/ f109 1 300"/>
                <a:gd name="f203" fmla="*/ f110 1 260"/>
                <a:gd name="f204" fmla="*/ f111 1 300"/>
                <a:gd name="f205" fmla="*/ f112 1 260"/>
                <a:gd name="f206" fmla="*/ f113 1 300"/>
                <a:gd name="f207" fmla="*/ f114 1 260"/>
                <a:gd name="f208" fmla="*/ f115 1 300"/>
                <a:gd name="f209" fmla="*/ f116 1 260"/>
                <a:gd name="f210" fmla="*/ f117 1 300"/>
                <a:gd name="f211" fmla="*/ f118 1 260"/>
                <a:gd name="f212" fmla="*/ f119 1 300"/>
                <a:gd name="f213" fmla="*/ f120 1 260"/>
                <a:gd name="f214" fmla="*/ f121 1 300"/>
                <a:gd name="f215" fmla="*/ f122 1 260"/>
                <a:gd name="f216" fmla="*/ f123 1 300"/>
                <a:gd name="f217" fmla="*/ f124 1 260"/>
                <a:gd name="f218" fmla="*/ f125 1 300"/>
                <a:gd name="f219" fmla="*/ f126 1 260"/>
                <a:gd name="f220" fmla="*/ f127 1 300"/>
                <a:gd name="f221" fmla="*/ f128 1 260"/>
                <a:gd name="f222" fmla="*/ f129 1 300"/>
                <a:gd name="f223" fmla="*/ f130 1 260"/>
                <a:gd name="f224" fmla="*/ f131 1 300"/>
                <a:gd name="f225" fmla="*/ f132 1 260"/>
                <a:gd name="f226" fmla="*/ f133 1 300"/>
                <a:gd name="f227" fmla="*/ f134 1 260"/>
                <a:gd name="f228" fmla="*/ f135 1 300"/>
                <a:gd name="f229" fmla="*/ f136 1 260"/>
                <a:gd name="f230" fmla="*/ f137 1 300"/>
                <a:gd name="f231" fmla="*/ f138 1 260"/>
                <a:gd name="f232" fmla="*/ f139 1 300"/>
                <a:gd name="f233" fmla="*/ f140 1 260"/>
                <a:gd name="f234" fmla="*/ f141 1 300"/>
                <a:gd name="f235" fmla="*/ f142 1 260"/>
                <a:gd name="f236" fmla="*/ f143 1 300"/>
                <a:gd name="f237" fmla="*/ f144 1 300"/>
                <a:gd name="f238" fmla="*/ f145 1 260"/>
                <a:gd name="f239" fmla="*/ f146 1 300"/>
                <a:gd name="f240" fmla="*/ f147 1 260"/>
                <a:gd name="f241" fmla="*/ f148 1 300"/>
                <a:gd name="f242" fmla="*/ f149 1 260"/>
                <a:gd name="f243" fmla="*/ f150 1 300"/>
                <a:gd name="f244" fmla="*/ f151 1 260"/>
                <a:gd name="f245" fmla="*/ f152 1 300"/>
                <a:gd name="f246" fmla="*/ f153 1 260"/>
                <a:gd name="f247" fmla="*/ f154 1 300"/>
                <a:gd name="f248" fmla="*/ f155 1 260"/>
                <a:gd name="f249" fmla="*/ f156 1 300"/>
                <a:gd name="f250" fmla="*/ f157 1 260"/>
                <a:gd name="f251" fmla="*/ f158 1 260"/>
                <a:gd name="f252" fmla="*/ f159 1 260"/>
                <a:gd name="f253" fmla="*/ f160 1 300"/>
                <a:gd name="f254" fmla="*/ f161 1 300"/>
                <a:gd name="f255" fmla="*/ f162 1 260"/>
                <a:gd name="f256" fmla="*/ f163 1 300"/>
                <a:gd name="f257" fmla="*/ f164 1 260"/>
                <a:gd name="f258" fmla="*/ f165 1 300"/>
                <a:gd name="f259" fmla="*/ f166 1 260"/>
                <a:gd name="f260" fmla="*/ f167 1 300"/>
                <a:gd name="f261" fmla="*/ f168 1 260"/>
                <a:gd name="f262" fmla="*/ f169 1 300"/>
                <a:gd name="f263" fmla="*/ f170 1 260"/>
                <a:gd name="f264" fmla="*/ f171 1 300"/>
                <a:gd name="f265" fmla="*/ f172 1 300"/>
                <a:gd name="f266" fmla="*/ f173 1 300"/>
                <a:gd name="f267" fmla="*/ f174 1 260"/>
                <a:gd name="f268" fmla="*/ f175 1 300"/>
                <a:gd name="f269" fmla="*/ f176 1 260"/>
                <a:gd name="f270" fmla="*/ f177 1 300"/>
                <a:gd name="f271" fmla="*/ f178 1 300"/>
                <a:gd name="f272" fmla="*/ f179 1 260"/>
                <a:gd name="f273" fmla="*/ f180 1 300"/>
                <a:gd name="f274" fmla="*/ f181 1 260"/>
                <a:gd name="f275" fmla="*/ f182 1 300"/>
                <a:gd name="f276" fmla="*/ f183 1 260"/>
                <a:gd name="f277" fmla="*/ f184 1 300"/>
                <a:gd name="f278" fmla="*/ f185 1 260"/>
                <a:gd name="f279" fmla="*/ f186 1 300"/>
                <a:gd name="f280" fmla="*/ f187 1 260"/>
                <a:gd name="f281" fmla="*/ 0 1 f94"/>
                <a:gd name="f282" fmla="*/ f6 1 f94"/>
                <a:gd name="f283" fmla="*/ 0 1 f95"/>
                <a:gd name="f284" fmla="*/ f7 1 f95"/>
                <a:gd name="f285" fmla="+- f188 0 f1"/>
                <a:gd name="f286" fmla="*/ f189 1 f94"/>
                <a:gd name="f287" fmla="*/ f190 1 f95"/>
                <a:gd name="f288" fmla="*/ f191 1 f94"/>
                <a:gd name="f289" fmla="*/ f192 1 f95"/>
                <a:gd name="f290" fmla="*/ f193 1 f94"/>
                <a:gd name="f291" fmla="*/ f194 1 f95"/>
                <a:gd name="f292" fmla="*/ f195 1 f94"/>
                <a:gd name="f293" fmla="*/ f196 1 f95"/>
                <a:gd name="f294" fmla="*/ f197 1 f94"/>
                <a:gd name="f295" fmla="*/ f198 1 f95"/>
                <a:gd name="f296" fmla="*/ f199 1 f94"/>
                <a:gd name="f297" fmla="*/ f200 1 f95"/>
                <a:gd name="f298" fmla="*/ f201 1 f94"/>
                <a:gd name="f299" fmla="*/ f202 1 f95"/>
                <a:gd name="f300" fmla="*/ f203 1 f94"/>
                <a:gd name="f301" fmla="*/ f204 1 f95"/>
                <a:gd name="f302" fmla="*/ f205 1 f94"/>
                <a:gd name="f303" fmla="*/ f206 1 f95"/>
                <a:gd name="f304" fmla="*/ f207 1 f94"/>
                <a:gd name="f305" fmla="*/ f208 1 f95"/>
                <a:gd name="f306" fmla="*/ f209 1 f94"/>
                <a:gd name="f307" fmla="*/ f210 1 f95"/>
                <a:gd name="f308" fmla="*/ f211 1 f94"/>
                <a:gd name="f309" fmla="*/ f212 1 f95"/>
                <a:gd name="f310" fmla="*/ f213 1 f94"/>
                <a:gd name="f311" fmla="*/ f214 1 f95"/>
                <a:gd name="f312" fmla="*/ f215 1 f94"/>
                <a:gd name="f313" fmla="*/ f216 1 f95"/>
                <a:gd name="f314" fmla="*/ f217 1 f94"/>
                <a:gd name="f315" fmla="*/ f218 1 f95"/>
                <a:gd name="f316" fmla="*/ f219 1 f94"/>
                <a:gd name="f317" fmla="*/ f220 1 f95"/>
                <a:gd name="f318" fmla="*/ f221 1 f94"/>
                <a:gd name="f319" fmla="*/ f222 1 f95"/>
                <a:gd name="f320" fmla="*/ f223 1 f94"/>
                <a:gd name="f321" fmla="*/ f224 1 f95"/>
                <a:gd name="f322" fmla="*/ f225 1 f94"/>
                <a:gd name="f323" fmla="*/ f226 1 f95"/>
                <a:gd name="f324" fmla="*/ f227 1 f94"/>
                <a:gd name="f325" fmla="*/ f228 1 f95"/>
                <a:gd name="f326" fmla="*/ f229 1 f94"/>
                <a:gd name="f327" fmla="*/ f230 1 f95"/>
                <a:gd name="f328" fmla="*/ f231 1 f94"/>
                <a:gd name="f329" fmla="*/ f232 1 f95"/>
                <a:gd name="f330" fmla="*/ f233 1 f94"/>
                <a:gd name="f331" fmla="*/ f234 1 f95"/>
                <a:gd name="f332" fmla="*/ f235 1 f94"/>
                <a:gd name="f333" fmla="*/ f236 1 f95"/>
                <a:gd name="f334" fmla="*/ f237 1 f95"/>
                <a:gd name="f335" fmla="*/ f238 1 f94"/>
                <a:gd name="f336" fmla="*/ f239 1 f95"/>
                <a:gd name="f337" fmla="*/ f240 1 f94"/>
                <a:gd name="f338" fmla="*/ f241 1 f95"/>
                <a:gd name="f339" fmla="*/ f242 1 f94"/>
                <a:gd name="f340" fmla="*/ f243 1 f95"/>
                <a:gd name="f341" fmla="*/ f244 1 f94"/>
                <a:gd name="f342" fmla="*/ f245 1 f95"/>
                <a:gd name="f343" fmla="*/ f246 1 f94"/>
                <a:gd name="f344" fmla="*/ f247 1 f95"/>
                <a:gd name="f345" fmla="*/ f248 1 f94"/>
                <a:gd name="f346" fmla="*/ f249 1 f95"/>
                <a:gd name="f347" fmla="*/ f250 1 f94"/>
                <a:gd name="f348" fmla="*/ f251 1 f94"/>
                <a:gd name="f349" fmla="*/ f252 1 f94"/>
                <a:gd name="f350" fmla="*/ f253 1 f95"/>
                <a:gd name="f351" fmla="*/ f254 1 f95"/>
                <a:gd name="f352" fmla="*/ f255 1 f94"/>
                <a:gd name="f353" fmla="*/ f256 1 f95"/>
                <a:gd name="f354" fmla="*/ f257 1 f94"/>
                <a:gd name="f355" fmla="*/ f258 1 f95"/>
                <a:gd name="f356" fmla="*/ f259 1 f94"/>
                <a:gd name="f357" fmla="*/ f260 1 f95"/>
                <a:gd name="f358" fmla="*/ f261 1 f94"/>
                <a:gd name="f359" fmla="*/ f262 1 f95"/>
                <a:gd name="f360" fmla="*/ f263 1 f94"/>
                <a:gd name="f361" fmla="*/ f264 1 f95"/>
                <a:gd name="f362" fmla="*/ f265 1 f95"/>
                <a:gd name="f363" fmla="*/ f266 1 f95"/>
                <a:gd name="f364" fmla="*/ f267 1 f94"/>
                <a:gd name="f365" fmla="*/ f268 1 f95"/>
                <a:gd name="f366" fmla="*/ f269 1 f94"/>
                <a:gd name="f367" fmla="*/ f270 1 f95"/>
                <a:gd name="f368" fmla="*/ f271 1 f95"/>
                <a:gd name="f369" fmla="*/ f272 1 f94"/>
                <a:gd name="f370" fmla="*/ f273 1 f95"/>
                <a:gd name="f371" fmla="*/ f274 1 f94"/>
                <a:gd name="f372" fmla="*/ f275 1 f95"/>
                <a:gd name="f373" fmla="*/ f276 1 f94"/>
                <a:gd name="f374" fmla="*/ f277 1 f95"/>
                <a:gd name="f375" fmla="*/ f278 1 f94"/>
                <a:gd name="f376" fmla="*/ f279 1 f95"/>
                <a:gd name="f377" fmla="*/ f280 1 f94"/>
                <a:gd name="f378" fmla="*/ f281 f89 1"/>
                <a:gd name="f379" fmla="*/ f282 f89 1"/>
                <a:gd name="f380" fmla="*/ f284 f90 1"/>
                <a:gd name="f381" fmla="*/ f283 f90 1"/>
                <a:gd name="f382" fmla="*/ f286 f89 1"/>
                <a:gd name="f383" fmla="*/ f287 f90 1"/>
                <a:gd name="f384" fmla="*/ f288 f89 1"/>
                <a:gd name="f385" fmla="*/ f289 f90 1"/>
                <a:gd name="f386" fmla="*/ f290 f89 1"/>
                <a:gd name="f387" fmla="*/ f291 f90 1"/>
                <a:gd name="f388" fmla="*/ f292 f89 1"/>
                <a:gd name="f389" fmla="*/ f293 f90 1"/>
                <a:gd name="f390" fmla="*/ f294 f89 1"/>
                <a:gd name="f391" fmla="*/ f295 f90 1"/>
                <a:gd name="f392" fmla="*/ f296 f89 1"/>
                <a:gd name="f393" fmla="*/ f297 f90 1"/>
                <a:gd name="f394" fmla="*/ f298 f89 1"/>
                <a:gd name="f395" fmla="*/ f299 f90 1"/>
                <a:gd name="f396" fmla="*/ f300 f89 1"/>
                <a:gd name="f397" fmla="*/ f301 f90 1"/>
                <a:gd name="f398" fmla="*/ f302 f89 1"/>
                <a:gd name="f399" fmla="*/ f303 f90 1"/>
                <a:gd name="f400" fmla="*/ f304 f89 1"/>
                <a:gd name="f401" fmla="*/ f305 f90 1"/>
                <a:gd name="f402" fmla="*/ f306 f89 1"/>
                <a:gd name="f403" fmla="*/ f307 f90 1"/>
                <a:gd name="f404" fmla="*/ f308 f89 1"/>
                <a:gd name="f405" fmla="*/ f309 f90 1"/>
                <a:gd name="f406" fmla="*/ f310 f89 1"/>
                <a:gd name="f407" fmla="*/ f311 f90 1"/>
                <a:gd name="f408" fmla="*/ f312 f89 1"/>
                <a:gd name="f409" fmla="*/ f313 f90 1"/>
                <a:gd name="f410" fmla="*/ f314 f89 1"/>
                <a:gd name="f411" fmla="*/ f315 f90 1"/>
                <a:gd name="f412" fmla="*/ f316 f89 1"/>
                <a:gd name="f413" fmla="*/ f317 f90 1"/>
                <a:gd name="f414" fmla="*/ f318 f89 1"/>
                <a:gd name="f415" fmla="*/ f319 f90 1"/>
                <a:gd name="f416" fmla="*/ f320 f89 1"/>
                <a:gd name="f417" fmla="*/ f321 f90 1"/>
                <a:gd name="f418" fmla="*/ f322 f89 1"/>
                <a:gd name="f419" fmla="*/ f323 f90 1"/>
                <a:gd name="f420" fmla="*/ f324 f89 1"/>
                <a:gd name="f421" fmla="*/ f325 f90 1"/>
                <a:gd name="f422" fmla="*/ f326 f89 1"/>
                <a:gd name="f423" fmla="*/ f327 f90 1"/>
                <a:gd name="f424" fmla="*/ f328 f89 1"/>
                <a:gd name="f425" fmla="*/ f329 f90 1"/>
                <a:gd name="f426" fmla="*/ f330 f89 1"/>
                <a:gd name="f427" fmla="*/ f331 f90 1"/>
                <a:gd name="f428" fmla="*/ f332 f89 1"/>
                <a:gd name="f429" fmla="*/ f333 f90 1"/>
                <a:gd name="f430" fmla="*/ f334 f90 1"/>
                <a:gd name="f431" fmla="*/ f335 f89 1"/>
                <a:gd name="f432" fmla="*/ f336 f90 1"/>
                <a:gd name="f433" fmla="*/ f337 f89 1"/>
                <a:gd name="f434" fmla="*/ f338 f90 1"/>
                <a:gd name="f435" fmla="*/ f339 f89 1"/>
                <a:gd name="f436" fmla="*/ f340 f90 1"/>
                <a:gd name="f437" fmla="*/ f341 f89 1"/>
                <a:gd name="f438" fmla="*/ f342 f90 1"/>
                <a:gd name="f439" fmla="*/ f343 f89 1"/>
                <a:gd name="f440" fmla="*/ f344 f90 1"/>
                <a:gd name="f441" fmla="*/ f345 f89 1"/>
                <a:gd name="f442" fmla="*/ f346 f90 1"/>
                <a:gd name="f443" fmla="*/ f347 f89 1"/>
                <a:gd name="f444" fmla="*/ f348 f89 1"/>
                <a:gd name="f445" fmla="*/ f349 f89 1"/>
                <a:gd name="f446" fmla="*/ f350 f90 1"/>
                <a:gd name="f447" fmla="*/ f351 f90 1"/>
                <a:gd name="f448" fmla="*/ f352 f89 1"/>
                <a:gd name="f449" fmla="*/ f353 f90 1"/>
                <a:gd name="f450" fmla="*/ f354 f89 1"/>
                <a:gd name="f451" fmla="*/ f355 f90 1"/>
                <a:gd name="f452" fmla="*/ f356 f89 1"/>
                <a:gd name="f453" fmla="*/ f357 f90 1"/>
                <a:gd name="f454" fmla="*/ f358 f89 1"/>
                <a:gd name="f455" fmla="*/ f359 f90 1"/>
                <a:gd name="f456" fmla="*/ f360 f89 1"/>
                <a:gd name="f457" fmla="*/ f361 f90 1"/>
                <a:gd name="f458" fmla="*/ f362 f90 1"/>
                <a:gd name="f459" fmla="*/ f363 f90 1"/>
                <a:gd name="f460" fmla="*/ f364 f89 1"/>
                <a:gd name="f461" fmla="*/ f365 f90 1"/>
                <a:gd name="f462" fmla="*/ f366 f89 1"/>
                <a:gd name="f463" fmla="*/ f367 f90 1"/>
                <a:gd name="f464" fmla="*/ f368 f90 1"/>
                <a:gd name="f465" fmla="*/ f369 f89 1"/>
                <a:gd name="f466" fmla="*/ f370 f90 1"/>
                <a:gd name="f467" fmla="*/ f371 f89 1"/>
                <a:gd name="f468" fmla="*/ f372 f90 1"/>
                <a:gd name="f469" fmla="*/ f373 f89 1"/>
                <a:gd name="f470" fmla="*/ f374 f90 1"/>
                <a:gd name="f471" fmla="*/ f375 f89 1"/>
                <a:gd name="f472" fmla="*/ f376 f90 1"/>
                <a:gd name="f473" fmla="*/ f377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404" y="f405"/>
                </a:cxn>
                <a:cxn ang="f285">
                  <a:pos x="f406" y="f407"/>
                </a:cxn>
                <a:cxn ang="f285">
                  <a:pos x="f408" y="f409"/>
                </a:cxn>
                <a:cxn ang="f285">
                  <a:pos x="f410" y="f411"/>
                </a:cxn>
                <a:cxn ang="f285">
                  <a:pos x="f412" y="f413"/>
                </a:cxn>
                <a:cxn ang="f285">
                  <a:pos x="f414" y="f415"/>
                </a:cxn>
                <a:cxn ang="f285">
                  <a:pos x="f416" y="f417"/>
                </a:cxn>
                <a:cxn ang="f285">
                  <a:pos x="f418" y="f419"/>
                </a:cxn>
                <a:cxn ang="f285">
                  <a:pos x="f420" y="f421"/>
                </a:cxn>
                <a:cxn ang="f285">
                  <a:pos x="f422" y="f423"/>
                </a:cxn>
                <a:cxn ang="f285">
                  <a:pos x="f424" y="f425"/>
                </a:cxn>
                <a:cxn ang="f285">
                  <a:pos x="f426" y="f427"/>
                </a:cxn>
                <a:cxn ang="f285">
                  <a:pos x="f428" y="f429"/>
                </a:cxn>
                <a:cxn ang="f285">
                  <a:pos x="f398" y="f430"/>
                </a:cxn>
                <a:cxn ang="f285">
                  <a:pos x="f384" y="f429"/>
                </a:cxn>
                <a:cxn ang="f285">
                  <a:pos x="f431" y="f427"/>
                </a:cxn>
                <a:cxn ang="f285">
                  <a:pos x="f431" y="f432"/>
                </a:cxn>
                <a:cxn ang="f285">
                  <a:pos x="f433" y="f432"/>
                </a:cxn>
                <a:cxn ang="f285">
                  <a:pos x="f433" y="f434"/>
                </a:cxn>
                <a:cxn ang="f285">
                  <a:pos x="f435" y="f436"/>
                </a:cxn>
                <a:cxn ang="f285">
                  <a:pos x="f437" y="f438"/>
                </a:cxn>
                <a:cxn ang="f285">
                  <a:pos x="f439" y="f440"/>
                </a:cxn>
                <a:cxn ang="f285">
                  <a:pos x="f441" y="f442"/>
                </a:cxn>
                <a:cxn ang="f285">
                  <a:pos x="f443" y="f440"/>
                </a:cxn>
                <a:cxn ang="f285">
                  <a:pos x="f444" y="f438"/>
                </a:cxn>
                <a:cxn ang="f285">
                  <a:pos x="f445" y="f446"/>
                </a:cxn>
                <a:cxn ang="f285">
                  <a:pos x="f412" y="f447"/>
                </a:cxn>
                <a:cxn ang="f285">
                  <a:pos x="f448" y="f449"/>
                </a:cxn>
                <a:cxn ang="f285">
                  <a:pos x="f450" y="f451"/>
                </a:cxn>
                <a:cxn ang="f285">
                  <a:pos x="f452" y="f453"/>
                </a:cxn>
                <a:cxn ang="f285">
                  <a:pos x="f454" y="f455"/>
                </a:cxn>
                <a:cxn ang="f285">
                  <a:pos x="f456" y="f457"/>
                </a:cxn>
                <a:cxn ang="f285">
                  <a:pos x="f454" y="f458"/>
                </a:cxn>
                <a:cxn ang="f285">
                  <a:pos x="f452" y="f459"/>
                </a:cxn>
                <a:cxn ang="f285">
                  <a:pos x="f460" y="f461"/>
                </a:cxn>
                <a:cxn ang="f285">
                  <a:pos x="f462" y="f463"/>
                </a:cxn>
                <a:cxn ang="f285">
                  <a:pos x="f448" y="f464"/>
                </a:cxn>
                <a:cxn ang="f285">
                  <a:pos x="f465" y="f466"/>
                </a:cxn>
                <a:cxn ang="f285">
                  <a:pos x="f467" y="f468"/>
                </a:cxn>
                <a:cxn ang="f285">
                  <a:pos x="f469" y="f470"/>
                </a:cxn>
                <a:cxn ang="f285">
                  <a:pos x="f471" y="f472"/>
                </a:cxn>
                <a:cxn ang="f285">
                  <a:pos x="f473" y="f385"/>
                </a:cxn>
                <a:cxn ang="f285">
                  <a:pos x="f382" y="f383"/>
                </a:cxn>
              </a:cxnLst>
              <a:rect l="f378" t="f381" r="f379" b="f380"/>
              <a:pathLst>
                <a:path w="260" h="300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1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23" y="f53"/>
                  </a:lnTo>
                  <a:lnTo>
                    <a:pt x="f9" y="f15"/>
                  </a:lnTo>
                  <a:lnTo>
                    <a:pt x="f54" y="f51"/>
                  </a:lnTo>
                  <a:lnTo>
                    <a:pt x="f54" y="f55"/>
                  </a:lnTo>
                  <a:lnTo>
                    <a:pt x="f6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2"/>
                  </a:lnTo>
                  <a:lnTo>
                    <a:pt x="f65" y="f60"/>
                  </a:lnTo>
                  <a:lnTo>
                    <a:pt x="f66" y="f67"/>
                  </a:lnTo>
                  <a:lnTo>
                    <a:pt x="f36" y="f68"/>
                  </a:lnTo>
                  <a:lnTo>
                    <a:pt x="f69" y="f6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21"/>
                  </a:lnTo>
                  <a:lnTo>
                    <a:pt x="f5" y="f75"/>
                  </a:lnTo>
                  <a:lnTo>
                    <a:pt x="f74" y="f76"/>
                  </a:lnTo>
                  <a:lnTo>
                    <a:pt x="f72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69" y="f82"/>
                  </a:lnTo>
                  <a:lnTo>
                    <a:pt x="f81" y="f80"/>
                  </a:lnTo>
                  <a:lnTo>
                    <a:pt x="f79" y="f83"/>
                  </a:lnTo>
                  <a:lnTo>
                    <a:pt x="f84" y="f72"/>
                  </a:lnTo>
                  <a:lnTo>
                    <a:pt x="f85" y="f86"/>
                  </a:lnTo>
                  <a:lnTo>
                    <a:pt x="f87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DEFB5FB-1FA3-4859-9348-EC92689FE0C6}"/>
                </a:ext>
              </a:extLst>
            </p:cNvPr>
            <p:cNvSpPr/>
            <p:nvPr/>
          </p:nvSpPr>
          <p:spPr>
            <a:xfrm>
              <a:off x="6233236" y="4751350"/>
              <a:ext cx="222537" cy="2511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291"/>
                <a:gd name="f8" fmla="val 62"/>
                <a:gd name="f9" fmla="val 49"/>
                <a:gd name="f10" fmla="val 242"/>
                <a:gd name="f11" fmla="val 90"/>
                <a:gd name="f12" fmla="val 112"/>
                <a:gd name="f13" fmla="val 240"/>
                <a:gd name="f14" fmla="val 133"/>
                <a:gd name="f15" fmla="val 236"/>
                <a:gd name="f16" fmla="val 151"/>
                <a:gd name="f17" fmla="val 227"/>
                <a:gd name="f18" fmla="val 167"/>
                <a:gd name="f19" fmla="val 216"/>
                <a:gd name="f20" fmla="val 179"/>
                <a:gd name="f21" fmla="val 203"/>
                <a:gd name="f22" fmla="val 189"/>
                <a:gd name="f23" fmla="val 186"/>
                <a:gd name="f24" fmla="val 195"/>
                <a:gd name="f25" fmla="val 166"/>
                <a:gd name="f26" fmla="val 197"/>
                <a:gd name="f27" fmla="val 146"/>
                <a:gd name="f28" fmla="val 124"/>
                <a:gd name="f29" fmla="val 105"/>
                <a:gd name="f30" fmla="val 88"/>
                <a:gd name="f31" fmla="val 74"/>
                <a:gd name="f32" fmla="val 63"/>
                <a:gd name="f33" fmla="val 55"/>
                <a:gd name="f34" fmla="val 50"/>
                <a:gd name="f35" fmla="val 113"/>
                <a:gd name="f36" fmla="val 1"/>
                <a:gd name="f37" fmla="val 137"/>
                <a:gd name="f38" fmla="val 5"/>
                <a:gd name="f39" fmla="val 159"/>
                <a:gd name="f40" fmla="val 11"/>
                <a:gd name="f41" fmla="val 178"/>
                <a:gd name="f42" fmla="val 19"/>
                <a:gd name="f43" fmla="val 196"/>
                <a:gd name="f44" fmla="val 29"/>
                <a:gd name="f45" fmla="val 213"/>
                <a:gd name="f46" fmla="val 41"/>
                <a:gd name="f47" fmla="val 232"/>
                <a:gd name="f48" fmla="val 247"/>
                <a:gd name="f49" fmla="val 87"/>
                <a:gd name="f50" fmla="val 255"/>
                <a:gd name="f51" fmla="val 115"/>
                <a:gd name="f52" fmla="val 175"/>
                <a:gd name="f53" fmla="val 228"/>
                <a:gd name="f54" fmla="val 249"/>
                <a:gd name="f55" fmla="val 261"/>
                <a:gd name="f56" fmla="val 271"/>
                <a:gd name="f57" fmla="val 280"/>
                <a:gd name="f58" fmla="val 285"/>
                <a:gd name="f59" fmla="val 289"/>
                <a:gd name="f60" fmla="+- 0 0 -90"/>
                <a:gd name="f61" fmla="*/ f3 1 259"/>
                <a:gd name="f62" fmla="*/ f4 1 291"/>
                <a:gd name="f63" fmla="+- f7 0 f5"/>
                <a:gd name="f64" fmla="+- f6 0 f5"/>
                <a:gd name="f65" fmla="*/ f60 f0 1"/>
                <a:gd name="f66" fmla="*/ f64 1 259"/>
                <a:gd name="f67" fmla="*/ f63 1 291"/>
                <a:gd name="f68" fmla="*/ 62 f64 1"/>
                <a:gd name="f69" fmla="*/ 49 f63 1"/>
                <a:gd name="f70" fmla="*/ 242 f63 1"/>
                <a:gd name="f71" fmla="*/ 90 f64 1"/>
                <a:gd name="f72" fmla="*/ 112 f64 1"/>
                <a:gd name="f73" fmla="*/ 240 f63 1"/>
                <a:gd name="f74" fmla="*/ 133 f64 1"/>
                <a:gd name="f75" fmla="*/ 236 f63 1"/>
                <a:gd name="f76" fmla="*/ 151 f64 1"/>
                <a:gd name="f77" fmla="*/ 227 f63 1"/>
                <a:gd name="f78" fmla="*/ 167 f64 1"/>
                <a:gd name="f79" fmla="*/ 216 f63 1"/>
                <a:gd name="f80" fmla="*/ 179 f64 1"/>
                <a:gd name="f81" fmla="*/ 203 f63 1"/>
                <a:gd name="f82" fmla="*/ 189 f64 1"/>
                <a:gd name="f83" fmla="*/ 186 f63 1"/>
                <a:gd name="f84" fmla="*/ 195 f64 1"/>
                <a:gd name="f85" fmla="*/ 166 f63 1"/>
                <a:gd name="f86" fmla="*/ 197 f64 1"/>
                <a:gd name="f87" fmla="*/ 146 f63 1"/>
                <a:gd name="f88" fmla="*/ 124 f63 1"/>
                <a:gd name="f89" fmla="*/ 105 f63 1"/>
                <a:gd name="f90" fmla="*/ 88 f63 1"/>
                <a:gd name="f91" fmla="*/ 74 f63 1"/>
                <a:gd name="f92" fmla="*/ 63 f63 1"/>
                <a:gd name="f93" fmla="*/ 55 f63 1"/>
                <a:gd name="f94" fmla="*/ 50 f63 1"/>
                <a:gd name="f95" fmla="*/ 0 f64 1"/>
                <a:gd name="f96" fmla="*/ 0 f63 1"/>
                <a:gd name="f97" fmla="*/ 88 f64 1"/>
                <a:gd name="f98" fmla="*/ 113 f64 1"/>
                <a:gd name="f99" fmla="*/ 1 f63 1"/>
                <a:gd name="f100" fmla="*/ 137 f64 1"/>
                <a:gd name="f101" fmla="*/ 5 f63 1"/>
                <a:gd name="f102" fmla="*/ 159 f64 1"/>
                <a:gd name="f103" fmla="*/ 11 f63 1"/>
                <a:gd name="f104" fmla="*/ 178 f64 1"/>
                <a:gd name="f105" fmla="*/ 19 f63 1"/>
                <a:gd name="f106" fmla="*/ 196 f64 1"/>
                <a:gd name="f107" fmla="*/ 29 f63 1"/>
                <a:gd name="f108" fmla="*/ 213 f64 1"/>
                <a:gd name="f109" fmla="*/ 41 f63 1"/>
                <a:gd name="f110" fmla="*/ 232 f64 1"/>
                <a:gd name="f111" fmla="*/ 247 f64 1"/>
                <a:gd name="f112" fmla="*/ 87 f63 1"/>
                <a:gd name="f113" fmla="*/ 255 f64 1"/>
                <a:gd name="f114" fmla="*/ 115 f63 1"/>
                <a:gd name="f115" fmla="*/ 259 f64 1"/>
                <a:gd name="f116" fmla="*/ 175 f63 1"/>
                <a:gd name="f117" fmla="*/ 228 f63 1"/>
                <a:gd name="f118" fmla="*/ 249 f63 1"/>
                <a:gd name="f119" fmla="*/ 261 f63 1"/>
                <a:gd name="f120" fmla="*/ 271 f63 1"/>
                <a:gd name="f121" fmla="*/ 280 f63 1"/>
                <a:gd name="f122" fmla="*/ 285 f63 1"/>
                <a:gd name="f123" fmla="*/ 289 f63 1"/>
                <a:gd name="f124" fmla="*/ 291 f63 1"/>
                <a:gd name="f125" fmla="*/ f65 1 f2"/>
                <a:gd name="f126" fmla="*/ f68 1 259"/>
                <a:gd name="f127" fmla="*/ f69 1 291"/>
                <a:gd name="f128" fmla="*/ f70 1 291"/>
                <a:gd name="f129" fmla="*/ f71 1 259"/>
                <a:gd name="f130" fmla="*/ f72 1 259"/>
                <a:gd name="f131" fmla="*/ f73 1 291"/>
                <a:gd name="f132" fmla="*/ f74 1 259"/>
                <a:gd name="f133" fmla="*/ f75 1 291"/>
                <a:gd name="f134" fmla="*/ f76 1 259"/>
                <a:gd name="f135" fmla="*/ f77 1 291"/>
                <a:gd name="f136" fmla="*/ f78 1 259"/>
                <a:gd name="f137" fmla="*/ f79 1 291"/>
                <a:gd name="f138" fmla="*/ f80 1 259"/>
                <a:gd name="f139" fmla="*/ f81 1 291"/>
                <a:gd name="f140" fmla="*/ f82 1 259"/>
                <a:gd name="f141" fmla="*/ f83 1 291"/>
                <a:gd name="f142" fmla="*/ f84 1 259"/>
                <a:gd name="f143" fmla="*/ f85 1 291"/>
                <a:gd name="f144" fmla="*/ f86 1 259"/>
                <a:gd name="f145" fmla="*/ f87 1 291"/>
                <a:gd name="f146" fmla="*/ f88 1 291"/>
                <a:gd name="f147" fmla="*/ f89 1 291"/>
                <a:gd name="f148" fmla="*/ f90 1 291"/>
                <a:gd name="f149" fmla="*/ f91 1 291"/>
                <a:gd name="f150" fmla="*/ f92 1 291"/>
                <a:gd name="f151" fmla="*/ f93 1 291"/>
                <a:gd name="f152" fmla="*/ f94 1 291"/>
                <a:gd name="f153" fmla="*/ f95 1 259"/>
                <a:gd name="f154" fmla="*/ f96 1 291"/>
                <a:gd name="f155" fmla="*/ f97 1 259"/>
                <a:gd name="f156" fmla="*/ f98 1 259"/>
                <a:gd name="f157" fmla="*/ f99 1 291"/>
                <a:gd name="f158" fmla="*/ f100 1 259"/>
                <a:gd name="f159" fmla="*/ f101 1 291"/>
                <a:gd name="f160" fmla="*/ f102 1 259"/>
                <a:gd name="f161" fmla="*/ f103 1 291"/>
                <a:gd name="f162" fmla="*/ f104 1 259"/>
                <a:gd name="f163" fmla="*/ f105 1 291"/>
                <a:gd name="f164" fmla="*/ f106 1 259"/>
                <a:gd name="f165" fmla="*/ f107 1 291"/>
                <a:gd name="f166" fmla="*/ f108 1 259"/>
                <a:gd name="f167" fmla="*/ f109 1 291"/>
                <a:gd name="f168" fmla="*/ f110 1 259"/>
                <a:gd name="f169" fmla="*/ f111 1 259"/>
                <a:gd name="f170" fmla="*/ f112 1 291"/>
                <a:gd name="f171" fmla="*/ f113 1 259"/>
                <a:gd name="f172" fmla="*/ f114 1 291"/>
                <a:gd name="f173" fmla="*/ f115 1 259"/>
                <a:gd name="f174" fmla="*/ f116 1 291"/>
                <a:gd name="f175" fmla="*/ f117 1 291"/>
                <a:gd name="f176" fmla="*/ f118 1 291"/>
                <a:gd name="f177" fmla="*/ f119 1 291"/>
                <a:gd name="f178" fmla="*/ f120 1 291"/>
                <a:gd name="f179" fmla="*/ f121 1 291"/>
                <a:gd name="f180" fmla="*/ f122 1 291"/>
                <a:gd name="f181" fmla="*/ f123 1 291"/>
                <a:gd name="f182" fmla="*/ f124 1 291"/>
                <a:gd name="f183" fmla="*/ 0 1 f66"/>
                <a:gd name="f184" fmla="*/ f6 1 f66"/>
                <a:gd name="f185" fmla="*/ 0 1 f67"/>
                <a:gd name="f186" fmla="*/ f7 1 f67"/>
                <a:gd name="f187" fmla="+- f125 0 f1"/>
                <a:gd name="f188" fmla="*/ f126 1 f66"/>
                <a:gd name="f189" fmla="*/ f127 1 f67"/>
                <a:gd name="f190" fmla="*/ f128 1 f67"/>
                <a:gd name="f191" fmla="*/ f129 1 f66"/>
                <a:gd name="f192" fmla="*/ f130 1 f66"/>
                <a:gd name="f193" fmla="*/ f131 1 f67"/>
                <a:gd name="f194" fmla="*/ f132 1 f66"/>
                <a:gd name="f195" fmla="*/ f133 1 f67"/>
                <a:gd name="f196" fmla="*/ f134 1 f66"/>
                <a:gd name="f197" fmla="*/ f135 1 f67"/>
                <a:gd name="f198" fmla="*/ f136 1 f66"/>
                <a:gd name="f199" fmla="*/ f137 1 f67"/>
                <a:gd name="f200" fmla="*/ f138 1 f66"/>
                <a:gd name="f201" fmla="*/ f139 1 f67"/>
                <a:gd name="f202" fmla="*/ f140 1 f66"/>
                <a:gd name="f203" fmla="*/ f141 1 f67"/>
                <a:gd name="f204" fmla="*/ f142 1 f66"/>
                <a:gd name="f205" fmla="*/ f143 1 f67"/>
                <a:gd name="f206" fmla="*/ f144 1 f66"/>
                <a:gd name="f207" fmla="*/ f145 1 f67"/>
                <a:gd name="f208" fmla="*/ f146 1 f67"/>
                <a:gd name="f209" fmla="*/ f147 1 f67"/>
                <a:gd name="f210" fmla="*/ f148 1 f67"/>
                <a:gd name="f211" fmla="*/ f149 1 f67"/>
                <a:gd name="f212" fmla="*/ f150 1 f67"/>
                <a:gd name="f213" fmla="*/ f151 1 f67"/>
                <a:gd name="f214" fmla="*/ f152 1 f67"/>
                <a:gd name="f215" fmla="*/ f153 1 f66"/>
                <a:gd name="f216" fmla="*/ f154 1 f67"/>
                <a:gd name="f217" fmla="*/ f155 1 f66"/>
                <a:gd name="f218" fmla="*/ f156 1 f66"/>
                <a:gd name="f219" fmla="*/ f157 1 f67"/>
                <a:gd name="f220" fmla="*/ f158 1 f66"/>
                <a:gd name="f221" fmla="*/ f159 1 f67"/>
                <a:gd name="f222" fmla="*/ f160 1 f66"/>
                <a:gd name="f223" fmla="*/ f161 1 f67"/>
                <a:gd name="f224" fmla="*/ f162 1 f66"/>
                <a:gd name="f225" fmla="*/ f163 1 f67"/>
                <a:gd name="f226" fmla="*/ f164 1 f66"/>
                <a:gd name="f227" fmla="*/ f165 1 f67"/>
                <a:gd name="f228" fmla="*/ f166 1 f66"/>
                <a:gd name="f229" fmla="*/ f167 1 f67"/>
                <a:gd name="f230" fmla="*/ f168 1 f66"/>
                <a:gd name="f231" fmla="*/ f169 1 f66"/>
                <a:gd name="f232" fmla="*/ f170 1 f67"/>
                <a:gd name="f233" fmla="*/ f171 1 f66"/>
                <a:gd name="f234" fmla="*/ f172 1 f67"/>
                <a:gd name="f235" fmla="*/ f173 1 f66"/>
                <a:gd name="f236" fmla="*/ f174 1 f67"/>
                <a:gd name="f237" fmla="*/ f175 1 f67"/>
                <a:gd name="f238" fmla="*/ f176 1 f67"/>
                <a:gd name="f239" fmla="*/ f177 1 f67"/>
                <a:gd name="f240" fmla="*/ f178 1 f67"/>
                <a:gd name="f241" fmla="*/ f179 1 f67"/>
                <a:gd name="f242" fmla="*/ f180 1 f67"/>
                <a:gd name="f243" fmla="*/ f181 1 f67"/>
                <a:gd name="f244" fmla="*/ f182 1 f67"/>
                <a:gd name="f245" fmla="*/ f183 f61 1"/>
                <a:gd name="f246" fmla="*/ f184 f61 1"/>
                <a:gd name="f247" fmla="*/ f186 f62 1"/>
                <a:gd name="f248" fmla="*/ f185 f62 1"/>
                <a:gd name="f249" fmla="*/ f188 f61 1"/>
                <a:gd name="f250" fmla="*/ f189 f62 1"/>
                <a:gd name="f251" fmla="*/ f190 f62 1"/>
                <a:gd name="f252" fmla="*/ f191 f61 1"/>
                <a:gd name="f253" fmla="*/ f192 f61 1"/>
                <a:gd name="f254" fmla="*/ f193 f62 1"/>
                <a:gd name="f255" fmla="*/ f194 f61 1"/>
                <a:gd name="f256" fmla="*/ f195 f62 1"/>
                <a:gd name="f257" fmla="*/ f196 f61 1"/>
                <a:gd name="f258" fmla="*/ f197 f62 1"/>
                <a:gd name="f259" fmla="*/ f198 f61 1"/>
                <a:gd name="f260" fmla="*/ f199 f62 1"/>
                <a:gd name="f261" fmla="*/ f200 f61 1"/>
                <a:gd name="f262" fmla="*/ f201 f62 1"/>
                <a:gd name="f263" fmla="*/ f202 f61 1"/>
                <a:gd name="f264" fmla="*/ f203 f62 1"/>
                <a:gd name="f265" fmla="*/ f204 f61 1"/>
                <a:gd name="f266" fmla="*/ f205 f62 1"/>
                <a:gd name="f267" fmla="*/ f206 f61 1"/>
                <a:gd name="f268" fmla="*/ f207 f62 1"/>
                <a:gd name="f269" fmla="*/ f208 f62 1"/>
                <a:gd name="f270" fmla="*/ f209 f62 1"/>
                <a:gd name="f271" fmla="*/ f210 f62 1"/>
                <a:gd name="f272" fmla="*/ f211 f62 1"/>
                <a:gd name="f273" fmla="*/ f212 f62 1"/>
                <a:gd name="f274" fmla="*/ f213 f62 1"/>
                <a:gd name="f275" fmla="*/ f214 f62 1"/>
                <a:gd name="f276" fmla="*/ f215 f61 1"/>
                <a:gd name="f277" fmla="*/ f216 f62 1"/>
                <a:gd name="f278" fmla="*/ f217 f61 1"/>
                <a:gd name="f279" fmla="*/ f218 f61 1"/>
                <a:gd name="f280" fmla="*/ f219 f62 1"/>
                <a:gd name="f281" fmla="*/ f220 f61 1"/>
                <a:gd name="f282" fmla="*/ f221 f62 1"/>
                <a:gd name="f283" fmla="*/ f222 f61 1"/>
                <a:gd name="f284" fmla="*/ f223 f62 1"/>
                <a:gd name="f285" fmla="*/ f224 f61 1"/>
                <a:gd name="f286" fmla="*/ f225 f62 1"/>
                <a:gd name="f287" fmla="*/ f226 f61 1"/>
                <a:gd name="f288" fmla="*/ f227 f62 1"/>
                <a:gd name="f289" fmla="*/ f228 f61 1"/>
                <a:gd name="f290" fmla="*/ f229 f62 1"/>
                <a:gd name="f291" fmla="*/ f230 f61 1"/>
                <a:gd name="f292" fmla="*/ f231 f61 1"/>
                <a:gd name="f293" fmla="*/ f232 f62 1"/>
                <a:gd name="f294" fmla="*/ f233 f61 1"/>
                <a:gd name="f295" fmla="*/ f234 f62 1"/>
                <a:gd name="f296" fmla="*/ f235 f61 1"/>
                <a:gd name="f297" fmla="*/ f236 f62 1"/>
                <a:gd name="f298" fmla="*/ f237 f62 1"/>
                <a:gd name="f299" fmla="*/ f238 f62 1"/>
                <a:gd name="f300" fmla="*/ f239 f62 1"/>
                <a:gd name="f301" fmla="*/ f240 f62 1"/>
                <a:gd name="f302" fmla="*/ f241 f62 1"/>
                <a:gd name="f303" fmla="*/ f242 f62 1"/>
                <a:gd name="f304" fmla="*/ f243 f62 1"/>
                <a:gd name="f305" fmla="*/ f244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7">
                  <a:pos x="f249" y="f250"/>
                </a:cxn>
                <a:cxn ang="f187">
                  <a:pos x="f249" y="f251"/>
                </a:cxn>
                <a:cxn ang="f187">
                  <a:pos x="f252" y="f251"/>
                </a:cxn>
                <a:cxn ang="f187">
                  <a:pos x="f253" y="f254"/>
                </a:cxn>
                <a:cxn ang="f187">
                  <a:pos x="f255" y="f256"/>
                </a:cxn>
                <a:cxn ang="f187">
                  <a:pos x="f257" y="f258"/>
                </a:cxn>
                <a:cxn ang="f187">
                  <a:pos x="f259" y="f260"/>
                </a:cxn>
                <a:cxn ang="f187">
                  <a:pos x="f261" y="f262"/>
                </a:cxn>
                <a:cxn ang="f187">
                  <a:pos x="f263" y="f264"/>
                </a:cxn>
                <a:cxn ang="f187">
                  <a:pos x="f265" y="f266"/>
                </a:cxn>
                <a:cxn ang="f187">
                  <a:pos x="f267" y="f268"/>
                </a:cxn>
                <a:cxn ang="f187">
                  <a:pos x="f265" y="f269"/>
                </a:cxn>
                <a:cxn ang="f187">
                  <a:pos x="f263" y="f270"/>
                </a:cxn>
                <a:cxn ang="f187">
                  <a:pos x="f261" y="f271"/>
                </a:cxn>
                <a:cxn ang="f187">
                  <a:pos x="f259" y="f272"/>
                </a:cxn>
                <a:cxn ang="f187">
                  <a:pos x="f257" y="f273"/>
                </a:cxn>
                <a:cxn ang="f187">
                  <a:pos x="f255" y="f274"/>
                </a:cxn>
                <a:cxn ang="f187">
                  <a:pos x="f253" y="f275"/>
                </a:cxn>
                <a:cxn ang="f187">
                  <a:pos x="f252" y="f250"/>
                </a:cxn>
                <a:cxn ang="f187">
                  <a:pos x="f249" y="f250"/>
                </a:cxn>
                <a:cxn ang="f187">
                  <a:pos x="f276" y="f277"/>
                </a:cxn>
                <a:cxn ang="f187">
                  <a:pos x="f278" y="f277"/>
                </a:cxn>
                <a:cxn ang="f187">
                  <a:pos x="f279" y="f280"/>
                </a:cxn>
                <a:cxn ang="f187">
                  <a:pos x="f281" y="f282"/>
                </a:cxn>
                <a:cxn ang="f187">
                  <a:pos x="f283" y="f284"/>
                </a:cxn>
                <a:cxn ang="f187">
                  <a:pos x="f285" y="f286"/>
                </a:cxn>
                <a:cxn ang="f187">
                  <a:pos x="f287" y="f288"/>
                </a:cxn>
                <a:cxn ang="f187">
                  <a:pos x="f289" y="f290"/>
                </a:cxn>
                <a:cxn ang="f187">
                  <a:pos x="f291" y="f273"/>
                </a:cxn>
                <a:cxn ang="f187">
                  <a:pos x="f292" y="f293"/>
                </a:cxn>
                <a:cxn ang="f187">
                  <a:pos x="f294" y="f295"/>
                </a:cxn>
                <a:cxn ang="f187">
                  <a:pos x="f296" y="f268"/>
                </a:cxn>
                <a:cxn ang="f187">
                  <a:pos x="f294" y="f297"/>
                </a:cxn>
                <a:cxn ang="f187">
                  <a:pos x="f292" y="f262"/>
                </a:cxn>
                <a:cxn ang="f187">
                  <a:pos x="f291" y="f298"/>
                </a:cxn>
                <a:cxn ang="f187">
                  <a:pos x="f289" y="f299"/>
                </a:cxn>
                <a:cxn ang="f187">
                  <a:pos x="f287" y="f300"/>
                </a:cxn>
                <a:cxn ang="f187">
                  <a:pos x="f285" y="f301"/>
                </a:cxn>
                <a:cxn ang="f187">
                  <a:pos x="f283" y="f302"/>
                </a:cxn>
                <a:cxn ang="f187">
                  <a:pos x="f281" y="f303"/>
                </a:cxn>
                <a:cxn ang="f187">
                  <a:pos x="f279" y="f304"/>
                </a:cxn>
                <a:cxn ang="f187">
                  <a:pos x="f278" y="f305"/>
                </a:cxn>
                <a:cxn ang="f187">
                  <a:pos x="f276" y="f305"/>
                </a:cxn>
                <a:cxn ang="f187">
                  <a:pos x="f276" y="f277"/>
                </a:cxn>
              </a:cxnLst>
              <a:rect l="f245" t="f248" r="f246" b="f247"/>
              <a:pathLst>
                <a:path w="259" h="291">
                  <a:moveTo>
                    <a:pt x="f8" y="f9"/>
                  </a:moveTo>
                  <a:lnTo>
                    <a:pt x="f8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4" y="f28"/>
                  </a:lnTo>
                  <a:lnTo>
                    <a:pt x="f22" y="f29"/>
                  </a:lnTo>
                  <a:lnTo>
                    <a:pt x="f20" y="f30"/>
                  </a:lnTo>
                  <a:lnTo>
                    <a:pt x="f18" y="f31"/>
                  </a:lnTo>
                  <a:lnTo>
                    <a:pt x="f16" y="f32"/>
                  </a:lnTo>
                  <a:lnTo>
                    <a:pt x="f14" y="f33"/>
                  </a:lnTo>
                  <a:lnTo>
                    <a:pt x="f12" y="f34"/>
                  </a:lnTo>
                  <a:lnTo>
                    <a:pt x="f11" y="f9"/>
                  </a:lnTo>
                  <a:lnTo>
                    <a:pt x="f8" y="f9"/>
                  </a:lnTo>
                  <a:close/>
                  <a:moveTo>
                    <a:pt x="f5" y="f5"/>
                  </a:moveTo>
                  <a:lnTo>
                    <a:pt x="f30" y="f5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32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27"/>
                  </a:lnTo>
                  <a:lnTo>
                    <a:pt x="f50" y="f52"/>
                  </a:lnTo>
                  <a:lnTo>
                    <a:pt x="f48" y="f21"/>
                  </a:lnTo>
                  <a:lnTo>
                    <a:pt x="f47" y="f53"/>
                  </a:lnTo>
                  <a:lnTo>
                    <a:pt x="f45" y="f54"/>
                  </a:lnTo>
                  <a:lnTo>
                    <a:pt x="f43" y="f55"/>
                  </a:lnTo>
                  <a:lnTo>
                    <a:pt x="f41" y="f56"/>
                  </a:lnTo>
                  <a:lnTo>
                    <a:pt x="f39" y="f57"/>
                  </a:lnTo>
                  <a:lnTo>
                    <a:pt x="f37" y="f58"/>
                  </a:lnTo>
                  <a:lnTo>
                    <a:pt x="f35" y="f59"/>
                  </a:lnTo>
                  <a:lnTo>
                    <a:pt x="f30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00BA2AC-C55B-4BC7-B2A6-9B21515EE0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5877269"/>
            <a:ext cx="12191996" cy="503240"/>
          </a:xfrm>
        </p:spPr>
        <p:txBody>
          <a:bodyPr anchorCtr="1"/>
          <a:lstStyle>
            <a:lvl1pPr algn="ctr">
              <a:defRPr sz="18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/>
              <a:t>Enter date in this format, e.g. 23 August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821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:2 one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F589D17-2126-404E-8C2C-9443D189D70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67203" y="1516066"/>
            <a:ext cx="7702548" cy="489267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D079D6D-BA38-4C1F-9716-80F647E05F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3682846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4FFE6617-DECF-4399-8F1B-D2DFE7CB76AA}"/>
              </a:ext>
            </a:extLst>
          </p:cNvPr>
          <p:cNvCxnSpPr/>
          <p:nvPr/>
        </p:nvCxnSpPr>
        <p:spPr>
          <a:xfrm flipV="1">
            <a:off x="240139" y="1342650"/>
            <a:ext cx="3694423" cy="9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B4FD53C-144C-41A5-959A-20E9359593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7708017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(1:2 one column text + image)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F9CC17-FF34-419D-8824-BFB2EDBAA4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E99C2D-AB4C-4513-BD97-61E478499F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58C41F6-C310-48E7-9299-0CBEE688FEF1}" type="slidenum">
              <a:t>‹#›</a:t>
            </a:fld>
            <a:endParaRPr lang="en-GB"/>
          </a:p>
        </p:txBody>
      </p:sp>
      <p:cxnSp>
        <p:nvCxnSpPr>
          <p:cNvPr id="8" name="Straight Connector 18">
            <a:extLst>
              <a:ext uri="{FF2B5EF4-FFF2-40B4-BE49-F238E27FC236}">
                <a16:creationId xmlns:a16="http://schemas.microsoft.com/office/drawing/2014/main" id="{B4163E83-91AF-4605-BF36-82F4D240B4CC}"/>
              </a:ext>
            </a:extLst>
          </p:cNvPr>
          <p:cNvCxnSpPr/>
          <p:nvPr/>
        </p:nvCxnSpPr>
        <p:spPr>
          <a:xfrm>
            <a:off x="4251365" y="1338891"/>
            <a:ext cx="7718844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2433367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ail Mar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9C398514-83E4-49DB-B73A-14CB60B8C858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1FF68-8070-4FCA-A466-796FF8A39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51D233-DC01-4CE8-93CD-01F186F538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F91-B2E2-4D47-A06C-CE4C160F3E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55E483D-C5F9-4AF7-9C58-3E51E447FE38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BE5914F0-2FA0-4EDD-B931-8E37BD655E43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FB61EFBE-9732-45B1-AC55-27862F42E85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D26E01F-6C76-4B35-B9C6-7F1C29ABBE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268495"/>
            <a:ext cx="3983803" cy="3182002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32CB136-73DC-41D8-ABD7-0BBE4C5A8C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6D63A1ED-EA36-4CC9-BCDF-E7A060E39924}"/>
              </a:ext>
            </a:extLst>
          </p:cNvPr>
          <p:cNvCxnSpPr/>
          <p:nvPr/>
        </p:nvCxnSpPr>
        <p:spPr>
          <a:xfrm>
            <a:off x="416298" y="3128345"/>
            <a:ext cx="70645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1" name="Table Placeholder 12">
            <a:extLst>
              <a:ext uri="{FF2B5EF4-FFF2-40B4-BE49-F238E27FC236}">
                <a16:creationId xmlns:a16="http://schemas.microsoft.com/office/drawing/2014/main" id="{72A86157-51C7-476D-8A90-48036FED5606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54141" y="2591299"/>
            <a:ext cx="7372322" cy="257858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cxnSp>
        <p:nvCxnSpPr>
          <p:cNvPr id="12" name="Straight Connector 15">
            <a:extLst>
              <a:ext uri="{FF2B5EF4-FFF2-40B4-BE49-F238E27FC236}">
                <a16:creationId xmlns:a16="http://schemas.microsoft.com/office/drawing/2014/main" id="{F1DB218F-59DF-4C6C-8C77-7E76490BC2DD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DEE8679-8254-4EEE-9476-A8BEF4273C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4EEFFE2-6CB4-4F44-93F0-0BBDC7992C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B645999-259B-44A7-A335-DEA1036ACB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0CD12EE-C46C-4581-8B5F-4377032E27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EAD6B28-6E46-450C-87C3-4EA0554B1E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458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ailer with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4CB1CACC-CC72-459D-80C4-A9C6B85400B4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0A3A20-814C-4B38-9DB1-84BB3F27D6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304BD9-777F-4416-AC5F-7B8150606A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8C6EED-A6B6-4322-9E6E-33D8B8ED4F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9070F9E-0C3F-4AB8-B3EE-B03707BC4377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09EB0DC1-9743-4455-929F-3912F199E079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A371508C-18C8-4370-AC81-5EB190EC4F8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149D0F5-268E-4A27-B35F-0228A582AB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268495"/>
            <a:ext cx="3983803" cy="3182002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0E5D00C8-D997-4CBC-A808-F47E9B98A1FF}"/>
              </a:ext>
            </a:extLst>
          </p:cNvPr>
          <p:cNvCxnSpPr/>
          <p:nvPr/>
        </p:nvCxnSpPr>
        <p:spPr>
          <a:xfrm>
            <a:off x="4554141" y="37036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0A3D4AE9-A373-443C-A7E5-1458159B70EA}"/>
              </a:ext>
            </a:extLst>
          </p:cNvPr>
          <p:cNvCxnSpPr/>
          <p:nvPr/>
        </p:nvCxnSpPr>
        <p:spPr>
          <a:xfrm>
            <a:off x="8299249" y="37036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DA3BBC7-F23E-45F0-8AD7-8040086DFA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>
            <a:normAutofit/>
          </a:bodyPr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3619D41A-7BFC-4B96-8F0C-01B795BEA109}"/>
              </a:ext>
            </a:extLst>
          </p:cNvPr>
          <p:cNvCxnSpPr/>
          <p:nvPr/>
        </p:nvCxnSpPr>
        <p:spPr>
          <a:xfrm>
            <a:off x="416298" y="3128345"/>
            <a:ext cx="70645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0ABE7A7-5F1D-4671-B341-02F0FAC69D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785387"/>
            <a:ext cx="3627964" cy="2918298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8BB5033-4DC4-4D61-9F1A-3B6E76B088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8509" y="782625"/>
            <a:ext cx="3627964" cy="2918298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able Placeholder 12">
            <a:extLst>
              <a:ext uri="{FF2B5EF4-FFF2-40B4-BE49-F238E27FC236}">
                <a16:creationId xmlns:a16="http://schemas.microsoft.com/office/drawing/2014/main" id="{53E2C15E-4099-4626-9CDD-C87D34D8943C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54141" y="3871917"/>
            <a:ext cx="7372322" cy="2578580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FE54F3A-ACB3-44D0-950B-4016FB44A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1FDC662-D038-4FE9-9E18-26363822B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CA31CF7-DC9E-48FF-BDF3-89956E7B52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D7C716-F840-4286-8248-9AEA4EE71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3430E78-3643-458C-8C37-89549EB686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5550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77DA-019C-44CF-B69C-BD71245604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E729DD-9D93-482C-AE4E-484323715B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C25362-359A-4C66-957F-A275459007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5D5E29B7-19D0-4648-BA93-791D04D44466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574CC258-F611-4E8D-AE96-DFB0333B5CC3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691936B1-C636-4E64-89B3-AB744700C20F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8DB90B9D-A072-4F21-8E0C-624E5C70E76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565F4FD5-0832-414F-B830-66B2A00BDFD2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84701" y="765471"/>
            <a:ext cx="7363882" cy="585123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BCB1B1-9D55-40E6-85FF-DA0ED5880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1C84E77-0159-472C-8703-6860DD31FA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4F3B964-EED9-4CA1-9239-6454395A86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63D941A-3781-46C1-9859-E3F0D630C4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56D60A8-45CE-41D6-9A03-78E4F34667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76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4D7DCB91-1167-4F3A-B502-41590DBE1279}"/>
              </a:ext>
            </a:extLst>
          </p:cNvPr>
          <p:cNvSpPr/>
          <p:nvPr/>
        </p:nvSpPr>
        <p:spPr>
          <a:xfrm>
            <a:off x="6244007" y="1656810"/>
            <a:ext cx="5684870" cy="270378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9948F74F-5C4C-46B8-99F8-42DE368FBE0F}"/>
              </a:ext>
            </a:extLst>
          </p:cNvPr>
          <p:cNvSpPr/>
          <p:nvPr/>
        </p:nvSpPr>
        <p:spPr>
          <a:xfrm>
            <a:off x="303946" y="1656810"/>
            <a:ext cx="5684870" cy="270378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173392-CE4C-4359-BEF9-1756CFFF8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8225302" cy="689841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5885-9B65-4077-A7CE-01A73A2223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29AAF-AA5D-4FAF-A191-D7FACA7B34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DE30205-5628-4891-AB84-1D5B4884BCEC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DA3981A1-3186-4427-8A61-C83BF8C38E22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D55F5465-B59B-47B8-BBFF-B01E4A0CFF64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250B56E8-A456-4770-B559-1E2420DD3BD6}"/>
              </a:ext>
            </a:extLst>
          </p:cNvPr>
          <p:cNvCxnSpPr/>
          <p:nvPr/>
        </p:nvCxnSpPr>
        <p:spPr>
          <a:xfrm>
            <a:off x="305784" y="1656810"/>
            <a:ext cx="5684880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5B3B6E1-6DE6-4E0B-BCE4-4437742D97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3245" y="3352729"/>
            <a:ext cx="4686272" cy="772091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23">
            <a:extLst>
              <a:ext uri="{FF2B5EF4-FFF2-40B4-BE49-F238E27FC236}">
                <a16:creationId xmlns:a16="http://schemas.microsoft.com/office/drawing/2014/main" id="{2EC92A70-AB6C-414B-B964-7951864D9A6E}"/>
              </a:ext>
            </a:extLst>
          </p:cNvPr>
          <p:cNvCxnSpPr/>
          <p:nvPr/>
        </p:nvCxnSpPr>
        <p:spPr>
          <a:xfrm>
            <a:off x="2844433" y="3255977"/>
            <a:ext cx="603906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29">
            <a:extLst>
              <a:ext uri="{FF2B5EF4-FFF2-40B4-BE49-F238E27FC236}">
                <a16:creationId xmlns:a16="http://schemas.microsoft.com/office/drawing/2014/main" id="{28C11F2B-6D20-4EBF-A92B-B60B7389A15A}"/>
              </a:ext>
            </a:extLst>
          </p:cNvPr>
          <p:cNvCxnSpPr/>
          <p:nvPr/>
        </p:nvCxnSpPr>
        <p:spPr>
          <a:xfrm>
            <a:off x="8784494" y="3255977"/>
            <a:ext cx="603906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8AF398C-D391-41CF-913B-5BF188CF77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43306" y="3349236"/>
            <a:ext cx="4686272" cy="772091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85E36136-8645-4D35-B2F3-B4C9EFCB6563}"/>
              </a:ext>
            </a:extLst>
          </p:cNvPr>
          <p:cNvSpPr/>
          <p:nvPr/>
        </p:nvSpPr>
        <p:spPr>
          <a:xfrm>
            <a:off x="8299249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Rectangle 35">
            <a:extLst>
              <a:ext uri="{FF2B5EF4-FFF2-40B4-BE49-F238E27FC236}">
                <a16:creationId xmlns:a16="http://schemas.microsoft.com/office/drawing/2014/main" id="{89105653-7600-4261-91D9-15A9EC99162A}"/>
              </a:ext>
            </a:extLst>
          </p:cNvPr>
          <p:cNvSpPr/>
          <p:nvPr/>
        </p:nvSpPr>
        <p:spPr>
          <a:xfrm>
            <a:off x="4300852" y="4818449"/>
            <a:ext cx="3629637" cy="1615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3FDA69B6-01BE-4919-B094-D545202E38A8}"/>
              </a:ext>
            </a:extLst>
          </p:cNvPr>
          <p:cNvSpPr/>
          <p:nvPr/>
        </p:nvSpPr>
        <p:spPr>
          <a:xfrm>
            <a:off x="303946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7" name="Straight Connector 38">
            <a:extLst>
              <a:ext uri="{FF2B5EF4-FFF2-40B4-BE49-F238E27FC236}">
                <a16:creationId xmlns:a16="http://schemas.microsoft.com/office/drawing/2014/main" id="{DBA4417F-EBBE-4319-A126-08597911388C}"/>
              </a:ext>
            </a:extLst>
          </p:cNvPr>
          <p:cNvCxnSpPr/>
          <p:nvPr/>
        </p:nvCxnSpPr>
        <p:spPr>
          <a:xfrm>
            <a:off x="4300852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39">
            <a:extLst>
              <a:ext uri="{FF2B5EF4-FFF2-40B4-BE49-F238E27FC236}">
                <a16:creationId xmlns:a16="http://schemas.microsoft.com/office/drawing/2014/main" id="{A36794CC-D019-4FF0-BD03-A3514BC07CF8}"/>
              </a:ext>
            </a:extLst>
          </p:cNvPr>
          <p:cNvCxnSpPr/>
          <p:nvPr/>
        </p:nvCxnSpPr>
        <p:spPr>
          <a:xfrm>
            <a:off x="8299249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Picture Placeholder 42">
            <a:extLst>
              <a:ext uri="{FF2B5EF4-FFF2-40B4-BE49-F238E27FC236}">
                <a16:creationId xmlns:a16="http://schemas.microsoft.com/office/drawing/2014/main" id="{EC0AB5A0-E158-4788-AFAD-C70A3E7D85F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55" y="4943813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20" name="Picture Placeholder 42">
            <a:extLst>
              <a:ext uri="{FF2B5EF4-FFF2-40B4-BE49-F238E27FC236}">
                <a16:creationId xmlns:a16="http://schemas.microsoft.com/office/drawing/2014/main" id="{B0B2FBA6-617F-46C5-A62A-BFF43A7D8D8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40126" y="4949354"/>
            <a:ext cx="972226" cy="53071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1" name="Straight Connector 46">
            <a:extLst>
              <a:ext uri="{FF2B5EF4-FFF2-40B4-BE49-F238E27FC236}">
                <a16:creationId xmlns:a16="http://schemas.microsoft.com/office/drawing/2014/main" id="{9223843F-7344-41BF-B27E-346C619F9499}"/>
              </a:ext>
            </a:extLst>
          </p:cNvPr>
          <p:cNvCxnSpPr/>
          <p:nvPr/>
        </p:nvCxnSpPr>
        <p:spPr>
          <a:xfrm>
            <a:off x="303946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A70469D-3251-42B4-9CE4-8E0940A11B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42">
            <a:extLst>
              <a:ext uri="{FF2B5EF4-FFF2-40B4-BE49-F238E27FC236}">
                <a16:creationId xmlns:a16="http://schemas.microsoft.com/office/drawing/2014/main" id="{2CA77D53-2702-4059-96A3-490D10A5F30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43149" y="4935940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4" name="Straight Connector 49">
            <a:extLst>
              <a:ext uri="{FF2B5EF4-FFF2-40B4-BE49-F238E27FC236}">
                <a16:creationId xmlns:a16="http://schemas.microsoft.com/office/drawing/2014/main" id="{248975F1-1007-4B99-8F40-47D30FBDD7D2}"/>
              </a:ext>
            </a:extLst>
          </p:cNvPr>
          <p:cNvCxnSpPr/>
          <p:nvPr/>
        </p:nvCxnSpPr>
        <p:spPr>
          <a:xfrm>
            <a:off x="1792937" y="5588703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5" name="Straight Connector 50">
            <a:extLst>
              <a:ext uri="{FF2B5EF4-FFF2-40B4-BE49-F238E27FC236}">
                <a16:creationId xmlns:a16="http://schemas.microsoft.com/office/drawing/2014/main" id="{EB5A90F7-0766-462D-8D9C-647156A43020}"/>
              </a:ext>
            </a:extLst>
          </p:cNvPr>
          <p:cNvCxnSpPr/>
          <p:nvPr/>
        </p:nvCxnSpPr>
        <p:spPr>
          <a:xfrm>
            <a:off x="582498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6" name="Straight Connector 51">
            <a:extLst>
              <a:ext uri="{FF2B5EF4-FFF2-40B4-BE49-F238E27FC236}">
                <a16:creationId xmlns:a16="http://schemas.microsoft.com/office/drawing/2014/main" id="{40D84A40-F33C-476E-8E47-190399840CC6}"/>
              </a:ext>
            </a:extLst>
          </p:cNvPr>
          <p:cNvCxnSpPr/>
          <p:nvPr/>
        </p:nvCxnSpPr>
        <p:spPr>
          <a:xfrm>
            <a:off x="983007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50F113B-44C6-4563-885D-4600600518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03A6D159-799D-4AA1-9542-CE0140E88C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5653753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9" name="Straight Connector 41">
            <a:extLst>
              <a:ext uri="{FF2B5EF4-FFF2-40B4-BE49-F238E27FC236}">
                <a16:creationId xmlns:a16="http://schemas.microsoft.com/office/drawing/2014/main" id="{B9E99818-8F2E-41BC-B0BB-46E774D18194}"/>
              </a:ext>
            </a:extLst>
          </p:cNvPr>
          <p:cNvCxnSpPr/>
          <p:nvPr/>
        </p:nvCxnSpPr>
        <p:spPr>
          <a:xfrm>
            <a:off x="6244007" y="1656810"/>
            <a:ext cx="5684880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A54FA60-99BE-4598-A6A5-1C13CB3EDD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3245" y="2524420"/>
            <a:ext cx="4686272" cy="606192"/>
          </a:xfrm>
        </p:spPr>
        <p:txBody>
          <a:bodyPr anchor="b" anchorCtr="1"/>
          <a:lstStyle>
            <a:lvl1pPr algn="ctr">
              <a:defRPr lang="en-GB" sz="1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2BF0C70-3A10-48B1-9B32-65A3D46547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43306" y="2520927"/>
            <a:ext cx="4686272" cy="606192"/>
          </a:xfrm>
        </p:spPr>
        <p:txBody>
          <a:bodyPr anchor="b" anchorCtr="1"/>
          <a:lstStyle>
            <a:lvl1pPr algn="ctr">
              <a:defRPr lang="en-GB" sz="1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2" name="Picture Placeholder 42">
            <a:extLst>
              <a:ext uri="{FF2B5EF4-FFF2-40B4-BE49-F238E27FC236}">
                <a16:creationId xmlns:a16="http://schemas.microsoft.com/office/drawing/2014/main" id="{C386F5B2-CA08-4B7A-B820-BAC57D74D65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15649" y="1721851"/>
            <a:ext cx="741596" cy="741221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3" name="Picture Placeholder 42">
            <a:extLst>
              <a:ext uri="{FF2B5EF4-FFF2-40B4-BE49-F238E27FC236}">
                <a16:creationId xmlns:a16="http://schemas.microsoft.com/office/drawing/2014/main" id="{0F36340E-711B-4481-AEC8-CC77114DC3E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775578" y="1720800"/>
            <a:ext cx="741596" cy="73972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42C9D5F7-7D23-41B6-AA94-689C6B06C6CD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Want to know more?</a:t>
            </a:r>
          </a:p>
        </p:txBody>
      </p:sp>
      <p:sp>
        <p:nvSpPr>
          <p:cNvPr id="35" name="Rectangle 45">
            <a:extLst>
              <a:ext uri="{FF2B5EF4-FFF2-40B4-BE49-F238E27FC236}">
                <a16:creationId xmlns:a16="http://schemas.microsoft.com/office/drawing/2014/main" id="{F4CE3AD6-A54B-45E2-B34E-71E944BC7907}"/>
              </a:ext>
            </a:extLst>
          </p:cNvPr>
          <p:cNvSpPr/>
          <p:nvPr/>
        </p:nvSpPr>
        <p:spPr>
          <a:xfrm>
            <a:off x="268751" y="4435690"/>
            <a:ext cx="2620807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Need something else?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212B007-BA84-4AE2-A299-26B5B40C29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263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re Information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583162-11A1-4070-B8FE-D428A94069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676314"/>
            <a:ext cx="12191996" cy="2688207"/>
          </a:xfrm>
          <a:solidFill>
            <a:srgbClr val="000000">
              <a:alpha val="60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E8E47-23F2-4903-9E76-294E8D1507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8225302" cy="689841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For more information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1D840C-548C-4AB3-A749-43EE4E671D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F47648-FF3F-433B-9D69-2AAE9D899E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CFB3BA7-66FF-40C6-B659-7C3623A841F0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6EE0B5BA-7F8F-4F1B-89B0-3AD9154C312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4FBAA357-ABF8-4D3E-86E3-8A1F0C01D539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Rectangle 33">
            <a:extLst>
              <a:ext uri="{FF2B5EF4-FFF2-40B4-BE49-F238E27FC236}">
                <a16:creationId xmlns:a16="http://schemas.microsoft.com/office/drawing/2014/main" id="{0B5D746D-2FB2-4BD8-863C-5BC741167866}"/>
              </a:ext>
            </a:extLst>
          </p:cNvPr>
          <p:cNvSpPr/>
          <p:nvPr/>
        </p:nvSpPr>
        <p:spPr>
          <a:xfrm>
            <a:off x="8299249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CC7D716F-776F-4D75-8EB1-2DAF03917C29}"/>
              </a:ext>
            </a:extLst>
          </p:cNvPr>
          <p:cNvSpPr/>
          <p:nvPr/>
        </p:nvSpPr>
        <p:spPr>
          <a:xfrm>
            <a:off x="4300852" y="4818449"/>
            <a:ext cx="3629637" cy="1615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9599E155-970A-4578-A76C-79540E97EBF4}"/>
              </a:ext>
            </a:extLst>
          </p:cNvPr>
          <p:cNvSpPr/>
          <p:nvPr/>
        </p:nvSpPr>
        <p:spPr>
          <a:xfrm>
            <a:off x="303946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1" name="Straight Connector 38">
            <a:extLst>
              <a:ext uri="{FF2B5EF4-FFF2-40B4-BE49-F238E27FC236}">
                <a16:creationId xmlns:a16="http://schemas.microsoft.com/office/drawing/2014/main" id="{3E94D48E-A06F-4DB2-B3E6-AE72CDC6C833}"/>
              </a:ext>
            </a:extLst>
          </p:cNvPr>
          <p:cNvCxnSpPr/>
          <p:nvPr/>
        </p:nvCxnSpPr>
        <p:spPr>
          <a:xfrm>
            <a:off x="4300852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39">
            <a:extLst>
              <a:ext uri="{FF2B5EF4-FFF2-40B4-BE49-F238E27FC236}">
                <a16:creationId xmlns:a16="http://schemas.microsoft.com/office/drawing/2014/main" id="{317EC24F-AE20-40A9-BD43-19D5B736190B}"/>
              </a:ext>
            </a:extLst>
          </p:cNvPr>
          <p:cNvCxnSpPr/>
          <p:nvPr/>
        </p:nvCxnSpPr>
        <p:spPr>
          <a:xfrm>
            <a:off x="8299249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Picture Placeholder 42">
            <a:extLst>
              <a:ext uri="{FF2B5EF4-FFF2-40B4-BE49-F238E27FC236}">
                <a16:creationId xmlns:a16="http://schemas.microsoft.com/office/drawing/2014/main" id="{C0A90EF2-2FB0-464A-A314-84E0CBD1F4A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55" y="4943813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14" name="Picture Placeholder 42">
            <a:extLst>
              <a:ext uri="{FF2B5EF4-FFF2-40B4-BE49-F238E27FC236}">
                <a16:creationId xmlns:a16="http://schemas.microsoft.com/office/drawing/2014/main" id="{69F840BF-7C49-4DE7-9B67-CE26FD73C7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40126" y="4949354"/>
            <a:ext cx="972226" cy="53071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5" name="Straight Connector 46">
            <a:extLst>
              <a:ext uri="{FF2B5EF4-FFF2-40B4-BE49-F238E27FC236}">
                <a16:creationId xmlns:a16="http://schemas.microsoft.com/office/drawing/2014/main" id="{B1396659-48BA-4BC2-A101-A3925AF4ED39}"/>
              </a:ext>
            </a:extLst>
          </p:cNvPr>
          <p:cNvCxnSpPr/>
          <p:nvPr/>
        </p:nvCxnSpPr>
        <p:spPr>
          <a:xfrm>
            <a:off x="303946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804DBC6-CDBE-4A7B-AA30-6689E27213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42">
            <a:extLst>
              <a:ext uri="{FF2B5EF4-FFF2-40B4-BE49-F238E27FC236}">
                <a16:creationId xmlns:a16="http://schemas.microsoft.com/office/drawing/2014/main" id="{7F93CB33-EFA5-4A55-81E6-139338C72C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43149" y="4935940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6ABA1BC4-4DE3-46B8-A198-7E42F298BE74}"/>
              </a:ext>
            </a:extLst>
          </p:cNvPr>
          <p:cNvCxnSpPr/>
          <p:nvPr/>
        </p:nvCxnSpPr>
        <p:spPr>
          <a:xfrm>
            <a:off x="1792937" y="5588703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9" name="Straight Connector 50">
            <a:extLst>
              <a:ext uri="{FF2B5EF4-FFF2-40B4-BE49-F238E27FC236}">
                <a16:creationId xmlns:a16="http://schemas.microsoft.com/office/drawing/2014/main" id="{F214996F-7676-477F-9295-D12A6D174349}"/>
              </a:ext>
            </a:extLst>
          </p:cNvPr>
          <p:cNvCxnSpPr/>
          <p:nvPr/>
        </p:nvCxnSpPr>
        <p:spPr>
          <a:xfrm>
            <a:off x="582498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0" name="Straight Connector 51">
            <a:extLst>
              <a:ext uri="{FF2B5EF4-FFF2-40B4-BE49-F238E27FC236}">
                <a16:creationId xmlns:a16="http://schemas.microsoft.com/office/drawing/2014/main" id="{F4F8B691-9555-4E4E-AF98-A5CEE99258A1}"/>
              </a:ext>
            </a:extLst>
          </p:cNvPr>
          <p:cNvCxnSpPr/>
          <p:nvPr/>
        </p:nvCxnSpPr>
        <p:spPr>
          <a:xfrm>
            <a:off x="983007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9441A5B1-FCE1-4051-863E-A7EA1D0351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A713BA1-C53E-4107-9E9D-CA7C9EE4C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5653753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18">
            <a:extLst>
              <a:ext uri="{FF2B5EF4-FFF2-40B4-BE49-F238E27FC236}">
                <a16:creationId xmlns:a16="http://schemas.microsoft.com/office/drawing/2014/main" id="{1217A268-08FD-4BC9-8948-22AB6E62B36B}"/>
              </a:ext>
            </a:extLst>
          </p:cNvPr>
          <p:cNvCxnSpPr/>
          <p:nvPr/>
        </p:nvCxnSpPr>
        <p:spPr>
          <a:xfrm>
            <a:off x="-21881" y="1656810"/>
            <a:ext cx="1221388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66611A6-EBE3-4DAA-97BC-063A5B4BB5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47405" y="1908179"/>
            <a:ext cx="5135188" cy="655633"/>
          </a:xfrm>
        </p:spPr>
        <p:txBody>
          <a:bodyPr anchor="ctr" anchorCtr="1"/>
          <a:lstStyle>
            <a:lvl1pPr algn="ctr">
              <a:defRPr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884C914-09CC-431E-A926-36F1AA4950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16694" y="2679191"/>
            <a:ext cx="1219196" cy="25200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3F50A03-E6C4-4BEE-869E-8A1678AED1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47533" y="2837392"/>
            <a:ext cx="5149855" cy="929542"/>
          </a:xfrm>
        </p:spPr>
        <p:txBody>
          <a:bodyPr anchorCtr="1"/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243FEDD7-A9C8-4C75-ACC9-F7B3679124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1674348"/>
            <a:ext cx="12191996" cy="2690173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8" name="TextBox 70">
            <a:extLst>
              <a:ext uri="{FF2B5EF4-FFF2-40B4-BE49-F238E27FC236}">
                <a16:creationId xmlns:a16="http://schemas.microsoft.com/office/drawing/2014/main" id="{5CEE6A5D-54B4-48A4-95B5-47E8FA0ACF62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Want to know more?</a:t>
            </a:r>
          </a:p>
        </p:txBody>
      </p:sp>
      <p:sp>
        <p:nvSpPr>
          <p:cNvPr id="29" name="Rectangle 71">
            <a:extLst>
              <a:ext uri="{FF2B5EF4-FFF2-40B4-BE49-F238E27FC236}">
                <a16:creationId xmlns:a16="http://schemas.microsoft.com/office/drawing/2014/main" id="{D043BF7D-187C-4A3F-BB6C-CE14E84292F3}"/>
              </a:ext>
            </a:extLst>
          </p:cNvPr>
          <p:cNvSpPr/>
          <p:nvPr/>
        </p:nvSpPr>
        <p:spPr>
          <a:xfrm>
            <a:off x="268751" y="4435690"/>
            <a:ext cx="2620807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Need something else?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0B92E16-5222-4AE0-B282-0E3BC14F42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557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re Information Image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0C5014A-9D55-4C2F-B065-86F3F46A4B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1668021"/>
            <a:ext cx="5683252" cy="2684687"/>
          </a:xfrm>
          <a:solidFill>
            <a:srgbClr val="000000">
              <a:alpha val="60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BE8271B-6278-48DE-8490-C44D6253F3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1593" y="1678326"/>
            <a:ext cx="5687888" cy="2671044"/>
          </a:xfrm>
          <a:solidFill>
            <a:srgbClr val="000000">
              <a:alpha val="60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7DCEA3-B641-4FDB-8E74-4A9F9C6797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8225302" cy="689841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BF92E-49F7-4822-B7C8-F5DEC1C904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66291-EF58-4C8C-98A9-4C6578F628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A77697D-BF75-45BA-BCFA-E2E5FEEA949B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97382A4B-3BA0-4B82-9364-76571E094CD2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63288BE8-16A8-4772-8A98-3D74603FBD69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9" name="Picture Placeholder 42">
            <a:extLst>
              <a:ext uri="{FF2B5EF4-FFF2-40B4-BE49-F238E27FC236}">
                <a16:creationId xmlns:a16="http://schemas.microsoft.com/office/drawing/2014/main" id="{B467257D-D757-432A-AFD0-845771C160D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663171" y="1967304"/>
            <a:ext cx="817199" cy="81753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DDF17F67-16C0-4468-BE2F-F9DADC77EBFD}"/>
              </a:ext>
            </a:extLst>
          </p:cNvPr>
          <p:cNvCxnSpPr/>
          <p:nvPr/>
        </p:nvCxnSpPr>
        <p:spPr>
          <a:xfrm>
            <a:off x="303946" y="1656810"/>
            <a:ext cx="5684871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Picture Placeholder 42">
            <a:extLst>
              <a:ext uri="{FF2B5EF4-FFF2-40B4-BE49-F238E27FC236}">
                <a16:creationId xmlns:a16="http://schemas.microsoft.com/office/drawing/2014/main" id="{4FE770DC-0976-423B-A1A8-CA2AA5E6E3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739332" y="1968959"/>
            <a:ext cx="817199" cy="81587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8AF04C7F-353A-42B3-AA02-AB2BB9A20C9A}"/>
              </a:ext>
            </a:extLst>
          </p:cNvPr>
          <p:cNvSpPr/>
          <p:nvPr/>
        </p:nvSpPr>
        <p:spPr>
          <a:xfrm>
            <a:off x="8299249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46CC49A8-04E3-4D83-855A-10A7FA465A26}"/>
              </a:ext>
            </a:extLst>
          </p:cNvPr>
          <p:cNvSpPr/>
          <p:nvPr/>
        </p:nvSpPr>
        <p:spPr>
          <a:xfrm>
            <a:off x="4300852" y="4818449"/>
            <a:ext cx="3629637" cy="1615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" name="Rectangle 37">
            <a:extLst>
              <a:ext uri="{FF2B5EF4-FFF2-40B4-BE49-F238E27FC236}">
                <a16:creationId xmlns:a16="http://schemas.microsoft.com/office/drawing/2014/main" id="{1B6AACF9-8CC1-4561-B8E6-75C0D76828BF}"/>
              </a:ext>
            </a:extLst>
          </p:cNvPr>
          <p:cNvSpPr/>
          <p:nvPr/>
        </p:nvSpPr>
        <p:spPr>
          <a:xfrm>
            <a:off x="303946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5" name="Straight Connector 38">
            <a:extLst>
              <a:ext uri="{FF2B5EF4-FFF2-40B4-BE49-F238E27FC236}">
                <a16:creationId xmlns:a16="http://schemas.microsoft.com/office/drawing/2014/main" id="{843CD82D-E2F9-484A-B383-549016164BF3}"/>
              </a:ext>
            </a:extLst>
          </p:cNvPr>
          <p:cNvCxnSpPr/>
          <p:nvPr/>
        </p:nvCxnSpPr>
        <p:spPr>
          <a:xfrm>
            <a:off x="4300852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6" name="Straight Connector 39">
            <a:extLst>
              <a:ext uri="{FF2B5EF4-FFF2-40B4-BE49-F238E27FC236}">
                <a16:creationId xmlns:a16="http://schemas.microsoft.com/office/drawing/2014/main" id="{E5E4A272-14C2-440A-9216-390FF43D1AA2}"/>
              </a:ext>
            </a:extLst>
          </p:cNvPr>
          <p:cNvCxnSpPr/>
          <p:nvPr/>
        </p:nvCxnSpPr>
        <p:spPr>
          <a:xfrm>
            <a:off x="8299249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Picture Placeholder 42">
            <a:extLst>
              <a:ext uri="{FF2B5EF4-FFF2-40B4-BE49-F238E27FC236}">
                <a16:creationId xmlns:a16="http://schemas.microsoft.com/office/drawing/2014/main" id="{C9FB63B0-BD50-4B1A-A689-1D4614513A9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55" y="4943813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18" name="Picture Placeholder 42">
            <a:extLst>
              <a:ext uri="{FF2B5EF4-FFF2-40B4-BE49-F238E27FC236}">
                <a16:creationId xmlns:a16="http://schemas.microsoft.com/office/drawing/2014/main" id="{F66B4446-47BE-4CEE-BDDD-85F185B589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40126" y="4949354"/>
            <a:ext cx="972226" cy="53071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9" name="Straight Connector 46">
            <a:extLst>
              <a:ext uri="{FF2B5EF4-FFF2-40B4-BE49-F238E27FC236}">
                <a16:creationId xmlns:a16="http://schemas.microsoft.com/office/drawing/2014/main" id="{AB094A27-FBA7-47EC-86E6-E844A286DC94}"/>
              </a:ext>
            </a:extLst>
          </p:cNvPr>
          <p:cNvCxnSpPr/>
          <p:nvPr/>
        </p:nvCxnSpPr>
        <p:spPr>
          <a:xfrm>
            <a:off x="303946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85A4527-1D92-492F-871A-4FC48E5B9F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42">
            <a:extLst>
              <a:ext uri="{FF2B5EF4-FFF2-40B4-BE49-F238E27FC236}">
                <a16:creationId xmlns:a16="http://schemas.microsoft.com/office/drawing/2014/main" id="{7123543F-7C49-4F23-B07A-E20C5600036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08639" y="4933498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2" name="Straight Connector 49">
            <a:extLst>
              <a:ext uri="{FF2B5EF4-FFF2-40B4-BE49-F238E27FC236}">
                <a16:creationId xmlns:a16="http://schemas.microsoft.com/office/drawing/2014/main" id="{F4ECE2CB-ABE3-4FB4-B952-970F7FF1CD6A}"/>
              </a:ext>
            </a:extLst>
          </p:cNvPr>
          <p:cNvCxnSpPr/>
          <p:nvPr/>
        </p:nvCxnSpPr>
        <p:spPr>
          <a:xfrm>
            <a:off x="1792937" y="5588703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3" name="Straight Connector 50">
            <a:extLst>
              <a:ext uri="{FF2B5EF4-FFF2-40B4-BE49-F238E27FC236}">
                <a16:creationId xmlns:a16="http://schemas.microsoft.com/office/drawing/2014/main" id="{27A30ED3-18AB-4875-A866-63D1D50F1903}"/>
              </a:ext>
            </a:extLst>
          </p:cNvPr>
          <p:cNvCxnSpPr/>
          <p:nvPr/>
        </p:nvCxnSpPr>
        <p:spPr>
          <a:xfrm>
            <a:off x="582498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4" name="Straight Connector 51">
            <a:extLst>
              <a:ext uri="{FF2B5EF4-FFF2-40B4-BE49-F238E27FC236}">
                <a16:creationId xmlns:a16="http://schemas.microsoft.com/office/drawing/2014/main" id="{F6B4D101-3716-4D0F-A975-C2127199773A}"/>
              </a:ext>
            </a:extLst>
          </p:cNvPr>
          <p:cNvCxnSpPr/>
          <p:nvPr/>
        </p:nvCxnSpPr>
        <p:spPr>
          <a:xfrm>
            <a:off x="983007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55C569A-2977-4833-A6F7-908B435FB2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027D5C3-D3F9-47AD-A931-3A37F0A985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5653753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7" name="Straight Connector 41">
            <a:extLst>
              <a:ext uri="{FF2B5EF4-FFF2-40B4-BE49-F238E27FC236}">
                <a16:creationId xmlns:a16="http://schemas.microsoft.com/office/drawing/2014/main" id="{49F824BA-8BAD-4BFE-8829-70F8967DAC39}"/>
              </a:ext>
            </a:extLst>
          </p:cNvPr>
          <p:cNvCxnSpPr/>
          <p:nvPr/>
        </p:nvCxnSpPr>
        <p:spPr>
          <a:xfrm>
            <a:off x="6244007" y="1656810"/>
            <a:ext cx="5684880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D73B511-B97F-4891-90D8-83AC0445AA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3245" y="3094759"/>
            <a:ext cx="4686272" cy="983912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F35D9B9-77E7-4EC0-93EE-7A67513AB8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43306" y="3091266"/>
            <a:ext cx="4686272" cy="983912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4713C6D-C6EB-49B3-9F08-43706969F4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46380" y="2928640"/>
            <a:ext cx="600001" cy="21598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1547225B-C283-43F4-A08A-EC8EBFFA46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83214" y="2927250"/>
            <a:ext cx="600001" cy="21598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710EEF79-20D5-4EFE-81F6-25701E62F6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42398" y="1677603"/>
            <a:ext cx="5683252" cy="2670176"/>
          </a:xfrm>
        </p:spPr>
        <p:txBody>
          <a:bodyPr/>
          <a:lstStyle>
            <a:lvl1pPr>
              <a:spcBef>
                <a:spcPts val="1000"/>
              </a:spcBef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2E19B3E3-4932-4507-B4F4-C9DAEF99D7D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6003" y="1674001"/>
            <a:ext cx="5682822" cy="2676256"/>
          </a:xfrm>
        </p:spPr>
        <p:txBody>
          <a:bodyPr/>
          <a:lstStyle>
            <a:lvl1pPr>
              <a:spcBef>
                <a:spcPts val="1000"/>
              </a:spcBef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34" name="TextBox 72">
            <a:extLst>
              <a:ext uri="{FF2B5EF4-FFF2-40B4-BE49-F238E27FC236}">
                <a16:creationId xmlns:a16="http://schemas.microsoft.com/office/drawing/2014/main" id="{80AE1067-0CC7-4F92-A426-E6A8D70C91CF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Want to know more?</a:t>
            </a:r>
          </a:p>
        </p:txBody>
      </p:sp>
      <p:sp>
        <p:nvSpPr>
          <p:cNvPr id="35" name="Rectangle 73">
            <a:extLst>
              <a:ext uri="{FF2B5EF4-FFF2-40B4-BE49-F238E27FC236}">
                <a16:creationId xmlns:a16="http://schemas.microsoft.com/office/drawing/2014/main" id="{CF33EB3F-19C9-4C8D-B2F0-8AD34ED7BF0B}"/>
              </a:ext>
            </a:extLst>
          </p:cNvPr>
          <p:cNvSpPr/>
          <p:nvPr/>
        </p:nvSpPr>
        <p:spPr>
          <a:xfrm>
            <a:off x="268751" y="4435690"/>
            <a:ext cx="2620807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Need something else?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722F8E8-0CF7-4D72-9F15-CAA63B89D0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073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re Information Image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0">
            <a:extLst>
              <a:ext uri="{FF2B5EF4-FFF2-40B4-BE49-F238E27FC236}">
                <a16:creationId xmlns:a16="http://schemas.microsoft.com/office/drawing/2014/main" id="{39210312-BC4D-42D0-9762-F3501099FB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1671715"/>
            <a:ext cx="3627964" cy="2695129"/>
          </a:xfrm>
          <a:solidFill>
            <a:srgbClr val="000000">
              <a:alpha val="60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10">
            <a:extLst>
              <a:ext uri="{FF2B5EF4-FFF2-40B4-BE49-F238E27FC236}">
                <a16:creationId xmlns:a16="http://schemas.microsoft.com/office/drawing/2014/main" id="{99EE2208-AFEA-45BE-80BE-CF63395EFE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141" y="1674979"/>
            <a:ext cx="3627964" cy="2691865"/>
          </a:xfrm>
          <a:solidFill>
            <a:srgbClr val="000000">
              <a:alpha val="60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 Placeholder 110">
            <a:extLst>
              <a:ext uri="{FF2B5EF4-FFF2-40B4-BE49-F238E27FC236}">
                <a16:creationId xmlns:a16="http://schemas.microsoft.com/office/drawing/2014/main" id="{DF40BC81-EBEA-4111-B52A-80C2CF2A751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94220" y="1671715"/>
            <a:ext cx="3627964" cy="2695129"/>
          </a:xfrm>
          <a:solidFill>
            <a:srgbClr val="000000">
              <a:alpha val="60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19B14F-0CF1-4B95-BF8B-C1D1D9EF04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8225302" cy="689841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For more information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7CA507-36BB-48EA-9E58-34E543AE9A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BC35AA-F540-48D8-BC4E-0D6E83F05F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F5F47A5-3241-45CA-8D4F-C15C9551C10A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08E39FE3-E1A4-409B-AB4B-0236C167220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6010DC78-1452-4AAF-A224-E535C5266079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FF0A435B-79AC-45CA-8DD2-DDF0F4E17C03}"/>
              </a:ext>
            </a:extLst>
          </p:cNvPr>
          <p:cNvCxnSpPr/>
          <p:nvPr/>
        </p:nvCxnSpPr>
        <p:spPr>
          <a:xfrm>
            <a:off x="303946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5A3DA54-5EC8-42CD-8A89-A6ACBF30E3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3048481"/>
            <a:ext cx="2831823" cy="730953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B1976ED-26B0-417B-B1B6-B79F391D8D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3048481"/>
            <a:ext cx="2831823" cy="730953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DD2067-4CC7-4742-B247-1700112560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3044988"/>
            <a:ext cx="2831823" cy="730953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DE093651-DECB-4099-A421-B318BFBBA2AD}"/>
              </a:ext>
            </a:extLst>
          </p:cNvPr>
          <p:cNvSpPr/>
          <p:nvPr/>
        </p:nvSpPr>
        <p:spPr>
          <a:xfrm>
            <a:off x="8299249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Rectangle 35">
            <a:extLst>
              <a:ext uri="{FF2B5EF4-FFF2-40B4-BE49-F238E27FC236}">
                <a16:creationId xmlns:a16="http://schemas.microsoft.com/office/drawing/2014/main" id="{822E77EF-CD30-4D73-A35D-8344B664B14D}"/>
              </a:ext>
            </a:extLst>
          </p:cNvPr>
          <p:cNvSpPr/>
          <p:nvPr/>
        </p:nvSpPr>
        <p:spPr>
          <a:xfrm>
            <a:off x="4300852" y="4818449"/>
            <a:ext cx="3629637" cy="1615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5BE86387-E513-4682-BCCC-7C6AFF82A9C5}"/>
              </a:ext>
            </a:extLst>
          </p:cNvPr>
          <p:cNvSpPr/>
          <p:nvPr/>
        </p:nvSpPr>
        <p:spPr>
          <a:xfrm>
            <a:off x="303946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7" name="Straight Connector 38">
            <a:extLst>
              <a:ext uri="{FF2B5EF4-FFF2-40B4-BE49-F238E27FC236}">
                <a16:creationId xmlns:a16="http://schemas.microsoft.com/office/drawing/2014/main" id="{FFE45720-2650-46EE-AC97-48BA0D804CC3}"/>
              </a:ext>
            </a:extLst>
          </p:cNvPr>
          <p:cNvCxnSpPr/>
          <p:nvPr/>
        </p:nvCxnSpPr>
        <p:spPr>
          <a:xfrm>
            <a:off x="4300852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39">
            <a:extLst>
              <a:ext uri="{FF2B5EF4-FFF2-40B4-BE49-F238E27FC236}">
                <a16:creationId xmlns:a16="http://schemas.microsoft.com/office/drawing/2014/main" id="{4596BB97-606E-4FED-893A-01AFDF4CFD0E}"/>
              </a:ext>
            </a:extLst>
          </p:cNvPr>
          <p:cNvCxnSpPr/>
          <p:nvPr/>
        </p:nvCxnSpPr>
        <p:spPr>
          <a:xfrm>
            <a:off x="8299249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Picture Placeholder 42">
            <a:extLst>
              <a:ext uri="{FF2B5EF4-FFF2-40B4-BE49-F238E27FC236}">
                <a16:creationId xmlns:a16="http://schemas.microsoft.com/office/drawing/2014/main" id="{AE193C08-EC9E-42B1-84EC-A952A52C5E2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55" y="4943813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20" name="Picture Placeholder 42">
            <a:extLst>
              <a:ext uri="{FF2B5EF4-FFF2-40B4-BE49-F238E27FC236}">
                <a16:creationId xmlns:a16="http://schemas.microsoft.com/office/drawing/2014/main" id="{59A0551C-D27E-4972-9E05-3A286F8AC31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40126" y="4949354"/>
            <a:ext cx="972226" cy="53071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1" name="Straight Connector 46">
            <a:extLst>
              <a:ext uri="{FF2B5EF4-FFF2-40B4-BE49-F238E27FC236}">
                <a16:creationId xmlns:a16="http://schemas.microsoft.com/office/drawing/2014/main" id="{1E11EC29-4497-4AFF-96A7-072DE1A17261}"/>
              </a:ext>
            </a:extLst>
          </p:cNvPr>
          <p:cNvCxnSpPr/>
          <p:nvPr/>
        </p:nvCxnSpPr>
        <p:spPr>
          <a:xfrm>
            <a:off x="303946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427C567-D152-4F39-8BB8-479747B6BA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42">
            <a:extLst>
              <a:ext uri="{FF2B5EF4-FFF2-40B4-BE49-F238E27FC236}">
                <a16:creationId xmlns:a16="http://schemas.microsoft.com/office/drawing/2014/main" id="{3A26C75B-9AB7-46CD-877A-56E1A98EC9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43149" y="4935940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4" name="Straight Connector 49">
            <a:extLst>
              <a:ext uri="{FF2B5EF4-FFF2-40B4-BE49-F238E27FC236}">
                <a16:creationId xmlns:a16="http://schemas.microsoft.com/office/drawing/2014/main" id="{192FA0DB-36A3-4CC1-89F5-AF5FB4A341CA}"/>
              </a:ext>
            </a:extLst>
          </p:cNvPr>
          <p:cNvCxnSpPr/>
          <p:nvPr/>
        </p:nvCxnSpPr>
        <p:spPr>
          <a:xfrm>
            <a:off x="1792937" y="5588703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5" name="Straight Connector 50">
            <a:extLst>
              <a:ext uri="{FF2B5EF4-FFF2-40B4-BE49-F238E27FC236}">
                <a16:creationId xmlns:a16="http://schemas.microsoft.com/office/drawing/2014/main" id="{E7EEE8AD-BF7A-4EFB-8CD8-EBEDF55E6AE4}"/>
              </a:ext>
            </a:extLst>
          </p:cNvPr>
          <p:cNvCxnSpPr/>
          <p:nvPr/>
        </p:nvCxnSpPr>
        <p:spPr>
          <a:xfrm>
            <a:off x="582498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6" name="Straight Connector 51">
            <a:extLst>
              <a:ext uri="{FF2B5EF4-FFF2-40B4-BE49-F238E27FC236}">
                <a16:creationId xmlns:a16="http://schemas.microsoft.com/office/drawing/2014/main" id="{FB78CAEA-AA1F-4672-AE67-D719197D058B}"/>
              </a:ext>
            </a:extLst>
          </p:cNvPr>
          <p:cNvCxnSpPr/>
          <p:nvPr/>
        </p:nvCxnSpPr>
        <p:spPr>
          <a:xfrm>
            <a:off x="983007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CAF3036-6AE6-4D26-9BD3-1B05BDFD9D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AF3F0D6-0AB2-424B-9BE2-6B666B6707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5653753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3F0391F-A9DB-4CA2-9133-655DA8B9DD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928" y="2942082"/>
            <a:ext cx="600001" cy="21598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C9A93996-4D0D-4F91-A4B3-31DF59F6A8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24984" y="2919029"/>
            <a:ext cx="600001" cy="21598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FB965E51-7B3E-4B04-9DB2-AB6E09C6EB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808201" y="2923803"/>
            <a:ext cx="600001" cy="21598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cxnSp>
        <p:nvCxnSpPr>
          <p:cNvPr id="32" name="Straight Connector 105">
            <a:extLst>
              <a:ext uri="{FF2B5EF4-FFF2-40B4-BE49-F238E27FC236}">
                <a16:creationId xmlns:a16="http://schemas.microsoft.com/office/drawing/2014/main" id="{7DFE6755-44FF-4B01-BC56-34CFF3C09AF1}"/>
              </a:ext>
            </a:extLst>
          </p:cNvPr>
          <p:cNvCxnSpPr/>
          <p:nvPr/>
        </p:nvCxnSpPr>
        <p:spPr>
          <a:xfrm>
            <a:off x="4300852" y="165586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33" name="Straight Connector 106">
            <a:extLst>
              <a:ext uri="{FF2B5EF4-FFF2-40B4-BE49-F238E27FC236}">
                <a16:creationId xmlns:a16="http://schemas.microsoft.com/office/drawing/2014/main" id="{D7947469-1B7C-4A4C-A424-74CF8AD03B83}"/>
              </a:ext>
            </a:extLst>
          </p:cNvPr>
          <p:cNvCxnSpPr/>
          <p:nvPr/>
        </p:nvCxnSpPr>
        <p:spPr>
          <a:xfrm>
            <a:off x="8297731" y="1654871"/>
            <a:ext cx="3631156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34" name="Picture Placeholder 42">
            <a:extLst>
              <a:ext uri="{FF2B5EF4-FFF2-40B4-BE49-F238E27FC236}">
                <a16:creationId xmlns:a16="http://schemas.microsoft.com/office/drawing/2014/main" id="{21F20EB8-5C1A-43DA-9A67-6667AEF1084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83151" y="1799740"/>
            <a:ext cx="889199" cy="88820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5" name="Picture Placeholder 42">
            <a:extLst>
              <a:ext uri="{FF2B5EF4-FFF2-40B4-BE49-F238E27FC236}">
                <a16:creationId xmlns:a16="http://schemas.microsoft.com/office/drawing/2014/main" id="{D29F5666-A42C-42B9-9F71-A146AE0290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74891" y="1805281"/>
            <a:ext cx="885596" cy="88556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6" name="Picture Placeholder 42">
            <a:extLst>
              <a:ext uri="{FF2B5EF4-FFF2-40B4-BE49-F238E27FC236}">
                <a16:creationId xmlns:a16="http://schemas.microsoft.com/office/drawing/2014/main" id="{E2111032-77F6-4E29-97AA-15415FF5AE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59215" y="1791867"/>
            <a:ext cx="889199" cy="88820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E8A999E8-5C74-4623-87BE-8A9B38D501F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2401" y="1670398"/>
            <a:ext cx="3629637" cy="2695578"/>
          </a:xfrm>
        </p:spPr>
        <p:txBody>
          <a:bodyPr/>
          <a:lstStyle>
            <a:lvl1pPr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B14F357C-043D-4A5A-800E-5C4CFC38BE3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301995" y="1670398"/>
            <a:ext cx="3629637" cy="2695578"/>
          </a:xfrm>
        </p:spPr>
        <p:txBody>
          <a:bodyPr/>
          <a:lstStyle>
            <a:lvl1pPr>
              <a:spcBef>
                <a:spcPts val="1000"/>
              </a:spcBef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A1415132-19C8-4F7C-B75B-342FFE21261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7997" y="1670398"/>
            <a:ext cx="3631155" cy="2695578"/>
          </a:xfrm>
        </p:spPr>
        <p:txBody>
          <a:bodyPr/>
          <a:lstStyle>
            <a:lvl1pPr>
              <a:spcBef>
                <a:spcPts val="1000"/>
              </a:spcBef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40" name="TextBox 59">
            <a:extLst>
              <a:ext uri="{FF2B5EF4-FFF2-40B4-BE49-F238E27FC236}">
                <a16:creationId xmlns:a16="http://schemas.microsoft.com/office/drawing/2014/main" id="{C8F8FFD2-6B58-4D42-9588-09E534B69353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Want to know more?</a:t>
            </a:r>
          </a:p>
        </p:txBody>
      </p:sp>
      <p:sp>
        <p:nvSpPr>
          <p:cNvPr id="41" name="Rectangle 60">
            <a:extLst>
              <a:ext uri="{FF2B5EF4-FFF2-40B4-BE49-F238E27FC236}">
                <a16:creationId xmlns:a16="http://schemas.microsoft.com/office/drawing/2014/main" id="{B47BAF5A-549E-4922-8F47-B54A5521D4B2}"/>
              </a:ext>
            </a:extLst>
          </p:cNvPr>
          <p:cNvSpPr/>
          <p:nvPr/>
        </p:nvSpPr>
        <p:spPr>
          <a:xfrm>
            <a:off x="268751" y="4435690"/>
            <a:ext cx="2620807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Need something else?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0A52981C-2CF2-4D05-AFD6-0BEB5D1508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297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re Informa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80F39CE-FA57-46CE-9D1E-531F2E143F9B}"/>
              </a:ext>
            </a:extLst>
          </p:cNvPr>
          <p:cNvSpPr/>
          <p:nvPr/>
        </p:nvSpPr>
        <p:spPr>
          <a:xfrm>
            <a:off x="8299249" y="1656810"/>
            <a:ext cx="3629637" cy="270378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724D45A2-10E7-40E8-BAF4-2639E72D4E40}"/>
              </a:ext>
            </a:extLst>
          </p:cNvPr>
          <p:cNvSpPr/>
          <p:nvPr/>
        </p:nvSpPr>
        <p:spPr>
          <a:xfrm>
            <a:off x="4300852" y="1664683"/>
            <a:ext cx="3629637" cy="2695907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D54E380D-0791-49E5-9ED0-62A1F02EC135}"/>
              </a:ext>
            </a:extLst>
          </p:cNvPr>
          <p:cNvSpPr/>
          <p:nvPr/>
        </p:nvSpPr>
        <p:spPr>
          <a:xfrm>
            <a:off x="303946" y="1656810"/>
            <a:ext cx="3629637" cy="270378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4D2E-C9D2-49F6-9531-6540134E65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1BD07-6BEF-4E39-AEF5-E54A3E88A5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F305C6F-A7E7-4A4B-B2F6-4EED392C8DD1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115BE8DF-3490-49A7-9764-715B2152D1D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45">
            <a:extLst>
              <a:ext uri="{FF2B5EF4-FFF2-40B4-BE49-F238E27FC236}">
                <a16:creationId xmlns:a16="http://schemas.microsoft.com/office/drawing/2014/main" id="{8FE644DE-6887-41EE-A9AD-DA96AAEDA87D}"/>
              </a:ext>
            </a:extLst>
          </p:cNvPr>
          <p:cNvCxnSpPr/>
          <p:nvPr/>
        </p:nvCxnSpPr>
        <p:spPr>
          <a:xfrm>
            <a:off x="4300852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7993F1AC-8D38-41EA-9144-F2F95575BFA9}"/>
              </a:ext>
            </a:extLst>
          </p:cNvPr>
          <p:cNvCxnSpPr/>
          <p:nvPr/>
        </p:nvCxnSpPr>
        <p:spPr>
          <a:xfrm>
            <a:off x="8299249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62F40922-52D8-420E-B32D-1160E0E10285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1" name="Picture Placeholder 42">
            <a:extLst>
              <a:ext uri="{FF2B5EF4-FFF2-40B4-BE49-F238E27FC236}">
                <a16:creationId xmlns:a16="http://schemas.microsoft.com/office/drawing/2014/main" id="{77A26C17-33E7-4556-B5DD-04AEFD7138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83828" y="1799740"/>
            <a:ext cx="889199" cy="88820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12" name="Picture Placeholder 42">
            <a:extLst>
              <a:ext uri="{FF2B5EF4-FFF2-40B4-BE49-F238E27FC236}">
                <a16:creationId xmlns:a16="http://schemas.microsoft.com/office/drawing/2014/main" id="{CEE9B01B-0F48-4EB7-9898-872F9BAA4F4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83870" y="1805281"/>
            <a:ext cx="889199" cy="88556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3" name="Straight Connector 18">
            <a:extLst>
              <a:ext uri="{FF2B5EF4-FFF2-40B4-BE49-F238E27FC236}">
                <a16:creationId xmlns:a16="http://schemas.microsoft.com/office/drawing/2014/main" id="{81F3DCAB-CE6A-4156-A1E9-39FD28BD201F}"/>
              </a:ext>
            </a:extLst>
          </p:cNvPr>
          <p:cNvCxnSpPr/>
          <p:nvPr/>
        </p:nvCxnSpPr>
        <p:spPr>
          <a:xfrm>
            <a:off x="303946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0C6A1F6-9213-4588-ACAB-D28CC28142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2877662"/>
            <a:ext cx="2831823" cy="1051486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C752B171-91C8-42A9-8F29-D65758E83F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49979" y="1791867"/>
            <a:ext cx="889199" cy="88820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6" name="Straight Connector 23">
            <a:extLst>
              <a:ext uri="{FF2B5EF4-FFF2-40B4-BE49-F238E27FC236}">
                <a16:creationId xmlns:a16="http://schemas.microsoft.com/office/drawing/2014/main" id="{C253C97D-4A6C-4A64-B9B5-91001DEB0487}"/>
              </a:ext>
            </a:extLst>
          </p:cNvPr>
          <p:cNvCxnSpPr/>
          <p:nvPr/>
        </p:nvCxnSpPr>
        <p:spPr>
          <a:xfrm>
            <a:off x="1792937" y="2776566"/>
            <a:ext cx="603897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cxnSp>
        <p:nvCxnSpPr>
          <p:cNvPr id="17" name="Straight Connector 26">
            <a:extLst>
              <a:ext uri="{FF2B5EF4-FFF2-40B4-BE49-F238E27FC236}">
                <a16:creationId xmlns:a16="http://schemas.microsoft.com/office/drawing/2014/main" id="{3902C3FA-CF1B-4636-B398-481C6A61F2A5}"/>
              </a:ext>
            </a:extLst>
          </p:cNvPr>
          <p:cNvCxnSpPr/>
          <p:nvPr/>
        </p:nvCxnSpPr>
        <p:spPr>
          <a:xfrm>
            <a:off x="5824984" y="2776566"/>
            <a:ext cx="603906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id="{B1143248-BE47-4CC9-BAA3-155AC591C2C3}"/>
              </a:ext>
            </a:extLst>
          </p:cNvPr>
          <p:cNvCxnSpPr/>
          <p:nvPr/>
        </p:nvCxnSpPr>
        <p:spPr>
          <a:xfrm>
            <a:off x="9830074" y="2776566"/>
            <a:ext cx="603906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A82ABE5-0852-44C4-9497-515160E1C2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2877662"/>
            <a:ext cx="2831823" cy="1051486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D397CF8-AD33-4A8C-99F3-7C5AF73FC0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2874169"/>
            <a:ext cx="2831823" cy="1051486"/>
          </a:xfrm>
        </p:spPr>
        <p:txBody>
          <a:bodyPr anchorCtr="1"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id="{909348DC-C60B-4322-8E14-EB064B25D6AF}"/>
              </a:ext>
            </a:extLst>
          </p:cNvPr>
          <p:cNvSpPr/>
          <p:nvPr/>
        </p:nvSpPr>
        <p:spPr>
          <a:xfrm>
            <a:off x="8299249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2" name="Rectangle 35">
            <a:extLst>
              <a:ext uri="{FF2B5EF4-FFF2-40B4-BE49-F238E27FC236}">
                <a16:creationId xmlns:a16="http://schemas.microsoft.com/office/drawing/2014/main" id="{FD7DC9FA-7E12-4E5A-BEF7-6EC735252074}"/>
              </a:ext>
            </a:extLst>
          </p:cNvPr>
          <p:cNvSpPr/>
          <p:nvPr/>
        </p:nvSpPr>
        <p:spPr>
          <a:xfrm>
            <a:off x="4300852" y="4818449"/>
            <a:ext cx="3629637" cy="1615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339DA741-C65F-41E6-831D-2E4D0BAAB5C8}"/>
              </a:ext>
            </a:extLst>
          </p:cNvPr>
          <p:cNvSpPr/>
          <p:nvPr/>
        </p:nvSpPr>
        <p:spPr>
          <a:xfrm>
            <a:off x="303946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4" name="Straight Connector 38">
            <a:extLst>
              <a:ext uri="{FF2B5EF4-FFF2-40B4-BE49-F238E27FC236}">
                <a16:creationId xmlns:a16="http://schemas.microsoft.com/office/drawing/2014/main" id="{7ED96B4E-2F6D-46E1-B1CD-714BA3C3A133}"/>
              </a:ext>
            </a:extLst>
          </p:cNvPr>
          <p:cNvCxnSpPr/>
          <p:nvPr/>
        </p:nvCxnSpPr>
        <p:spPr>
          <a:xfrm>
            <a:off x="4300852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25" name="Straight Connector 39">
            <a:extLst>
              <a:ext uri="{FF2B5EF4-FFF2-40B4-BE49-F238E27FC236}">
                <a16:creationId xmlns:a16="http://schemas.microsoft.com/office/drawing/2014/main" id="{DF3BC01A-0E23-43A3-9840-E8142393A819}"/>
              </a:ext>
            </a:extLst>
          </p:cNvPr>
          <p:cNvCxnSpPr/>
          <p:nvPr/>
        </p:nvCxnSpPr>
        <p:spPr>
          <a:xfrm>
            <a:off x="8299249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6" name="Picture Placeholder 42">
            <a:extLst>
              <a:ext uri="{FF2B5EF4-FFF2-40B4-BE49-F238E27FC236}">
                <a16:creationId xmlns:a16="http://schemas.microsoft.com/office/drawing/2014/main" id="{B82FCD89-224A-40ED-A4E1-941F9E6584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55" y="4943813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27" name="Picture Placeholder 42">
            <a:extLst>
              <a:ext uri="{FF2B5EF4-FFF2-40B4-BE49-F238E27FC236}">
                <a16:creationId xmlns:a16="http://schemas.microsoft.com/office/drawing/2014/main" id="{7A9CC485-4194-45B9-88B9-D8058CC1B4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40126" y="4949354"/>
            <a:ext cx="972226" cy="53071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8" name="Straight Connector 46">
            <a:extLst>
              <a:ext uri="{FF2B5EF4-FFF2-40B4-BE49-F238E27FC236}">
                <a16:creationId xmlns:a16="http://schemas.microsoft.com/office/drawing/2014/main" id="{AFDB31F5-0FF9-4205-A2C4-625328E2706F}"/>
              </a:ext>
            </a:extLst>
          </p:cNvPr>
          <p:cNvCxnSpPr/>
          <p:nvPr/>
        </p:nvCxnSpPr>
        <p:spPr>
          <a:xfrm>
            <a:off x="303946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D30171E1-EECC-43AA-9089-66235F9381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42">
            <a:extLst>
              <a:ext uri="{FF2B5EF4-FFF2-40B4-BE49-F238E27FC236}">
                <a16:creationId xmlns:a16="http://schemas.microsoft.com/office/drawing/2014/main" id="{2E391381-45BD-46A9-83C2-96677E282A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43149" y="4935940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31" name="Straight Connector 49">
            <a:extLst>
              <a:ext uri="{FF2B5EF4-FFF2-40B4-BE49-F238E27FC236}">
                <a16:creationId xmlns:a16="http://schemas.microsoft.com/office/drawing/2014/main" id="{5AB659A5-4212-46D6-A57E-8120E631FDE6}"/>
              </a:ext>
            </a:extLst>
          </p:cNvPr>
          <p:cNvCxnSpPr/>
          <p:nvPr/>
        </p:nvCxnSpPr>
        <p:spPr>
          <a:xfrm>
            <a:off x="1792937" y="5588703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32" name="Straight Connector 50">
            <a:extLst>
              <a:ext uri="{FF2B5EF4-FFF2-40B4-BE49-F238E27FC236}">
                <a16:creationId xmlns:a16="http://schemas.microsoft.com/office/drawing/2014/main" id="{9249F889-5BBB-45A6-BF4D-2A74982E92AB}"/>
              </a:ext>
            </a:extLst>
          </p:cNvPr>
          <p:cNvCxnSpPr/>
          <p:nvPr/>
        </p:nvCxnSpPr>
        <p:spPr>
          <a:xfrm>
            <a:off x="582498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33" name="Straight Connector 51">
            <a:extLst>
              <a:ext uri="{FF2B5EF4-FFF2-40B4-BE49-F238E27FC236}">
                <a16:creationId xmlns:a16="http://schemas.microsoft.com/office/drawing/2014/main" id="{9F569B6A-9E5D-4E70-A366-FB31B579A2AF}"/>
              </a:ext>
            </a:extLst>
          </p:cNvPr>
          <p:cNvCxnSpPr/>
          <p:nvPr/>
        </p:nvCxnSpPr>
        <p:spPr>
          <a:xfrm>
            <a:off x="983007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0D01EB0-6261-4C18-9419-55272CE6A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4CF3B86A-9085-4955-9925-86673BF94C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5653753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Box 41">
            <a:extLst>
              <a:ext uri="{FF2B5EF4-FFF2-40B4-BE49-F238E27FC236}">
                <a16:creationId xmlns:a16="http://schemas.microsoft.com/office/drawing/2014/main" id="{0F898317-3D66-4C60-8A84-1535065CCAA8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Want to know more?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7C60297-7E18-4826-A0E6-D04EAC4B32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8225302" cy="689841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For more information</a:t>
            </a:r>
          </a:p>
        </p:txBody>
      </p:sp>
      <p:sp>
        <p:nvSpPr>
          <p:cNvPr id="38" name="Rectangle 54">
            <a:extLst>
              <a:ext uri="{FF2B5EF4-FFF2-40B4-BE49-F238E27FC236}">
                <a16:creationId xmlns:a16="http://schemas.microsoft.com/office/drawing/2014/main" id="{36CB5C6B-9C35-4275-83CB-94443BA3898E}"/>
              </a:ext>
            </a:extLst>
          </p:cNvPr>
          <p:cNvSpPr/>
          <p:nvPr/>
        </p:nvSpPr>
        <p:spPr>
          <a:xfrm>
            <a:off x="268751" y="4435690"/>
            <a:ext cx="2620807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Need something else?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9F5AAD8-D399-41D8-ADEC-43E9AC280E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165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re Inform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52FA37A9-D401-4B70-9584-D6BEE931FB52}"/>
              </a:ext>
            </a:extLst>
          </p:cNvPr>
          <p:cNvSpPr/>
          <p:nvPr/>
        </p:nvSpPr>
        <p:spPr>
          <a:xfrm>
            <a:off x="8308924" y="1656810"/>
            <a:ext cx="3609603" cy="2703780"/>
          </a:xfrm>
          <a:prstGeom prst="rect">
            <a:avLst/>
          </a:prstGeom>
          <a:noFill/>
          <a:ln w="19046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8FFD8E58-3BA7-4851-9DD4-E84569E0D96E}"/>
              </a:ext>
            </a:extLst>
          </p:cNvPr>
          <p:cNvSpPr/>
          <p:nvPr/>
        </p:nvSpPr>
        <p:spPr>
          <a:xfrm>
            <a:off x="4310527" y="1664683"/>
            <a:ext cx="3609603" cy="2695907"/>
          </a:xfrm>
          <a:prstGeom prst="rect">
            <a:avLst/>
          </a:prstGeom>
          <a:noFill/>
          <a:ln w="19046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7CE9F0A-6159-416B-8ECC-EB4B642A12B9}"/>
              </a:ext>
            </a:extLst>
          </p:cNvPr>
          <p:cNvSpPr/>
          <p:nvPr/>
        </p:nvSpPr>
        <p:spPr>
          <a:xfrm>
            <a:off x="314571" y="1656810"/>
            <a:ext cx="3609603" cy="2703780"/>
          </a:xfrm>
          <a:prstGeom prst="rect">
            <a:avLst/>
          </a:prstGeom>
          <a:noFill/>
          <a:ln w="19046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BD3F63-2628-4A5D-985F-B396F6A595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8225302" cy="689841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For more information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D11348-B4B8-4B64-8FEF-351DA0A6CE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4577D9-0BAA-4E7D-B93C-F34781B7C1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A05AA40-0605-4793-8659-52FDCFBCBD76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EE14BFE5-5A16-4852-8FA3-66A38A5FBDAC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A3129EAC-B034-4897-84C1-F0051275E6BD}"/>
              </a:ext>
            </a:extLst>
          </p:cNvPr>
          <p:cNvCxnSpPr/>
          <p:nvPr/>
        </p:nvCxnSpPr>
        <p:spPr>
          <a:xfrm>
            <a:off x="4300852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228E0D7B-F89E-4E99-8B48-80E7D7AB51B1}"/>
              </a:ext>
            </a:extLst>
          </p:cNvPr>
          <p:cNvCxnSpPr/>
          <p:nvPr/>
        </p:nvCxnSpPr>
        <p:spPr>
          <a:xfrm>
            <a:off x="8299249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9221136C-C7A7-45B2-943F-10B57955BCB2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AC70C244-BC2A-4606-846F-897A91C163BF}"/>
              </a:ext>
            </a:extLst>
          </p:cNvPr>
          <p:cNvCxnSpPr/>
          <p:nvPr/>
        </p:nvCxnSpPr>
        <p:spPr>
          <a:xfrm>
            <a:off x="303946" y="165681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318FED7-324F-4E05-80BC-168140B52C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2877662"/>
            <a:ext cx="2831823" cy="1051486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23">
            <a:extLst>
              <a:ext uri="{FF2B5EF4-FFF2-40B4-BE49-F238E27FC236}">
                <a16:creationId xmlns:a16="http://schemas.microsoft.com/office/drawing/2014/main" id="{269DB039-79DE-42D7-AA4B-885C73A93621}"/>
              </a:ext>
            </a:extLst>
          </p:cNvPr>
          <p:cNvCxnSpPr/>
          <p:nvPr/>
        </p:nvCxnSpPr>
        <p:spPr>
          <a:xfrm>
            <a:off x="1792937" y="2776566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5" name="Straight Connector 26">
            <a:extLst>
              <a:ext uri="{FF2B5EF4-FFF2-40B4-BE49-F238E27FC236}">
                <a16:creationId xmlns:a16="http://schemas.microsoft.com/office/drawing/2014/main" id="{B02FB807-9859-4D9C-982E-E2128043EF58}"/>
              </a:ext>
            </a:extLst>
          </p:cNvPr>
          <p:cNvCxnSpPr/>
          <p:nvPr/>
        </p:nvCxnSpPr>
        <p:spPr>
          <a:xfrm>
            <a:off x="5824984" y="2776566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29">
            <a:extLst>
              <a:ext uri="{FF2B5EF4-FFF2-40B4-BE49-F238E27FC236}">
                <a16:creationId xmlns:a16="http://schemas.microsoft.com/office/drawing/2014/main" id="{654D35FD-2D2A-4762-B237-88657FED7386}"/>
              </a:ext>
            </a:extLst>
          </p:cNvPr>
          <p:cNvCxnSpPr/>
          <p:nvPr/>
        </p:nvCxnSpPr>
        <p:spPr>
          <a:xfrm>
            <a:off x="9830074" y="2776566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4D7EEF5-58BB-4F71-A6F3-346D8832D7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2877662"/>
            <a:ext cx="2831823" cy="1051486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5F1C5E-159D-41C2-B6D4-4301296449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2874169"/>
            <a:ext cx="2831823" cy="1051486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E66D372B-A9AC-49A2-AF51-2F7257907CB4}"/>
              </a:ext>
            </a:extLst>
          </p:cNvPr>
          <p:cNvSpPr/>
          <p:nvPr/>
        </p:nvSpPr>
        <p:spPr>
          <a:xfrm>
            <a:off x="8299249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" name="Rectangle 35">
            <a:extLst>
              <a:ext uri="{FF2B5EF4-FFF2-40B4-BE49-F238E27FC236}">
                <a16:creationId xmlns:a16="http://schemas.microsoft.com/office/drawing/2014/main" id="{B223598F-E0CD-4E2D-BAC3-CC29633E2832}"/>
              </a:ext>
            </a:extLst>
          </p:cNvPr>
          <p:cNvSpPr/>
          <p:nvPr/>
        </p:nvSpPr>
        <p:spPr>
          <a:xfrm>
            <a:off x="4300852" y="4818449"/>
            <a:ext cx="3629637" cy="1615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8CEEECC1-9CB4-4086-985F-0EFE7D05EC06}"/>
              </a:ext>
            </a:extLst>
          </p:cNvPr>
          <p:cNvSpPr/>
          <p:nvPr/>
        </p:nvSpPr>
        <p:spPr>
          <a:xfrm>
            <a:off x="303946" y="4810585"/>
            <a:ext cx="3629637" cy="162036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D57729A8-0B17-4E9F-A2CD-E5445B92B3C2}"/>
              </a:ext>
            </a:extLst>
          </p:cNvPr>
          <p:cNvCxnSpPr/>
          <p:nvPr/>
        </p:nvCxnSpPr>
        <p:spPr>
          <a:xfrm>
            <a:off x="4300852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23" name="Straight Connector 39">
            <a:extLst>
              <a:ext uri="{FF2B5EF4-FFF2-40B4-BE49-F238E27FC236}">
                <a16:creationId xmlns:a16="http://schemas.microsoft.com/office/drawing/2014/main" id="{4280BD0B-E969-4709-9BC1-83979A920FA1}"/>
              </a:ext>
            </a:extLst>
          </p:cNvPr>
          <p:cNvCxnSpPr/>
          <p:nvPr/>
        </p:nvCxnSpPr>
        <p:spPr>
          <a:xfrm>
            <a:off x="8299249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4" name="Picture Placeholder 42">
            <a:extLst>
              <a:ext uri="{FF2B5EF4-FFF2-40B4-BE49-F238E27FC236}">
                <a16:creationId xmlns:a16="http://schemas.microsoft.com/office/drawing/2014/main" id="{324D4EF2-5077-48E1-861D-77670C20F0F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40055" y="4943813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25" name="Picture Placeholder 42">
            <a:extLst>
              <a:ext uri="{FF2B5EF4-FFF2-40B4-BE49-F238E27FC236}">
                <a16:creationId xmlns:a16="http://schemas.microsoft.com/office/drawing/2014/main" id="{A3299BC2-0570-459C-B8DB-5E3A140011F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40126" y="4949354"/>
            <a:ext cx="972226" cy="53071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6" name="Straight Connector 46">
            <a:extLst>
              <a:ext uri="{FF2B5EF4-FFF2-40B4-BE49-F238E27FC236}">
                <a16:creationId xmlns:a16="http://schemas.microsoft.com/office/drawing/2014/main" id="{33E35663-9E2D-458A-8346-057A99942FCB}"/>
              </a:ext>
            </a:extLst>
          </p:cNvPr>
          <p:cNvCxnSpPr/>
          <p:nvPr/>
        </p:nvCxnSpPr>
        <p:spPr>
          <a:xfrm>
            <a:off x="303946" y="48105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A0D4908-3585-4A51-AD7F-B8C0DF548F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558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Picture Placeholder 42">
            <a:extLst>
              <a:ext uri="{FF2B5EF4-FFF2-40B4-BE49-F238E27FC236}">
                <a16:creationId xmlns:a16="http://schemas.microsoft.com/office/drawing/2014/main" id="{F458815D-61CF-4766-AF7D-CE6532B133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43149" y="4935940"/>
            <a:ext cx="972473" cy="53229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42D918F1-BB18-4842-A5C7-A895E9125435}"/>
              </a:ext>
            </a:extLst>
          </p:cNvPr>
          <p:cNvCxnSpPr/>
          <p:nvPr/>
        </p:nvCxnSpPr>
        <p:spPr>
          <a:xfrm>
            <a:off x="1792937" y="5588703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30" name="Straight Connector 50">
            <a:extLst>
              <a:ext uri="{FF2B5EF4-FFF2-40B4-BE49-F238E27FC236}">
                <a16:creationId xmlns:a16="http://schemas.microsoft.com/office/drawing/2014/main" id="{3C8D2682-6974-407E-AD87-055C5039A3E4}"/>
              </a:ext>
            </a:extLst>
          </p:cNvPr>
          <p:cNvCxnSpPr/>
          <p:nvPr/>
        </p:nvCxnSpPr>
        <p:spPr>
          <a:xfrm>
            <a:off x="582498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31" name="Straight Connector 51">
            <a:extLst>
              <a:ext uri="{FF2B5EF4-FFF2-40B4-BE49-F238E27FC236}">
                <a16:creationId xmlns:a16="http://schemas.microsoft.com/office/drawing/2014/main" id="{F5E59B6D-5426-4C83-B18A-12C0A39C61C1}"/>
              </a:ext>
            </a:extLst>
          </p:cNvPr>
          <p:cNvCxnSpPr/>
          <p:nvPr/>
        </p:nvCxnSpPr>
        <p:spPr>
          <a:xfrm>
            <a:off x="9830074" y="55887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E5CD5967-CC0E-4DEF-8F68-52C59680C0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9092" y="5657246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BB1B6599-9075-4726-B6E0-7B25603566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98156" y="5653753"/>
            <a:ext cx="2831823" cy="630149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42">
            <a:extLst>
              <a:ext uri="{FF2B5EF4-FFF2-40B4-BE49-F238E27FC236}">
                <a16:creationId xmlns:a16="http://schemas.microsoft.com/office/drawing/2014/main" id="{9FE5B722-C3BE-499E-AD76-20E07AC4D2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80490" y="1799740"/>
            <a:ext cx="889199" cy="88820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5" name="Picture Placeholder 42">
            <a:extLst>
              <a:ext uri="{FF2B5EF4-FFF2-40B4-BE49-F238E27FC236}">
                <a16:creationId xmlns:a16="http://schemas.microsoft.com/office/drawing/2014/main" id="{BA97479B-D4BD-49B5-8C98-4F8FBBDDEBB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80533" y="1805281"/>
            <a:ext cx="889199" cy="88556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6" name="Picture Placeholder 42">
            <a:extLst>
              <a:ext uri="{FF2B5EF4-FFF2-40B4-BE49-F238E27FC236}">
                <a16:creationId xmlns:a16="http://schemas.microsoft.com/office/drawing/2014/main" id="{A01BE71B-0B95-4971-A9F0-43B782797D9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655877" y="1791867"/>
            <a:ext cx="889199" cy="88820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Icon</a:t>
            </a:r>
          </a:p>
        </p:txBody>
      </p:sp>
      <p:sp>
        <p:nvSpPr>
          <p:cNvPr id="37" name="TextBox 42">
            <a:extLst>
              <a:ext uri="{FF2B5EF4-FFF2-40B4-BE49-F238E27FC236}">
                <a16:creationId xmlns:a16="http://schemas.microsoft.com/office/drawing/2014/main" id="{5D9EE4F6-CA59-48FC-AD72-7D1A1EC447B4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Want to know more?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B9C9E9A7-54A1-4643-A3D6-A168140DC99F}"/>
              </a:ext>
            </a:extLst>
          </p:cNvPr>
          <p:cNvSpPr/>
          <p:nvPr/>
        </p:nvSpPr>
        <p:spPr>
          <a:xfrm>
            <a:off x="268751" y="4435690"/>
            <a:ext cx="2620807" cy="3077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Need something else?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F78E24E-2930-4E29-9958-FC4DEE77DB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414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apshot Table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CA5C068F-9DF7-4EF6-85AC-8D3B7340E53E}"/>
              </a:ext>
            </a:extLst>
          </p:cNvPr>
          <p:cNvSpPr/>
          <p:nvPr/>
        </p:nvSpPr>
        <p:spPr>
          <a:xfrm>
            <a:off x="4546908" y="2604284"/>
            <a:ext cx="7451198" cy="35759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A3E9F017-0F2F-4E69-93B5-F1EE23450CB0}"/>
              </a:ext>
            </a:extLst>
          </p:cNvPr>
          <p:cNvSpPr/>
          <p:nvPr/>
        </p:nvSpPr>
        <p:spPr>
          <a:xfrm>
            <a:off x="4546908" y="761905"/>
            <a:ext cx="7451198" cy="35759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6FBB49F-939A-4FA2-A227-B8FB52182C11}"/>
              </a:ext>
            </a:extLst>
          </p:cNvPr>
          <p:cNvSpPr/>
          <p:nvPr/>
        </p:nvSpPr>
        <p:spPr>
          <a:xfrm>
            <a:off x="253124" y="2611151"/>
            <a:ext cx="4115677" cy="400531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8679A06-12C9-4E30-81E8-82E7B7BA6D8D}"/>
              </a:ext>
            </a:extLst>
          </p:cNvPr>
          <p:cNvSpPr/>
          <p:nvPr/>
        </p:nvSpPr>
        <p:spPr>
          <a:xfrm>
            <a:off x="253124" y="761905"/>
            <a:ext cx="4115677" cy="175055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97F05F-B5C6-465C-9875-88D438761D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3745E6-7B12-4493-903A-74FFC72D09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832E47D-E0A3-4E87-8452-B0EA6F1541EC}" type="slidenum">
              <a:t>‹#›</a:t>
            </a:fld>
            <a:endParaRPr lang="en-GB"/>
          </a:p>
        </p:txBody>
      </p: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08511803-B8D8-4EFE-B946-413DDADB0389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B35AD22-D82A-4D97-815D-A5564E09A3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297829"/>
            <a:ext cx="3994099" cy="3196980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19">
            <a:extLst>
              <a:ext uri="{FF2B5EF4-FFF2-40B4-BE49-F238E27FC236}">
                <a16:creationId xmlns:a16="http://schemas.microsoft.com/office/drawing/2014/main" id="{C6B71FAA-C006-45AB-8B01-D623FA2ED79F}"/>
              </a:ext>
            </a:extLst>
          </p:cNvPr>
          <p:cNvCxnSpPr/>
          <p:nvPr/>
        </p:nvCxnSpPr>
        <p:spPr>
          <a:xfrm>
            <a:off x="253124" y="761905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907FE2D4-4E55-453A-A32C-20F3534A3687}"/>
              </a:ext>
            </a:extLst>
          </p:cNvPr>
          <p:cNvCxnSpPr/>
          <p:nvPr/>
        </p:nvCxnSpPr>
        <p:spPr>
          <a:xfrm>
            <a:off x="4546908" y="2591299"/>
            <a:ext cx="7451208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EA4F4843-CA19-4CD8-BF4A-AF9F948BAB8F}"/>
              </a:ext>
            </a:extLst>
          </p:cNvPr>
          <p:cNvCxnSpPr/>
          <p:nvPr/>
        </p:nvCxnSpPr>
        <p:spPr>
          <a:xfrm>
            <a:off x="4546908" y="761905"/>
            <a:ext cx="7451208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14CBC5D-B4AE-4FD7-9998-9C6DDA5E92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777413"/>
            <a:ext cx="3994099" cy="324996"/>
          </a:xfrm>
        </p:spPr>
        <p:txBody>
          <a:bodyPr anchor="ctr"/>
          <a:lstStyle>
            <a:lvl1pPr>
              <a:defRPr lang="en-GB" sz="1400" b="1"/>
            </a:lvl1pPr>
          </a:lstStyle>
          <a:p>
            <a:pPr lvl="0"/>
            <a:r>
              <a:rPr lang="en-GB"/>
              <a:t>Latest Performance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2FC8F05-CFC5-4A69-A5D9-BFDD17C9F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1926" y="777413"/>
            <a:ext cx="7369122" cy="324996"/>
          </a:xfrm>
        </p:spPr>
        <p:txBody>
          <a:bodyPr anchor="ctr"/>
          <a:lstStyle>
            <a:lvl1pPr>
              <a:defRPr lang="en-GB" sz="1400" b="1"/>
            </a:lvl1pPr>
          </a:lstStyle>
          <a:p>
            <a:pPr lvl="0"/>
            <a:r>
              <a:rPr lang="en-GB"/>
              <a:t>Must see stores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589D92-B670-4DD7-8C68-A984B5C06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1926" y="2607640"/>
            <a:ext cx="7369122" cy="324996"/>
          </a:xfrm>
        </p:spPr>
        <p:txBody>
          <a:bodyPr anchor="ctr"/>
          <a:lstStyle>
            <a:lvl1pPr>
              <a:defRPr lang="en-GB" sz="1400" b="1"/>
            </a:lvl1pPr>
          </a:lstStyle>
          <a:p>
            <a:pPr lvl="0"/>
            <a:r>
              <a:rPr lang="en-GB"/>
              <a:t>Trading Priorities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DAAF8-550F-4ECA-8D97-C5D629DC48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611142"/>
            <a:ext cx="4075151" cy="588004"/>
          </a:xfrm>
        </p:spPr>
        <p:txBody>
          <a:bodyPr anchor="ctr"/>
          <a:lstStyle>
            <a:lvl1pPr>
              <a:defRPr lang="en-GB" sz="1400" b="1"/>
            </a:lvl1pPr>
          </a:lstStyle>
          <a:p>
            <a:pPr lvl="0"/>
            <a:r>
              <a:rPr lang="en-GB"/>
              <a:t>Your checklist to trade with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CD6F8C-80F5-420F-B92E-26371AD47B3D}"/>
              </a:ext>
            </a:extLst>
          </p:cNvPr>
          <p:cNvCxnSpPr/>
          <p:nvPr/>
        </p:nvCxnSpPr>
        <p:spPr>
          <a:xfrm>
            <a:off x="421593" y="3199147"/>
            <a:ext cx="543611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D2A8FEBE-7102-459B-A25F-8D0DD358CF7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4002" y="127485"/>
            <a:ext cx="1602321" cy="512758"/>
          </a:xfrm>
        </p:spPr>
        <p:txBody>
          <a:bodyPr/>
          <a:lstStyle>
            <a:lvl1pPr>
              <a:defRPr lang="en-GB" sz="8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Table Placeholder 34">
            <a:extLst>
              <a:ext uri="{FF2B5EF4-FFF2-40B4-BE49-F238E27FC236}">
                <a16:creationId xmlns:a16="http://schemas.microsoft.com/office/drawing/2014/main" id="{BE7BD90B-B0FB-4676-8585-E0619DA489D1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253124" y="1117918"/>
            <a:ext cx="4115677" cy="9758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20" name="Table Placeholder 34">
            <a:extLst>
              <a:ext uri="{FF2B5EF4-FFF2-40B4-BE49-F238E27FC236}">
                <a16:creationId xmlns:a16="http://schemas.microsoft.com/office/drawing/2014/main" id="{F9BF90DE-987B-4ED8-A4C2-E53CDCF4D9AA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41477" y="1115385"/>
            <a:ext cx="7456639" cy="139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21" name="Table Placeholder 34">
            <a:extLst>
              <a:ext uri="{FF2B5EF4-FFF2-40B4-BE49-F238E27FC236}">
                <a16:creationId xmlns:a16="http://schemas.microsoft.com/office/drawing/2014/main" id="{A65C0215-BE48-4888-A9DD-6E80663EA765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46908" y="2974854"/>
            <a:ext cx="7444130" cy="3612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A77D12BF-AA88-4640-9896-0C64519596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8853" y="2092384"/>
            <a:ext cx="3988887" cy="350836"/>
          </a:xfrm>
        </p:spPr>
        <p:txBody>
          <a:bodyPr/>
          <a:lstStyle>
            <a:lvl1pPr>
              <a:defRPr sz="7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1DF5D97-502D-4693-A55A-88FF950720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74189" y="117290"/>
            <a:ext cx="4046466" cy="522963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Snapshot, Company, Date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4B0D7CE-1183-4717-B1C4-1396ED3B05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7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:1:1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EB7748B0-B759-4510-BD27-8CED3A796D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55861" y="1320613"/>
            <a:ext cx="3694459" cy="19136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E68DC25-FD8A-4A50-B601-B14AC051C2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9545" y="1320000"/>
            <a:ext cx="3694459" cy="1916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0D273727-954B-4195-81C6-7C0976E3A6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36738" y="1317622"/>
            <a:ext cx="3694459" cy="1916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02199D-3257-4259-BBE5-29B165B660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8799" y="3689997"/>
            <a:ext cx="3691195" cy="27468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C7CDB-6A47-4D93-8BC1-56604B5DE2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7708017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(1:1:1 images + text)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353A371-CD3C-49AE-8FF2-E45C6E16EA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70F63CA-DDFF-4C8D-AE41-98C325FD60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920D29C-E6D4-47C5-A225-AEAE615AAD1D}" type="slidenum">
              <a:t>‹#›</a:t>
            </a:fld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D3FE9F4-C1D3-4C62-8AA5-182AEA1B6C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67385" y="3689997"/>
            <a:ext cx="3691195" cy="27468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9843CFE-45F3-4E05-B77E-3EF7A5669B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68900" y="3689997"/>
            <a:ext cx="3691195" cy="27468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4373E668-6F47-4971-A1D6-5BBE7A6ABDDF}"/>
              </a:ext>
            </a:extLst>
          </p:cNvPr>
          <p:cNvCxnSpPr/>
          <p:nvPr/>
        </p:nvCxnSpPr>
        <p:spPr>
          <a:xfrm>
            <a:off x="8255861" y="3463500"/>
            <a:ext cx="3694460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25">
            <a:extLst>
              <a:ext uri="{FF2B5EF4-FFF2-40B4-BE49-F238E27FC236}">
                <a16:creationId xmlns:a16="http://schemas.microsoft.com/office/drawing/2014/main" id="{D71D8981-2B87-42F1-A125-0404976DFDFF}"/>
              </a:ext>
            </a:extLst>
          </p:cNvPr>
          <p:cNvCxnSpPr/>
          <p:nvPr/>
        </p:nvCxnSpPr>
        <p:spPr>
          <a:xfrm>
            <a:off x="4249545" y="3463500"/>
            <a:ext cx="3694451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5E227DFB-F541-419B-A648-A34724351058}"/>
              </a:ext>
            </a:extLst>
          </p:cNvPr>
          <p:cNvCxnSpPr/>
          <p:nvPr/>
        </p:nvCxnSpPr>
        <p:spPr>
          <a:xfrm>
            <a:off x="236738" y="3463655"/>
            <a:ext cx="3694459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372577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apshot Image with Tables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3D6BCC8-171A-468D-AE54-757259810ED3}"/>
              </a:ext>
            </a:extLst>
          </p:cNvPr>
          <p:cNvSpPr/>
          <p:nvPr/>
        </p:nvSpPr>
        <p:spPr>
          <a:xfrm>
            <a:off x="6227841" y="761905"/>
            <a:ext cx="5759997" cy="1646313"/>
          </a:xfrm>
          <a:prstGeom prst="rect">
            <a:avLst/>
          </a:prstGeom>
          <a:noFill/>
          <a:ln w="19046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8">
            <a:extLst>
              <a:ext uri="{FF2B5EF4-FFF2-40B4-BE49-F238E27FC236}">
                <a16:creationId xmlns:a16="http://schemas.microsoft.com/office/drawing/2014/main" id="{E29B7D6A-B8CE-46B7-B584-481BCD9CF8BE}"/>
              </a:ext>
            </a:extLst>
          </p:cNvPr>
          <p:cNvSpPr/>
          <p:nvPr/>
        </p:nvSpPr>
        <p:spPr>
          <a:xfrm>
            <a:off x="6216712" y="2604284"/>
            <a:ext cx="5781394" cy="35759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CF8EAEB-4107-4331-AB02-9B6E7E2A8AFB}"/>
              </a:ext>
            </a:extLst>
          </p:cNvPr>
          <p:cNvSpPr/>
          <p:nvPr/>
        </p:nvSpPr>
        <p:spPr>
          <a:xfrm>
            <a:off x="253124" y="2611142"/>
            <a:ext cx="5773338" cy="35072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4DE7C5F-31A8-4B54-9F45-5E13FB318D81}"/>
              </a:ext>
            </a:extLst>
          </p:cNvPr>
          <p:cNvSpPr/>
          <p:nvPr/>
        </p:nvSpPr>
        <p:spPr>
          <a:xfrm>
            <a:off x="253124" y="761905"/>
            <a:ext cx="5756413" cy="1646313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E8CD23-1482-4B68-A24C-70605AFBBA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55DD99-0E88-4C7F-B512-7F29C97D59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FA1DC89-CC61-45E8-B0C1-5DE5E48F5860}" type="slidenum">
              <a:t>‹#›</a:t>
            </a:fld>
            <a:endParaRPr lang="en-GB"/>
          </a:p>
        </p:txBody>
      </p: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9C276DA9-1EE2-4B4D-8184-E2020078BADC}"/>
              </a:ext>
            </a:extLst>
          </p:cNvPr>
          <p:cNvCxnSpPr/>
          <p:nvPr/>
        </p:nvCxnSpPr>
        <p:spPr>
          <a:xfrm>
            <a:off x="253124" y="2591299"/>
            <a:ext cx="57733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06E23FB-B106-453B-8BB6-5C3B87F61EF2}"/>
              </a:ext>
            </a:extLst>
          </p:cNvPr>
          <p:cNvCxnSpPr/>
          <p:nvPr/>
        </p:nvCxnSpPr>
        <p:spPr>
          <a:xfrm>
            <a:off x="253124" y="761905"/>
            <a:ext cx="5755197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65DFB2BC-B5D0-4B33-B4F2-D04D0A4625ED}"/>
              </a:ext>
            </a:extLst>
          </p:cNvPr>
          <p:cNvCxnSpPr/>
          <p:nvPr/>
        </p:nvCxnSpPr>
        <p:spPr>
          <a:xfrm>
            <a:off x="6216712" y="2591299"/>
            <a:ext cx="5781404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1" name="Straight Connector 21">
            <a:extLst>
              <a:ext uri="{FF2B5EF4-FFF2-40B4-BE49-F238E27FC236}">
                <a16:creationId xmlns:a16="http://schemas.microsoft.com/office/drawing/2014/main" id="{184A76E7-037D-44A1-989A-6DD9CE7D4D2D}"/>
              </a:ext>
            </a:extLst>
          </p:cNvPr>
          <p:cNvCxnSpPr/>
          <p:nvPr/>
        </p:nvCxnSpPr>
        <p:spPr>
          <a:xfrm>
            <a:off x="6216712" y="761905"/>
            <a:ext cx="5781395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CDB7C42-2A14-4D99-9A17-9A6C2D572B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777413"/>
            <a:ext cx="5727015" cy="324996"/>
          </a:xfrm>
        </p:spPr>
        <p:txBody>
          <a:bodyPr anchor="ctr"/>
          <a:lstStyle>
            <a:lvl1pPr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Snapshot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0265698-E989-4E71-9D0F-A1AE2A8C3E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26981" y="2611142"/>
            <a:ext cx="5760857" cy="324996"/>
          </a:xfrm>
        </p:spPr>
        <p:txBody>
          <a:bodyPr anchor="ctr"/>
          <a:lstStyle>
            <a:lvl1pPr>
              <a:defRPr lang="en-GB" sz="1400" b="1"/>
            </a:lvl1pPr>
          </a:lstStyle>
          <a:p>
            <a:pPr lvl="0"/>
            <a:r>
              <a:rPr lang="en-GB"/>
              <a:t>Latest developments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DEA9F1F-6D7C-4300-87C1-5F54A0DB3C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611151"/>
            <a:ext cx="5722104" cy="323487"/>
          </a:xfrm>
        </p:spPr>
        <p:txBody>
          <a:bodyPr anchor="ctr"/>
          <a:lstStyle>
            <a:lvl1pPr>
              <a:defRPr lang="en-GB" sz="1400" b="1"/>
            </a:lvl1pPr>
          </a:lstStyle>
          <a:p>
            <a:pPr lvl="0"/>
            <a:r>
              <a:rPr lang="en-GB"/>
              <a:t>Key executives</a:t>
            </a: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97241D69-DA47-45D3-A6AA-0C6B5CC3CA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4002" y="127485"/>
            <a:ext cx="1602321" cy="512758"/>
          </a:xfrm>
        </p:spPr>
        <p:txBody>
          <a:bodyPr/>
          <a:lstStyle>
            <a:lvl1pPr>
              <a:defRPr lang="en-GB" sz="8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Table Placeholder 34">
            <a:extLst>
              <a:ext uri="{FF2B5EF4-FFF2-40B4-BE49-F238E27FC236}">
                <a16:creationId xmlns:a16="http://schemas.microsoft.com/office/drawing/2014/main" id="{CA88AD80-318D-40F5-A77A-63DA8171CA90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6216712" y="2974854"/>
            <a:ext cx="5781394" cy="3612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17" name="Table Placeholder 34">
            <a:extLst>
              <a:ext uri="{FF2B5EF4-FFF2-40B4-BE49-F238E27FC236}">
                <a16:creationId xmlns:a16="http://schemas.microsoft.com/office/drawing/2014/main" id="{7D924FE4-2B8E-4426-940B-B72E9E1A7BB7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253124" y="2974854"/>
            <a:ext cx="5762631" cy="3612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18" name="Picture Placeholder 25">
            <a:extLst>
              <a:ext uri="{FF2B5EF4-FFF2-40B4-BE49-F238E27FC236}">
                <a16:creationId xmlns:a16="http://schemas.microsoft.com/office/drawing/2014/main" id="{0A9A08F7-5563-4236-BE69-1D7ECEB9CD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4002" y="1101723"/>
            <a:ext cx="5755535" cy="1275167"/>
          </a:xfrm>
        </p:spPr>
        <p:txBody>
          <a:bodyPr anchorCtr="1"/>
          <a:lstStyle>
            <a:lvl1pPr algn="ctr"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Picture Placeholder 31">
            <a:extLst>
              <a:ext uri="{FF2B5EF4-FFF2-40B4-BE49-F238E27FC236}">
                <a16:creationId xmlns:a16="http://schemas.microsoft.com/office/drawing/2014/main" id="{8383E514-9527-46A2-A315-043AE1AAEA8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618155" y="878171"/>
            <a:ext cx="978508" cy="624708"/>
          </a:xfrm>
        </p:spPr>
        <p:txBody>
          <a:bodyPr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</a:t>
            </a:r>
          </a:p>
        </p:txBody>
      </p:sp>
      <p:cxnSp>
        <p:nvCxnSpPr>
          <p:cNvPr id="20" name="Straight Connector 41">
            <a:extLst>
              <a:ext uri="{FF2B5EF4-FFF2-40B4-BE49-F238E27FC236}">
                <a16:creationId xmlns:a16="http://schemas.microsoft.com/office/drawing/2014/main" id="{D5CEA697-D62E-4F42-830D-991751C8C3B2}"/>
              </a:ext>
            </a:extLst>
          </p:cNvPr>
          <p:cNvCxnSpPr/>
          <p:nvPr/>
        </p:nvCxnSpPr>
        <p:spPr>
          <a:xfrm>
            <a:off x="8835609" y="1587636"/>
            <a:ext cx="543611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0FB866B7-BA76-4E31-9EA0-D326F7A5FA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38149" y="1638741"/>
            <a:ext cx="3138531" cy="551739"/>
          </a:xfrm>
        </p:spPr>
        <p:txBody>
          <a:bodyPr anchorCtr="1"/>
          <a:lstStyle>
            <a:lvl1pPr algn="ctr">
              <a:defRPr sz="9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7AFA6D-93E1-4A8F-B48E-8AD7546D32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74189" y="117290"/>
            <a:ext cx="4046466" cy="522963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Snapshot, Company, Date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27581CA-7591-4424-9BF8-4EA6DF5B9C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035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4309E039-1194-4CCE-BD3F-6C57C3C287A6}"/>
              </a:ext>
            </a:extLst>
          </p:cNvPr>
          <p:cNvSpPr/>
          <p:nvPr/>
        </p:nvSpPr>
        <p:spPr>
          <a:xfrm>
            <a:off x="253124" y="2604284"/>
            <a:ext cx="4115677" cy="2221324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ED4B5F3F-BACD-49A7-971C-9CC856A5E360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0B92D408-5C87-4FEF-9963-57BEADB52420}"/>
              </a:ext>
            </a:extLst>
          </p:cNvPr>
          <p:cNvSpPr/>
          <p:nvPr/>
        </p:nvSpPr>
        <p:spPr>
          <a:xfrm>
            <a:off x="4554141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A83049-C3A4-4972-A97B-6C7A04968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079DA3-24C9-4920-9EF8-04419EFAA6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2336EC-96CE-4502-A7E2-C87F42A22C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E71934D-849E-44C9-8EE9-065FE2242234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24672BA0-C6B5-4B73-8C8C-867D668E3BCD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5457D3BD-CDF7-4D8E-A4A1-C42CB17B24CB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AFDD2B5D-1530-4D05-A09F-1DCE3031BCFB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E27D1C3C-5D23-450E-95B5-D7A4DBC383DF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C13FE3F0-0F17-4697-BC02-EEED8D9DB6B2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28575" cap="rnd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CEEDBBA-CB0B-433E-A388-E7B41A6211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15159" y="2665604"/>
            <a:ext cx="7198467" cy="386131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777703C-0B06-4127-95E0-145AE5EEBB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65613"/>
            <a:ext cx="3983803" cy="472251"/>
          </a:xfrm>
        </p:spPr>
        <p:txBody>
          <a:bodyPr anchor="ctr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BDA7B9C3-4EF9-4345-B6F1-9A8409F5ED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408" y="3138485"/>
            <a:ext cx="4118402" cy="1687113"/>
          </a:xfrm>
        </p:spPr>
        <p:txBody>
          <a:bodyPr anchorCtr="1"/>
          <a:lstStyle>
            <a:lvl1pPr algn="ctr"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4E65C57-FFDF-4A33-85CB-4889AD4C231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21681" y="193697"/>
            <a:ext cx="446400" cy="444645"/>
          </a:xfrm>
        </p:spPr>
        <p:txBody>
          <a:bodyPr lIns="0" tIns="0" rIns="0" b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Flag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25AE1456-B95B-4EEA-8470-339EEB619571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Innovation of the week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E6140E8F-4867-4EF0-9339-8D60CA0CBD37}"/>
              </a:ext>
            </a:extLst>
          </p:cNvPr>
          <p:cNvSpPr/>
          <p:nvPr/>
        </p:nvSpPr>
        <p:spPr>
          <a:xfrm>
            <a:off x="243669" y="4953048"/>
            <a:ext cx="4117826" cy="1663266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7460095E-E14C-40E0-99E6-056EA08787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3422" y="4991481"/>
            <a:ext cx="4118073" cy="1624833"/>
          </a:xfrm>
        </p:spPr>
        <p:txBody>
          <a:bodyPr anchorCtr="1"/>
          <a:lstStyle>
            <a:lvl1pPr algn="ctr">
              <a:defRPr lang="en-GB" sz="1200"/>
            </a:lvl1pPr>
          </a:lstStyle>
          <a:p>
            <a:pPr lvl="0"/>
            <a:r>
              <a:rPr lang="en-GB"/>
              <a:t>Click to insert banner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57A03EC-0F8D-48E1-846E-8C346B7A48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99451" y="5880104"/>
            <a:ext cx="3649132" cy="646115"/>
          </a:xfrm>
          <a:solidFill>
            <a:srgbClr val="193C6A"/>
          </a:solidFill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63A8A36-ED6E-445E-A210-8C7AFA4EE0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091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A51B8CE-ACF4-4C99-B143-48D8DAED9426}"/>
              </a:ext>
            </a:extLst>
          </p:cNvPr>
          <p:cNvSpPr/>
          <p:nvPr/>
        </p:nvSpPr>
        <p:spPr>
          <a:xfrm>
            <a:off x="253124" y="2604284"/>
            <a:ext cx="4115677" cy="317476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0CC0E007-7CFC-44D8-935B-2958E3E5B0B1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B8428054-F599-4150-8217-BF013A3ACE18}"/>
              </a:ext>
            </a:extLst>
          </p:cNvPr>
          <p:cNvSpPr/>
          <p:nvPr/>
        </p:nvSpPr>
        <p:spPr>
          <a:xfrm>
            <a:off x="4554141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4F3352-B4E9-4F88-9A73-8F778934E3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01A48A-15A1-41CB-A53F-645E99027A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1C1210-69E9-46AB-999A-FE16E3A01F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1AA8A0E-82AF-4BB6-A6C7-0528D0D1F4A2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3EDF4F45-CAB7-41EA-8CAA-08DBADCC91D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D6094013-4554-4286-870C-6BDE71666EDD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4857CD34-8636-4051-AA65-FA418374B93F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19AC3F42-0543-43E9-BA34-BF323527FB58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43422B7E-C108-4732-9683-A4AEF5037655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28575" cap="rnd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940CA7E-49E5-4734-9323-02D0F76568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15159" y="2665604"/>
            <a:ext cx="7198467" cy="386131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9EB6586-2B89-4D21-8911-448DBDF006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65613"/>
            <a:ext cx="3983803" cy="472251"/>
          </a:xfrm>
        </p:spPr>
        <p:txBody>
          <a:bodyPr anchor="ctr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9F61A4C-B0A0-45C8-81DD-338E7D5EC2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3669" y="3138485"/>
            <a:ext cx="4117826" cy="2640549"/>
          </a:xfrm>
        </p:spPr>
        <p:txBody>
          <a:bodyPr anchorCtr="1"/>
          <a:lstStyle>
            <a:lvl1pPr algn="ctr"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3DE6BE3-1F73-4A3D-9F65-9B0F0E0E27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21681" y="193697"/>
            <a:ext cx="446400" cy="444645"/>
          </a:xfrm>
        </p:spPr>
        <p:txBody>
          <a:bodyPr lIns="0" tIns="0" rIns="0" b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Flag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12E2C248-1D1B-449C-BC60-C9835BFE55F1}"/>
              </a:ext>
            </a:extLst>
          </p:cNvPr>
          <p:cNvSpPr txBox="1"/>
          <p:nvPr/>
        </p:nvSpPr>
        <p:spPr>
          <a:xfrm>
            <a:off x="303946" y="193697"/>
            <a:ext cx="2453499" cy="4446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Innovation of the week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787AEB5-86D2-42CF-8F8D-BBF37DB4271F}"/>
              </a:ext>
            </a:extLst>
          </p:cNvPr>
          <p:cNvSpPr/>
          <p:nvPr/>
        </p:nvSpPr>
        <p:spPr>
          <a:xfrm>
            <a:off x="243669" y="5879848"/>
            <a:ext cx="4117826" cy="736466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7D5A49B4-CF67-4B2E-9526-DE55E2A2D0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3422" y="5923967"/>
            <a:ext cx="4119033" cy="692347"/>
          </a:xfrm>
        </p:spPr>
        <p:txBody>
          <a:bodyPr anchorCtr="1"/>
          <a:lstStyle>
            <a:lvl1pPr algn="ctr">
              <a:defRPr lang="en-GB" sz="1200"/>
            </a:lvl1pPr>
          </a:lstStyle>
          <a:p>
            <a:pPr lvl="0"/>
            <a:r>
              <a:rPr lang="en-GB"/>
              <a:t>Click to insert banner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096ACA2-8659-447F-B54A-4EE2C78C37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99451" y="5880104"/>
            <a:ext cx="3649132" cy="646115"/>
          </a:xfrm>
          <a:solidFill>
            <a:srgbClr val="193C6A"/>
          </a:solidFill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C079F0B-8E19-4EFC-9F1A-9978CC9EDA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94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>
            <a:extLst>
              <a:ext uri="{FF2B5EF4-FFF2-40B4-BE49-F238E27FC236}">
                <a16:creationId xmlns:a16="http://schemas.microsoft.com/office/drawing/2014/main" id="{B694D9FA-3E9F-4950-9048-B5F04478716B}"/>
              </a:ext>
            </a:extLst>
          </p:cNvPr>
          <p:cNvSpPr/>
          <p:nvPr/>
        </p:nvSpPr>
        <p:spPr>
          <a:xfrm>
            <a:off x="0" y="0"/>
            <a:ext cx="12191996" cy="85480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DFA0001-E45A-4E78-BF6F-F8D142B557F3}"/>
              </a:ext>
            </a:extLst>
          </p:cNvPr>
          <p:cNvSpPr/>
          <p:nvPr/>
        </p:nvSpPr>
        <p:spPr>
          <a:xfrm>
            <a:off x="0" y="782159"/>
            <a:ext cx="12191996" cy="3402976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49A4B52-7427-4453-983F-71695A81BE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854077"/>
            <a:ext cx="12191996" cy="3259141"/>
          </a:xfrm>
          <a:solidFill>
            <a:srgbClr val="000000">
              <a:alpha val="65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60C6BC0-E76C-4457-92F5-E7389419C11C}"/>
              </a:ext>
            </a:extLst>
          </p:cNvPr>
          <p:cNvSpPr/>
          <p:nvPr/>
        </p:nvSpPr>
        <p:spPr>
          <a:xfrm>
            <a:off x="0" y="5526569"/>
            <a:ext cx="12191996" cy="13198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5CB5D66-5CE4-4B61-9A35-BEE2431BEABA}"/>
              </a:ext>
            </a:extLst>
          </p:cNvPr>
          <p:cNvSpPr/>
          <p:nvPr/>
        </p:nvSpPr>
        <p:spPr>
          <a:xfrm>
            <a:off x="1435" y="6604866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DACDA5-01E6-4F6D-BE29-AC06D358A9D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800600" y="5864979"/>
            <a:ext cx="2743200" cy="365129"/>
          </a:xfrm>
        </p:spPr>
        <p:txBody>
          <a:bodyPr anchorCtr="1"/>
          <a:lstStyle>
            <a:lvl1pPr algn="ctr">
              <a:defRPr>
                <a:solidFill>
                  <a:srgbClr val="404040"/>
                </a:solidFill>
              </a:defRPr>
            </a:lvl1pPr>
          </a:lstStyle>
          <a:p>
            <a:pPr lvl="0"/>
            <a:fld id="{6FFA2C42-70C4-4E85-96F5-8394E44A284E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4FC313-0577-4198-8F53-4B2F51978D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596" y="862644"/>
            <a:ext cx="10363196" cy="1542675"/>
          </a:xfrm>
        </p:spPr>
        <p:txBody>
          <a:bodyPr anchor="b" anchorCtr="1"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Report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BA8FA26-5BC9-4B30-819A-8391175FE22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6487" y="2863973"/>
            <a:ext cx="9144000" cy="1248951"/>
          </a:xfrm>
        </p:spPr>
        <p:txBody>
          <a:bodyPr anchorCtr="1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66600C0-3CA5-45AE-B70C-629C6D0384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31995" y="2667441"/>
            <a:ext cx="1727996" cy="35999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E222BB7A-84BB-42CA-BDCB-2F83AE67C1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854077"/>
            <a:ext cx="12191996" cy="3259141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18C9D7-18EE-4A81-87F9-AD956B51254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669E7172-6614-4891-9995-DF415E5899C4}"/>
              </a:ext>
            </a:extLst>
          </p:cNvPr>
          <p:cNvGrpSpPr/>
          <p:nvPr/>
        </p:nvGrpSpPr>
        <p:grpSpPr>
          <a:xfrm>
            <a:off x="5623816" y="4422221"/>
            <a:ext cx="919264" cy="911172"/>
            <a:chOff x="5623816" y="4422221"/>
            <a:chExt cx="919264" cy="91117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D3CA9E5-5107-4FBD-AE5F-D7A54CDE8CEF}"/>
                </a:ext>
              </a:extLst>
            </p:cNvPr>
            <p:cNvSpPr/>
            <p:nvPr/>
          </p:nvSpPr>
          <p:spPr>
            <a:xfrm>
              <a:off x="5741938" y="4472458"/>
              <a:ext cx="801142" cy="80896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934"/>
                <a:gd name="f8" fmla="val 932"/>
                <a:gd name="f9" fmla="val 467"/>
                <a:gd name="f10" fmla="val 521"/>
                <a:gd name="f11" fmla="val 3"/>
                <a:gd name="f12" fmla="val 574"/>
                <a:gd name="f13" fmla="val 12"/>
                <a:gd name="f14" fmla="val 625"/>
                <a:gd name="f15" fmla="val 27"/>
                <a:gd name="f16" fmla="val 672"/>
                <a:gd name="f17" fmla="val 47"/>
                <a:gd name="f18" fmla="val 717"/>
                <a:gd name="f19" fmla="val 72"/>
                <a:gd name="f20" fmla="val 759"/>
                <a:gd name="f21" fmla="val 102"/>
                <a:gd name="f22" fmla="val 796"/>
                <a:gd name="f23" fmla="val 136"/>
                <a:gd name="f24" fmla="val 831"/>
                <a:gd name="f25" fmla="val 175"/>
                <a:gd name="f26" fmla="val 861"/>
                <a:gd name="f27" fmla="val 216"/>
                <a:gd name="f28" fmla="val 886"/>
                <a:gd name="f29" fmla="val 261"/>
                <a:gd name="f30" fmla="val 907"/>
                <a:gd name="f31" fmla="val 309"/>
                <a:gd name="f32" fmla="val 921"/>
                <a:gd name="f33" fmla="val 359"/>
                <a:gd name="f34" fmla="val 931"/>
                <a:gd name="f35" fmla="val 412"/>
                <a:gd name="f36" fmla="val 466"/>
                <a:gd name="f37" fmla="val 573"/>
                <a:gd name="f38" fmla="val 623"/>
                <a:gd name="f39" fmla="val 671"/>
                <a:gd name="f40" fmla="val 757"/>
                <a:gd name="f41" fmla="val 830"/>
                <a:gd name="f42" fmla="val 860"/>
                <a:gd name="f43" fmla="val 885"/>
                <a:gd name="f44" fmla="val 905"/>
                <a:gd name="f45" fmla="val 920"/>
                <a:gd name="f46" fmla="val 929"/>
                <a:gd name="f47" fmla="val 413"/>
                <a:gd name="f48" fmla="val 262"/>
                <a:gd name="f49" fmla="val 217"/>
                <a:gd name="f50" fmla="val 73"/>
                <a:gd name="f51" fmla="val 13"/>
                <a:gd name="f52" fmla="+- 0 0 -90"/>
                <a:gd name="f53" fmla="*/ f4 1 934"/>
                <a:gd name="f54" fmla="*/ f5 1 932"/>
                <a:gd name="f55" fmla="+- f8 0 f6"/>
                <a:gd name="f56" fmla="+- f7 0 f6"/>
                <a:gd name="f57" fmla="*/ f52 f0 1"/>
                <a:gd name="f58" fmla="*/ f56 1 934"/>
                <a:gd name="f59" fmla="*/ f55 1 932"/>
                <a:gd name="f60" fmla="*/ 467 f56 1"/>
                <a:gd name="f61" fmla="*/ 0 f55 1"/>
                <a:gd name="f62" fmla="*/ 521 f56 1"/>
                <a:gd name="f63" fmla="*/ 3 f55 1"/>
                <a:gd name="f64" fmla="*/ 574 f56 1"/>
                <a:gd name="f65" fmla="*/ 12 f55 1"/>
                <a:gd name="f66" fmla="*/ 625 f56 1"/>
                <a:gd name="f67" fmla="*/ 27 f55 1"/>
                <a:gd name="f68" fmla="*/ 672 f56 1"/>
                <a:gd name="f69" fmla="*/ 47 f55 1"/>
                <a:gd name="f70" fmla="*/ 717 f56 1"/>
                <a:gd name="f71" fmla="*/ 72 f55 1"/>
                <a:gd name="f72" fmla="*/ 759 f56 1"/>
                <a:gd name="f73" fmla="*/ 102 f55 1"/>
                <a:gd name="f74" fmla="*/ 796 f56 1"/>
                <a:gd name="f75" fmla="*/ 136 f55 1"/>
                <a:gd name="f76" fmla="*/ 831 f56 1"/>
                <a:gd name="f77" fmla="*/ 175 f55 1"/>
                <a:gd name="f78" fmla="*/ 861 f56 1"/>
                <a:gd name="f79" fmla="*/ 216 f55 1"/>
                <a:gd name="f80" fmla="*/ 886 f56 1"/>
                <a:gd name="f81" fmla="*/ 261 f55 1"/>
                <a:gd name="f82" fmla="*/ 907 f56 1"/>
                <a:gd name="f83" fmla="*/ 309 f55 1"/>
                <a:gd name="f84" fmla="*/ 921 f56 1"/>
                <a:gd name="f85" fmla="*/ 359 f55 1"/>
                <a:gd name="f86" fmla="*/ 931 f56 1"/>
                <a:gd name="f87" fmla="*/ 412 f55 1"/>
                <a:gd name="f88" fmla="*/ 934 f56 1"/>
                <a:gd name="f89" fmla="*/ 466 f55 1"/>
                <a:gd name="f90" fmla="*/ 521 f55 1"/>
                <a:gd name="f91" fmla="*/ 573 f55 1"/>
                <a:gd name="f92" fmla="*/ 623 f55 1"/>
                <a:gd name="f93" fmla="*/ 671 f55 1"/>
                <a:gd name="f94" fmla="*/ 717 f55 1"/>
                <a:gd name="f95" fmla="*/ 757 f55 1"/>
                <a:gd name="f96" fmla="*/ 796 f55 1"/>
                <a:gd name="f97" fmla="*/ 830 f55 1"/>
                <a:gd name="f98" fmla="*/ 860 f55 1"/>
                <a:gd name="f99" fmla="*/ 885 f55 1"/>
                <a:gd name="f100" fmla="*/ 905 f55 1"/>
                <a:gd name="f101" fmla="*/ 920 f55 1"/>
                <a:gd name="f102" fmla="*/ 929 f55 1"/>
                <a:gd name="f103" fmla="*/ 932 f55 1"/>
                <a:gd name="f104" fmla="*/ 413 f56 1"/>
                <a:gd name="f105" fmla="*/ 360 f56 1"/>
                <a:gd name="f106" fmla="*/ 309 f56 1"/>
                <a:gd name="f107" fmla="*/ 262 f56 1"/>
                <a:gd name="f108" fmla="*/ 217 f56 1"/>
                <a:gd name="f109" fmla="*/ 175 f56 1"/>
                <a:gd name="f110" fmla="*/ 136 f56 1"/>
                <a:gd name="f111" fmla="*/ 102 f56 1"/>
                <a:gd name="f112" fmla="*/ 73 f56 1"/>
                <a:gd name="f113" fmla="*/ 47 f56 1"/>
                <a:gd name="f114" fmla="*/ 27 f56 1"/>
                <a:gd name="f115" fmla="*/ 13 f56 1"/>
                <a:gd name="f116" fmla="*/ 3 f56 1"/>
                <a:gd name="f117" fmla="*/ 0 f56 1"/>
                <a:gd name="f118" fmla="*/ f57 1 f3"/>
                <a:gd name="f119" fmla="*/ f60 1 934"/>
                <a:gd name="f120" fmla="*/ f61 1 932"/>
                <a:gd name="f121" fmla="*/ f62 1 934"/>
                <a:gd name="f122" fmla="*/ f63 1 932"/>
                <a:gd name="f123" fmla="*/ f64 1 934"/>
                <a:gd name="f124" fmla="*/ f65 1 932"/>
                <a:gd name="f125" fmla="*/ f66 1 934"/>
                <a:gd name="f126" fmla="*/ f67 1 932"/>
                <a:gd name="f127" fmla="*/ f68 1 934"/>
                <a:gd name="f128" fmla="*/ f69 1 932"/>
                <a:gd name="f129" fmla="*/ f70 1 934"/>
                <a:gd name="f130" fmla="*/ f71 1 932"/>
                <a:gd name="f131" fmla="*/ f72 1 934"/>
                <a:gd name="f132" fmla="*/ f73 1 932"/>
                <a:gd name="f133" fmla="*/ f74 1 934"/>
                <a:gd name="f134" fmla="*/ f75 1 932"/>
                <a:gd name="f135" fmla="*/ f76 1 934"/>
                <a:gd name="f136" fmla="*/ f77 1 932"/>
                <a:gd name="f137" fmla="*/ f78 1 934"/>
                <a:gd name="f138" fmla="*/ f79 1 932"/>
                <a:gd name="f139" fmla="*/ f80 1 934"/>
                <a:gd name="f140" fmla="*/ f81 1 932"/>
                <a:gd name="f141" fmla="*/ f82 1 934"/>
                <a:gd name="f142" fmla="*/ f83 1 932"/>
                <a:gd name="f143" fmla="*/ f84 1 934"/>
                <a:gd name="f144" fmla="*/ f85 1 932"/>
                <a:gd name="f145" fmla="*/ f86 1 934"/>
                <a:gd name="f146" fmla="*/ f87 1 932"/>
                <a:gd name="f147" fmla="*/ f88 1 934"/>
                <a:gd name="f148" fmla="*/ f89 1 932"/>
                <a:gd name="f149" fmla="*/ f90 1 932"/>
                <a:gd name="f150" fmla="*/ f91 1 932"/>
                <a:gd name="f151" fmla="*/ f92 1 932"/>
                <a:gd name="f152" fmla="*/ f93 1 932"/>
                <a:gd name="f153" fmla="*/ f94 1 932"/>
                <a:gd name="f154" fmla="*/ f95 1 932"/>
                <a:gd name="f155" fmla="*/ f96 1 932"/>
                <a:gd name="f156" fmla="*/ f97 1 932"/>
                <a:gd name="f157" fmla="*/ f98 1 932"/>
                <a:gd name="f158" fmla="*/ f99 1 932"/>
                <a:gd name="f159" fmla="*/ f100 1 932"/>
                <a:gd name="f160" fmla="*/ f101 1 932"/>
                <a:gd name="f161" fmla="*/ f102 1 932"/>
                <a:gd name="f162" fmla="*/ f103 1 932"/>
                <a:gd name="f163" fmla="*/ f104 1 934"/>
                <a:gd name="f164" fmla="*/ f105 1 934"/>
                <a:gd name="f165" fmla="*/ f106 1 934"/>
                <a:gd name="f166" fmla="*/ f107 1 934"/>
                <a:gd name="f167" fmla="*/ f108 1 934"/>
                <a:gd name="f168" fmla="*/ f109 1 934"/>
                <a:gd name="f169" fmla="*/ f110 1 934"/>
                <a:gd name="f170" fmla="*/ f111 1 934"/>
                <a:gd name="f171" fmla="*/ f112 1 934"/>
                <a:gd name="f172" fmla="*/ f113 1 934"/>
                <a:gd name="f173" fmla="*/ f114 1 934"/>
                <a:gd name="f174" fmla="*/ f115 1 934"/>
                <a:gd name="f175" fmla="*/ f116 1 934"/>
                <a:gd name="f176" fmla="*/ f117 1 934"/>
                <a:gd name="f177" fmla="*/ 0 1 f58"/>
                <a:gd name="f178" fmla="*/ f7 1 f58"/>
                <a:gd name="f179" fmla="*/ 0 1 f59"/>
                <a:gd name="f180" fmla="*/ f8 1 f59"/>
                <a:gd name="f181" fmla="+- f118 0 f1"/>
                <a:gd name="f182" fmla="*/ f119 1 f58"/>
                <a:gd name="f183" fmla="*/ f120 1 f59"/>
                <a:gd name="f184" fmla="*/ f121 1 f58"/>
                <a:gd name="f185" fmla="*/ f122 1 f59"/>
                <a:gd name="f186" fmla="*/ f123 1 f58"/>
                <a:gd name="f187" fmla="*/ f124 1 f59"/>
                <a:gd name="f188" fmla="*/ f125 1 f58"/>
                <a:gd name="f189" fmla="*/ f126 1 f59"/>
                <a:gd name="f190" fmla="*/ f127 1 f58"/>
                <a:gd name="f191" fmla="*/ f128 1 f59"/>
                <a:gd name="f192" fmla="*/ f129 1 f58"/>
                <a:gd name="f193" fmla="*/ f130 1 f59"/>
                <a:gd name="f194" fmla="*/ f131 1 f58"/>
                <a:gd name="f195" fmla="*/ f132 1 f59"/>
                <a:gd name="f196" fmla="*/ f133 1 f58"/>
                <a:gd name="f197" fmla="*/ f134 1 f59"/>
                <a:gd name="f198" fmla="*/ f135 1 f58"/>
                <a:gd name="f199" fmla="*/ f136 1 f59"/>
                <a:gd name="f200" fmla="*/ f137 1 f58"/>
                <a:gd name="f201" fmla="*/ f138 1 f59"/>
                <a:gd name="f202" fmla="*/ f139 1 f58"/>
                <a:gd name="f203" fmla="*/ f140 1 f59"/>
                <a:gd name="f204" fmla="*/ f141 1 f58"/>
                <a:gd name="f205" fmla="*/ f142 1 f59"/>
                <a:gd name="f206" fmla="*/ f143 1 f58"/>
                <a:gd name="f207" fmla="*/ f144 1 f59"/>
                <a:gd name="f208" fmla="*/ f145 1 f58"/>
                <a:gd name="f209" fmla="*/ f146 1 f59"/>
                <a:gd name="f210" fmla="*/ f147 1 f58"/>
                <a:gd name="f211" fmla="*/ f148 1 f59"/>
                <a:gd name="f212" fmla="*/ f149 1 f59"/>
                <a:gd name="f213" fmla="*/ f150 1 f59"/>
                <a:gd name="f214" fmla="*/ f151 1 f59"/>
                <a:gd name="f215" fmla="*/ f152 1 f59"/>
                <a:gd name="f216" fmla="*/ f153 1 f59"/>
                <a:gd name="f217" fmla="*/ f154 1 f59"/>
                <a:gd name="f218" fmla="*/ f155 1 f59"/>
                <a:gd name="f219" fmla="*/ f156 1 f59"/>
                <a:gd name="f220" fmla="*/ f157 1 f59"/>
                <a:gd name="f221" fmla="*/ f158 1 f59"/>
                <a:gd name="f222" fmla="*/ f159 1 f59"/>
                <a:gd name="f223" fmla="*/ f160 1 f59"/>
                <a:gd name="f224" fmla="*/ f161 1 f59"/>
                <a:gd name="f225" fmla="*/ f162 1 f59"/>
                <a:gd name="f226" fmla="*/ f163 1 f58"/>
                <a:gd name="f227" fmla="*/ f164 1 f58"/>
                <a:gd name="f228" fmla="*/ f165 1 f58"/>
                <a:gd name="f229" fmla="*/ f166 1 f58"/>
                <a:gd name="f230" fmla="*/ f167 1 f58"/>
                <a:gd name="f231" fmla="*/ f168 1 f58"/>
                <a:gd name="f232" fmla="*/ f169 1 f58"/>
                <a:gd name="f233" fmla="*/ f170 1 f58"/>
                <a:gd name="f234" fmla="*/ f171 1 f58"/>
                <a:gd name="f235" fmla="*/ f172 1 f58"/>
                <a:gd name="f236" fmla="*/ f173 1 f58"/>
                <a:gd name="f237" fmla="*/ f174 1 f58"/>
                <a:gd name="f238" fmla="*/ f175 1 f58"/>
                <a:gd name="f239" fmla="*/ f176 1 f58"/>
                <a:gd name="f240" fmla="*/ f177 f53 1"/>
                <a:gd name="f241" fmla="*/ f178 f53 1"/>
                <a:gd name="f242" fmla="*/ f180 f54 1"/>
                <a:gd name="f243" fmla="*/ f179 f54 1"/>
                <a:gd name="f244" fmla="*/ f182 f53 1"/>
                <a:gd name="f245" fmla="*/ f183 f54 1"/>
                <a:gd name="f246" fmla="*/ f184 f53 1"/>
                <a:gd name="f247" fmla="*/ f185 f54 1"/>
                <a:gd name="f248" fmla="*/ f186 f53 1"/>
                <a:gd name="f249" fmla="*/ f187 f54 1"/>
                <a:gd name="f250" fmla="*/ f188 f53 1"/>
                <a:gd name="f251" fmla="*/ f189 f54 1"/>
                <a:gd name="f252" fmla="*/ f190 f53 1"/>
                <a:gd name="f253" fmla="*/ f191 f54 1"/>
                <a:gd name="f254" fmla="*/ f192 f53 1"/>
                <a:gd name="f255" fmla="*/ f193 f54 1"/>
                <a:gd name="f256" fmla="*/ f194 f53 1"/>
                <a:gd name="f257" fmla="*/ f195 f54 1"/>
                <a:gd name="f258" fmla="*/ f196 f53 1"/>
                <a:gd name="f259" fmla="*/ f197 f54 1"/>
                <a:gd name="f260" fmla="*/ f198 f53 1"/>
                <a:gd name="f261" fmla="*/ f199 f54 1"/>
                <a:gd name="f262" fmla="*/ f200 f53 1"/>
                <a:gd name="f263" fmla="*/ f201 f54 1"/>
                <a:gd name="f264" fmla="*/ f202 f53 1"/>
                <a:gd name="f265" fmla="*/ f203 f54 1"/>
                <a:gd name="f266" fmla="*/ f204 f53 1"/>
                <a:gd name="f267" fmla="*/ f205 f54 1"/>
                <a:gd name="f268" fmla="*/ f206 f53 1"/>
                <a:gd name="f269" fmla="*/ f207 f54 1"/>
                <a:gd name="f270" fmla="*/ f208 f53 1"/>
                <a:gd name="f271" fmla="*/ f209 f54 1"/>
                <a:gd name="f272" fmla="*/ f210 f53 1"/>
                <a:gd name="f273" fmla="*/ f211 f54 1"/>
                <a:gd name="f274" fmla="*/ f212 f54 1"/>
                <a:gd name="f275" fmla="*/ f213 f54 1"/>
                <a:gd name="f276" fmla="*/ f214 f54 1"/>
                <a:gd name="f277" fmla="*/ f215 f54 1"/>
                <a:gd name="f278" fmla="*/ f216 f54 1"/>
                <a:gd name="f279" fmla="*/ f217 f54 1"/>
                <a:gd name="f280" fmla="*/ f218 f54 1"/>
                <a:gd name="f281" fmla="*/ f219 f54 1"/>
                <a:gd name="f282" fmla="*/ f220 f54 1"/>
                <a:gd name="f283" fmla="*/ f221 f54 1"/>
                <a:gd name="f284" fmla="*/ f222 f54 1"/>
                <a:gd name="f285" fmla="*/ f223 f54 1"/>
                <a:gd name="f286" fmla="*/ f224 f54 1"/>
                <a:gd name="f287" fmla="*/ f225 f54 1"/>
                <a:gd name="f288" fmla="*/ f226 f53 1"/>
                <a:gd name="f289" fmla="*/ f227 f53 1"/>
                <a:gd name="f290" fmla="*/ f228 f53 1"/>
                <a:gd name="f291" fmla="*/ f229 f53 1"/>
                <a:gd name="f292" fmla="*/ f230 f53 1"/>
                <a:gd name="f293" fmla="*/ f231 f53 1"/>
                <a:gd name="f294" fmla="*/ f232 f53 1"/>
                <a:gd name="f295" fmla="*/ f233 f53 1"/>
                <a:gd name="f296" fmla="*/ f234 f53 1"/>
                <a:gd name="f297" fmla="*/ f235 f53 1"/>
                <a:gd name="f298" fmla="*/ f236 f53 1"/>
                <a:gd name="f299" fmla="*/ f237 f53 1"/>
                <a:gd name="f300" fmla="*/ f238 f53 1"/>
                <a:gd name="f301" fmla="*/ f23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1">
                  <a:pos x="f244" y="f245"/>
                </a:cxn>
                <a:cxn ang="f181">
                  <a:pos x="f246" y="f247"/>
                </a:cxn>
                <a:cxn ang="f181">
                  <a:pos x="f248" y="f249"/>
                </a:cxn>
                <a:cxn ang="f181">
                  <a:pos x="f250" y="f251"/>
                </a:cxn>
                <a:cxn ang="f181">
                  <a:pos x="f252" y="f253"/>
                </a:cxn>
                <a:cxn ang="f181">
                  <a:pos x="f254" y="f255"/>
                </a:cxn>
                <a:cxn ang="f181">
                  <a:pos x="f256" y="f257"/>
                </a:cxn>
                <a:cxn ang="f181">
                  <a:pos x="f258" y="f259"/>
                </a:cxn>
                <a:cxn ang="f181">
                  <a:pos x="f260" y="f261"/>
                </a:cxn>
                <a:cxn ang="f181">
                  <a:pos x="f262" y="f263"/>
                </a:cxn>
                <a:cxn ang="f181">
                  <a:pos x="f264" y="f265"/>
                </a:cxn>
                <a:cxn ang="f181">
                  <a:pos x="f266" y="f267"/>
                </a:cxn>
                <a:cxn ang="f181">
                  <a:pos x="f268" y="f269"/>
                </a:cxn>
                <a:cxn ang="f181">
                  <a:pos x="f270" y="f271"/>
                </a:cxn>
                <a:cxn ang="f181">
                  <a:pos x="f272" y="f273"/>
                </a:cxn>
                <a:cxn ang="f181">
                  <a:pos x="f270" y="f274"/>
                </a:cxn>
                <a:cxn ang="f181">
                  <a:pos x="f268" y="f275"/>
                </a:cxn>
                <a:cxn ang="f181">
                  <a:pos x="f266" y="f276"/>
                </a:cxn>
                <a:cxn ang="f181">
                  <a:pos x="f264" y="f277"/>
                </a:cxn>
                <a:cxn ang="f181">
                  <a:pos x="f262" y="f278"/>
                </a:cxn>
                <a:cxn ang="f181">
                  <a:pos x="f260" y="f279"/>
                </a:cxn>
                <a:cxn ang="f181">
                  <a:pos x="f258" y="f280"/>
                </a:cxn>
                <a:cxn ang="f181">
                  <a:pos x="f256" y="f281"/>
                </a:cxn>
                <a:cxn ang="f181">
                  <a:pos x="f254" y="f282"/>
                </a:cxn>
                <a:cxn ang="f181">
                  <a:pos x="f252" y="f283"/>
                </a:cxn>
                <a:cxn ang="f181">
                  <a:pos x="f250" y="f284"/>
                </a:cxn>
                <a:cxn ang="f181">
                  <a:pos x="f248" y="f285"/>
                </a:cxn>
                <a:cxn ang="f181">
                  <a:pos x="f246" y="f286"/>
                </a:cxn>
                <a:cxn ang="f181">
                  <a:pos x="f244" y="f287"/>
                </a:cxn>
                <a:cxn ang="f181">
                  <a:pos x="f288" y="f286"/>
                </a:cxn>
                <a:cxn ang="f181">
                  <a:pos x="f289" y="f285"/>
                </a:cxn>
                <a:cxn ang="f181">
                  <a:pos x="f290" y="f284"/>
                </a:cxn>
                <a:cxn ang="f181">
                  <a:pos x="f291" y="f283"/>
                </a:cxn>
                <a:cxn ang="f181">
                  <a:pos x="f292" y="f282"/>
                </a:cxn>
                <a:cxn ang="f181">
                  <a:pos x="f293" y="f281"/>
                </a:cxn>
                <a:cxn ang="f181">
                  <a:pos x="f294" y="f280"/>
                </a:cxn>
                <a:cxn ang="f181">
                  <a:pos x="f295" y="f279"/>
                </a:cxn>
                <a:cxn ang="f181">
                  <a:pos x="f296" y="f278"/>
                </a:cxn>
                <a:cxn ang="f181">
                  <a:pos x="f297" y="f277"/>
                </a:cxn>
                <a:cxn ang="f181">
                  <a:pos x="f298" y="f276"/>
                </a:cxn>
                <a:cxn ang="f181">
                  <a:pos x="f299" y="f275"/>
                </a:cxn>
                <a:cxn ang="f181">
                  <a:pos x="f300" y="f274"/>
                </a:cxn>
                <a:cxn ang="f181">
                  <a:pos x="f301" y="f273"/>
                </a:cxn>
                <a:cxn ang="f181">
                  <a:pos x="f300" y="f271"/>
                </a:cxn>
                <a:cxn ang="f181">
                  <a:pos x="f299" y="f269"/>
                </a:cxn>
                <a:cxn ang="f181">
                  <a:pos x="f298" y="f267"/>
                </a:cxn>
                <a:cxn ang="f181">
                  <a:pos x="f297" y="f265"/>
                </a:cxn>
                <a:cxn ang="f181">
                  <a:pos x="f296" y="f263"/>
                </a:cxn>
                <a:cxn ang="f181">
                  <a:pos x="f295" y="f261"/>
                </a:cxn>
                <a:cxn ang="f181">
                  <a:pos x="f294" y="f259"/>
                </a:cxn>
                <a:cxn ang="f181">
                  <a:pos x="f293" y="f257"/>
                </a:cxn>
                <a:cxn ang="f181">
                  <a:pos x="f292" y="f255"/>
                </a:cxn>
                <a:cxn ang="f181">
                  <a:pos x="f291" y="f253"/>
                </a:cxn>
                <a:cxn ang="f181">
                  <a:pos x="f290" y="f251"/>
                </a:cxn>
                <a:cxn ang="f181">
                  <a:pos x="f289" y="f249"/>
                </a:cxn>
                <a:cxn ang="f181">
                  <a:pos x="f288" y="f247"/>
                </a:cxn>
                <a:cxn ang="f181">
                  <a:pos x="f244" y="f245"/>
                </a:cxn>
              </a:cxnLst>
              <a:rect l="f240" t="f243" r="f241" b="f242"/>
              <a:pathLst>
                <a:path w="934" h="932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4" y="f10"/>
                  </a:lnTo>
                  <a:lnTo>
                    <a:pt x="f32" y="f37"/>
                  </a:lnTo>
                  <a:lnTo>
                    <a:pt x="f30" y="f38"/>
                  </a:lnTo>
                  <a:lnTo>
                    <a:pt x="f28" y="f39"/>
                  </a:lnTo>
                  <a:lnTo>
                    <a:pt x="f26" y="f18"/>
                  </a:lnTo>
                  <a:lnTo>
                    <a:pt x="f24" y="f40"/>
                  </a:lnTo>
                  <a:lnTo>
                    <a:pt x="f22" y="f22"/>
                  </a:lnTo>
                  <a:lnTo>
                    <a:pt x="f20" y="f41"/>
                  </a:lnTo>
                  <a:lnTo>
                    <a:pt x="f18" y="f42"/>
                  </a:lnTo>
                  <a:lnTo>
                    <a:pt x="f16" y="f43"/>
                  </a:lnTo>
                  <a:lnTo>
                    <a:pt x="f14" y="f44"/>
                  </a:lnTo>
                  <a:lnTo>
                    <a:pt x="f12" y="f45"/>
                  </a:lnTo>
                  <a:lnTo>
                    <a:pt x="f10" y="f46"/>
                  </a:lnTo>
                  <a:lnTo>
                    <a:pt x="f9" y="f8"/>
                  </a:lnTo>
                  <a:lnTo>
                    <a:pt x="f47" y="f46"/>
                  </a:lnTo>
                  <a:lnTo>
                    <a:pt x="f2" y="f45"/>
                  </a:lnTo>
                  <a:lnTo>
                    <a:pt x="f31" y="f44"/>
                  </a:lnTo>
                  <a:lnTo>
                    <a:pt x="f48" y="f43"/>
                  </a:lnTo>
                  <a:lnTo>
                    <a:pt x="f49" y="f42"/>
                  </a:lnTo>
                  <a:lnTo>
                    <a:pt x="f25" y="f41"/>
                  </a:lnTo>
                  <a:lnTo>
                    <a:pt x="f23" y="f22"/>
                  </a:lnTo>
                  <a:lnTo>
                    <a:pt x="f21" y="f40"/>
                  </a:lnTo>
                  <a:lnTo>
                    <a:pt x="f50" y="f18"/>
                  </a:lnTo>
                  <a:lnTo>
                    <a:pt x="f17" y="f39"/>
                  </a:lnTo>
                  <a:lnTo>
                    <a:pt x="f15" y="f38"/>
                  </a:lnTo>
                  <a:lnTo>
                    <a:pt x="f51" y="f37"/>
                  </a:lnTo>
                  <a:lnTo>
                    <a:pt x="f11" y="f10"/>
                  </a:lnTo>
                  <a:lnTo>
                    <a:pt x="f6" y="f36"/>
                  </a:lnTo>
                  <a:lnTo>
                    <a:pt x="f11" y="f35"/>
                  </a:lnTo>
                  <a:lnTo>
                    <a:pt x="f51" y="f33"/>
                  </a:lnTo>
                  <a:lnTo>
                    <a:pt x="f15" y="f31"/>
                  </a:lnTo>
                  <a:lnTo>
                    <a:pt x="f17" y="f29"/>
                  </a:lnTo>
                  <a:lnTo>
                    <a:pt x="f50" y="f27"/>
                  </a:lnTo>
                  <a:lnTo>
                    <a:pt x="f21" y="f25"/>
                  </a:lnTo>
                  <a:lnTo>
                    <a:pt x="f23" y="f23"/>
                  </a:lnTo>
                  <a:lnTo>
                    <a:pt x="f25" y="f21"/>
                  </a:lnTo>
                  <a:lnTo>
                    <a:pt x="f49" y="f19"/>
                  </a:lnTo>
                  <a:lnTo>
                    <a:pt x="f48" y="f17"/>
                  </a:lnTo>
                  <a:lnTo>
                    <a:pt x="f31" y="f15"/>
                  </a:lnTo>
                  <a:lnTo>
                    <a:pt x="f2" y="f13"/>
                  </a:lnTo>
                  <a:lnTo>
                    <a:pt x="f47" y="f11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193C6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D1120D44-D25E-4D9C-BB7D-A708CD6250A7}"/>
                </a:ext>
              </a:extLst>
            </p:cNvPr>
            <p:cNvSpPr/>
            <p:nvPr/>
          </p:nvSpPr>
          <p:spPr>
            <a:xfrm>
              <a:off x="5623816" y="4422221"/>
              <a:ext cx="554638" cy="91117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648"/>
                <a:gd name="f8" fmla="val 1053"/>
                <a:gd name="f9" fmla="val 527"/>
                <a:gd name="f10" fmla="val 567"/>
                <a:gd name="f11" fmla="val 1"/>
                <a:gd name="f12" fmla="val 607"/>
                <a:gd name="f13" fmla="val 6"/>
                <a:gd name="f14" fmla="val 646"/>
                <a:gd name="f15" fmla="val 14"/>
                <a:gd name="f16" fmla="val 606"/>
                <a:gd name="f17" fmla="val 11"/>
                <a:gd name="f18" fmla="val 547"/>
                <a:gd name="f19" fmla="val 15"/>
                <a:gd name="f20" fmla="val 488"/>
                <a:gd name="f21" fmla="val 26"/>
                <a:gd name="f22" fmla="val 433"/>
                <a:gd name="f23" fmla="val 42"/>
                <a:gd name="f24" fmla="val 380"/>
                <a:gd name="f25" fmla="val 64"/>
                <a:gd name="f26" fmla="val 331"/>
                <a:gd name="f27" fmla="val 92"/>
                <a:gd name="f28" fmla="val 284"/>
                <a:gd name="f29" fmla="val 125"/>
                <a:gd name="f30" fmla="val 242"/>
                <a:gd name="f31" fmla="val 162"/>
                <a:gd name="f32" fmla="val 205"/>
                <a:gd name="f33" fmla="val 204"/>
                <a:gd name="f34" fmla="val 172"/>
                <a:gd name="f35" fmla="val 250"/>
                <a:gd name="f36" fmla="val 143"/>
                <a:gd name="f37" fmla="val 300"/>
                <a:gd name="f38" fmla="val 121"/>
                <a:gd name="f39" fmla="val 353"/>
                <a:gd name="f40" fmla="val 105"/>
                <a:gd name="f41" fmla="val 408"/>
                <a:gd name="f42" fmla="val 95"/>
                <a:gd name="f43" fmla="val 466"/>
                <a:gd name="f44" fmla="val 91"/>
                <a:gd name="f45" fmla="val 526"/>
                <a:gd name="f46" fmla="val 586"/>
                <a:gd name="f47" fmla="val 643"/>
                <a:gd name="f48" fmla="val 700"/>
                <a:gd name="f49" fmla="val 752"/>
                <a:gd name="f50" fmla="val 802"/>
                <a:gd name="f51" fmla="val 847"/>
                <a:gd name="f52" fmla="val 890"/>
                <a:gd name="f53" fmla="val 927"/>
                <a:gd name="f54" fmla="val 961"/>
                <a:gd name="f55" fmla="val 988"/>
                <a:gd name="f56" fmla="val 1010"/>
                <a:gd name="f57" fmla="val 1027"/>
                <a:gd name="f58" fmla="val 1036"/>
                <a:gd name="f59" fmla="val 1041"/>
                <a:gd name="f60" fmla="val 1039"/>
                <a:gd name="f61" fmla="val 608"/>
                <a:gd name="f62" fmla="val 1046"/>
                <a:gd name="f63" fmla="val 569"/>
                <a:gd name="f64" fmla="val 1051"/>
                <a:gd name="f65" fmla="val 469"/>
                <a:gd name="f66" fmla="val 1050"/>
                <a:gd name="f67" fmla="val 414"/>
                <a:gd name="f68" fmla="val 1025"/>
                <a:gd name="f69" fmla="val 310"/>
                <a:gd name="f70" fmla="val 1006"/>
                <a:gd name="f71" fmla="val 261"/>
                <a:gd name="f72" fmla="val 980"/>
                <a:gd name="f73" fmla="val 216"/>
                <a:gd name="f74" fmla="val 951"/>
                <a:gd name="f75" fmla="val 174"/>
                <a:gd name="f76" fmla="val 918"/>
                <a:gd name="f77" fmla="val 136"/>
                <a:gd name="f78" fmla="val 879"/>
                <a:gd name="f79" fmla="val 101"/>
                <a:gd name="f80" fmla="val 837"/>
                <a:gd name="f81" fmla="val 72"/>
                <a:gd name="f82" fmla="val 792"/>
                <a:gd name="f83" fmla="val 47"/>
                <a:gd name="f84" fmla="val 744"/>
                <a:gd name="f85" fmla="val 693"/>
                <a:gd name="f86" fmla="val 12"/>
                <a:gd name="f87" fmla="val 639"/>
                <a:gd name="f88" fmla="val 3"/>
                <a:gd name="f89" fmla="val 584"/>
                <a:gd name="f90" fmla="val 413"/>
                <a:gd name="f91" fmla="val 359"/>
                <a:gd name="f92" fmla="val 309"/>
                <a:gd name="f93" fmla="val 260"/>
                <a:gd name="f94" fmla="val 215"/>
                <a:gd name="f95" fmla="val 173"/>
                <a:gd name="f96" fmla="val 102"/>
                <a:gd name="f97" fmla="val 27"/>
                <a:gd name="f98" fmla="+- 0 0 -90"/>
                <a:gd name="f99" fmla="*/ f4 1 648"/>
                <a:gd name="f100" fmla="*/ f5 1 1053"/>
                <a:gd name="f101" fmla="+- f8 0 f6"/>
                <a:gd name="f102" fmla="+- f7 0 f6"/>
                <a:gd name="f103" fmla="*/ f98 f0 1"/>
                <a:gd name="f104" fmla="*/ f102 1 648"/>
                <a:gd name="f105" fmla="*/ f101 1 1053"/>
                <a:gd name="f106" fmla="*/ 567 f102 1"/>
                <a:gd name="f107" fmla="*/ 1 f101 1"/>
                <a:gd name="f108" fmla="*/ 646 f102 1"/>
                <a:gd name="f109" fmla="*/ 14 f101 1"/>
                <a:gd name="f110" fmla="*/ 547 f102 1"/>
                <a:gd name="f111" fmla="*/ 15 f101 1"/>
                <a:gd name="f112" fmla="*/ 433 f102 1"/>
                <a:gd name="f113" fmla="*/ 42 f101 1"/>
                <a:gd name="f114" fmla="*/ 331 f102 1"/>
                <a:gd name="f115" fmla="*/ 92 f101 1"/>
                <a:gd name="f116" fmla="*/ 242 f102 1"/>
                <a:gd name="f117" fmla="*/ 162 f101 1"/>
                <a:gd name="f118" fmla="*/ 172 f102 1"/>
                <a:gd name="f119" fmla="*/ 250 f101 1"/>
                <a:gd name="f120" fmla="*/ 121 f102 1"/>
                <a:gd name="f121" fmla="*/ 353 f101 1"/>
                <a:gd name="f122" fmla="*/ 95 f102 1"/>
                <a:gd name="f123" fmla="*/ 466 f101 1"/>
                <a:gd name="f124" fmla="*/ 586 f101 1"/>
                <a:gd name="f125" fmla="*/ 700 f101 1"/>
                <a:gd name="f126" fmla="*/ 802 f101 1"/>
                <a:gd name="f127" fmla="*/ 890 f101 1"/>
                <a:gd name="f128" fmla="*/ 961 f101 1"/>
                <a:gd name="f129" fmla="*/ 1010 f101 1"/>
                <a:gd name="f130" fmla="*/ 1036 f101 1"/>
                <a:gd name="f131" fmla="*/ 648 f102 1"/>
                <a:gd name="f132" fmla="*/ 1039 f101 1"/>
                <a:gd name="f133" fmla="*/ 569 f102 1"/>
                <a:gd name="f134" fmla="*/ 1051 f101 1"/>
                <a:gd name="f135" fmla="*/ 469 f102 1"/>
                <a:gd name="f136" fmla="*/ 1050 f101 1"/>
                <a:gd name="f137" fmla="*/ 360 f102 1"/>
                <a:gd name="f138" fmla="*/ 1025 f101 1"/>
                <a:gd name="f139" fmla="*/ 261 f102 1"/>
                <a:gd name="f140" fmla="*/ 980 f101 1"/>
                <a:gd name="f141" fmla="*/ 174 f102 1"/>
                <a:gd name="f142" fmla="*/ 918 f101 1"/>
                <a:gd name="f143" fmla="*/ 101 f102 1"/>
                <a:gd name="f144" fmla="*/ 837 f101 1"/>
                <a:gd name="f145" fmla="*/ 47 f102 1"/>
                <a:gd name="f146" fmla="*/ 744 f101 1"/>
                <a:gd name="f147" fmla="*/ 12 f102 1"/>
                <a:gd name="f148" fmla="*/ 639 f101 1"/>
                <a:gd name="f149" fmla="*/ 0 f102 1"/>
                <a:gd name="f150" fmla="*/ 527 f101 1"/>
                <a:gd name="f151" fmla="*/ 413 f101 1"/>
                <a:gd name="f152" fmla="*/ 309 f101 1"/>
                <a:gd name="f153" fmla="*/ 215 f101 1"/>
                <a:gd name="f154" fmla="*/ 136 f101 1"/>
                <a:gd name="f155" fmla="*/ 72 f101 1"/>
                <a:gd name="f156" fmla="*/ 27 f101 1"/>
                <a:gd name="f157" fmla="*/ 3 f101 1"/>
                <a:gd name="f158" fmla="*/ f103 1 f3"/>
                <a:gd name="f159" fmla="*/ f106 1 648"/>
                <a:gd name="f160" fmla="*/ f107 1 1053"/>
                <a:gd name="f161" fmla="*/ f108 1 648"/>
                <a:gd name="f162" fmla="*/ f109 1 1053"/>
                <a:gd name="f163" fmla="*/ f110 1 648"/>
                <a:gd name="f164" fmla="*/ f111 1 1053"/>
                <a:gd name="f165" fmla="*/ f112 1 648"/>
                <a:gd name="f166" fmla="*/ f113 1 1053"/>
                <a:gd name="f167" fmla="*/ f114 1 648"/>
                <a:gd name="f168" fmla="*/ f115 1 1053"/>
                <a:gd name="f169" fmla="*/ f116 1 648"/>
                <a:gd name="f170" fmla="*/ f117 1 1053"/>
                <a:gd name="f171" fmla="*/ f118 1 648"/>
                <a:gd name="f172" fmla="*/ f119 1 1053"/>
                <a:gd name="f173" fmla="*/ f120 1 648"/>
                <a:gd name="f174" fmla="*/ f121 1 1053"/>
                <a:gd name="f175" fmla="*/ f122 1 648"/>
                <a:gd name="f176" fmla="*/ f123 1 1053"/>
                <a:gd name="f177" fmla="*/ f124 1 1053"/>
                <a:gd name="f178" fmla="*/ f125 1 1053"/>
                <a:gd name="f179" fmla="*/ f126 1 1053"/>
                <a:gd name="f180" fmla="*/ f127 1 1053"/>
                <a:gd name="f181" fmla="*/ f128 1 1053"/>
                <a:gd name="f182" fmla="*/ f129 1 1053"/>
                <a:gd name="f183" fmla="*/ f130 1 1053"/>
                <a:gd name="f184" fmla="*/ f131 1 648"/>
                <a:gd name="f185" fmla="*/ f132 1 1053"/>
                <a:gd name="f186" fmla="*/ f133 1 648"/>
                <a:gd name="f187" fmla="*/ f134 1 1053"/>
                <a:gd name="f188" fmla="*/ f135 1 648"/>
                <a:gd name="f189" fmla="*/ f136 1 1053"/>
                <a:gd name="f190" fmla="*/ f137 1 648"/>
                <a:gd name="f191" fmla="*/ f138 1 1053"/>
                <a:gd name="f192" fmla="*/ f139 1 648"/>
                <a:gd name="f193" fmla="*/ f140 1 1053"/>
                <a:gd name="f194" fmla="*/ f141 1 648"/>
                <a:gd name="f195" fmla="*/ f142 1 1053"/>
                <a:gd name="f196" fmla="*/ f143 1 648"/>
                <a:gd name="f197" fmla="*/ f144 1 1053"/>
                <a:gd name="f198" fmla="*/ f145 1 648"/>
                <a:gd name="f199" fmla="*/ f146 1 1053"/>
                <a:gd name="f200" fmla="*/ f147 1 648"/>
                <a:gd name="f201" fmla="*/ f148 1 1053"/>
                <a:gd name="f202" fmla="*/ f149 1 648"/>
                <a:gd name="f203" fmla="*/ f150 1 1053"/>
                <a:gd name="f204" fmla="*/ f151 1 1053"/>
                <a:gd name="f205" fmla="*/ f152 1 1053"/>
                <a:gd name="f206" fmla="*/ f153 1 1053"/>
                <a:gd name="f207" fmla="*/ f154 1 1053"/>
                <a:gd name="f208" fmla="*/ f155 1 1053"/>
                <a:gd name="f209" fmla="*/ f156 1 1053"/>
                <a:gd name="f210" fmla="*/ f157 1 1053"/>
                <a:gd name="f211" fmla="*/ 0 1 f104"/>
                <a:gd name="f212" fmla="*/ f7 1 f104"/>
                <a:gd name="f213" fmla="*/ 0 1 f105"/>
                <a:gd name="f214" fmla="*/ f8 1 f105"/>
                <a:gd name="f215" fmla="+- f158 0 f1"/>
                <a:gd name="f216" fmla="*/ f159 1 f104"/>
                <a:gd name="f217" fmla="*/ f160 1 f105"/>
                <a:gd name="f218" fmla="*/ f161 1 f104"/>
                <a:gd name="f219" fmla="*/ f162 1 f105"/>
                <a:gd name="f220" fmla="*/ f163 1 f104"/>
                <a:gd name="f221" fmla="*/ f164 1 f105"/>
                <a:gd name="f222" fmla="*/ f165 1 f104"/>
                <a:gd name="f223" fmla="*/ f166 1 f105"/>
                <a:gd name="f224" fmla="*/ f167 1 f104"/>
                <a:gd name="f225" fmla="*/ f168 1 f105"/>
                <a:gd name="f226" fmla="*/ f169 1 f104"/>
                <a:gd name="f227" fmla="*/ f170 1 f105"/>
                <a:gd name="f228" fmla="*/ f171 1 f104"/>
                <a:gd name="f229" fmla="*/ f172 1 f105"/>
                <a:gd name="f230" fmla="*/ f173 1 f104"/>
                <a:gd name="f231" fmla="*/ f174 1 f105"/>
                <a:gd name="f232" fmla="*/ f175 1 f104"/>
                <a:gd name="f233" fmla="*/ f176 1 f105"/>
                <a:gd name="f234" fmla="*/ f177 1 f105"/>
                <a:gd name="f235" fmla="*/ f178 1 f105"/>
                <a:gd name="f236" fmla="*/ f179 1 f105"/>
                <a:gd name="f237" fmla="*/ f180 1 f105"/>
                <a:gd name="f238" fmla="*/ f181 1 f105"/>
                <a:gd name="f239" fmla="*/ f182 1 f105"/>
                <a:gd name="f240" fmla="*/ f183 1 f105"/>
                <a:gd name="f241" fmla="*/ f184 1 f104"/>
                <a:gd name="f242" fmla="*/ f185 1 f105"/>
                <a:gd name="f243" fmla="*/ f186 1 f104"/>
                <a:gd name="f244" fmla="*/ f187 1 f105"/>
                <a:gd name="f245" fmla="*/ f188 1 f104"/>
                <a:gd name="f246" fmla="*/ f189 1 f105"/>
                <a:gd name="f247" fmla="*/ f190 1 f104"/>
                <a:gd name="f248" fmla="*/ f191 1 f105"/>
                <a:gd name="f249" fmla="*/ f192 1 f104"/>
                <a:gd name="f250" fmla="*/ f193 1 f105"/>
                <a:gd name="f251" fmla="*/ f194 1 f104"/>
                <a:gd name="f252" fmla="*/ f195 1 f105"/>
                <a:gd name="f253" fmla="*/ f196 1 f104"/>
                <a:gd name="f254" fmla="*/ f197 1 f105"/>
                <a:gd name="f255" fmla="*/ f198 1 f104"/>
                <a:gd name="f256" fmla="*/ f199 1 f105"/>
                <a:gd name="f257" fmla="*/ f200 1 f104"/>
                <a:gd name="f258" fmla="*/ f201 1 f105"/>
                <a:gd name="f259" fmla="*/ f202 1 f104"/>
                <a:gd name="f260" fmla="*/ f203 1 f105"/>
                <a:gd name="f261" fmla="*/ f204 1 f105"/>
                <a:gd name="f262" fmla="*/ f205 1 f105"/>
                <a:gd name="f263" fmla="*/ f206 1 f105"/>
                <a:gd name="f264" fmla="*/ f207 1 f105"/>
                <a:gd name="f265" fmla="*/ f208 1 f105"/>
                <a:gd name="f266" fmla="*/ f209 1 f105"/>
                <a:gd name="f267" fmla="*/ f210 1 f105"/>
                <a:gd name="f268" fmla="*/ f211 f99 1"/>
                <a:gd name="f269" fmla="*/ f212 f99 1"/>
                <a:gd name="f270" fmla="*/ f214 f100 1"/>
                <a:gd name="f271" fmla="*/ f213 f100 1"/>
                <a:gd name="f272" fmla="*/ f216 f99 1"/>
                <a:gd name="f273" fmla="*/ f217 f100 1"/>
                <a:gd name="f274" fmla="*/ f218 f99 1"/>
                <a:gd name="f275" fmla="*/ f219 f100 1"/>
                <a:gd name="f276" fmla="*/ f220 f99 1"/>
                <a:gd name="f277" fmla="*/ f221 f100 1"/>
                <a:gd name="f278" fmla="*/ f222 f99 1"/>
                <a:gd name="f279" fmla="*/ f223 f100 1"/>
                <a:gd name="f280" fmla="*/ f224 f99 1"/>
                <a:gd name="f281" fmla="*/ f225 f100 1"/>
                <a:gd name="f282" fmla="*/ f226 f99 1"/>
                <a:gd name="f283" fmla="*/ f227 f100 1"/>
                <a:gd name="f284" fmla="*/ f228 f99 1"/>
                <a:gd name="f285" fmla="*/ f229 f100 1"/>
                <a:gd name="f286" fmla="*/ f230 f99 1"/>
                <a:gd name="f287" fmla="*/ f231 f100 1"/>
                <a:gd name="f288" fmla="*/ f232 f99 1"/>
                <a:gd name="f289" fmla="*/ f233 f100 1"/>
                <a:gd name="f290" fmla="*/ f234 f100 1"/>
                <a:gd name="f291" fmla="*/ f235 f100 1"/>
                <a:gd name="f292" fmla="*/ f236 f100 1"/>
                <a:gd name="f293" fmla="*/ f237 f100 1"/>
                <a:gd name="f294" fmla="*/ f238 f100 1"/>
                <a:gd name="f295" fmla="*/ f239 f100 1"/>
                <a:gd name="f296" fmla="*/ f240 f100 1"/>
                <a:gd name="f297" fmla="*/ f241 f99 1"/>
                <a:gd name="f298" fmla="*/ f242 f100 1"/>
                <a:gd name="f299" fmla="*/ f243 f99 1"/>
                <a:gd name="f300" fmla="*/ f244 f100 1"/>
                <a:gd name="f301" fmla="*/ f245 f99 1"/>
                <a:gd name="f302" fmla="*/ f246 f100 1"/>
                <a:gd name="f303" fmla="*/ f247 f99 1"/>
                <a:gd name="f304" fmla="*/ f248 f100 1"/>
                <a:gd name="f305" fmla="*/ f249 f99 1"/>
                <a:gd name="f306" fmla="*/ f250 f100 1"/>
                <a:gd name="f307" fmla="*/ f251 f99 1"/>
                <a:gd name="f308" fmla="*/ f252 f100 1"/>
                <a:gd name="f309" fmla="*/ f253 f99 1"/>
                <a:gd name="f310" fmla="*/ f254 f100 1"/>
                <a:gd name="f311" fmla="*/ f255 f99 1"/>
                <a:gd name="f312" fmla="*/ f256 f100 1"/>
                <a:gd name="f313" fmla="*/ f257 f99 1"/>
                <a:gd name="f314" fmla="*/ f258 f100 1"/>
                <a:gd name="f315" fmla="*/ f259 f99 1"/>
                <a:gd name="f316" fmla="*/ f260 f100 1"/>
                <a:gd name="f317" fmla="*/ f261 f100 1"/>
                <a:gd name="f318" fmla="*/ f262 f100 1"/>
                <a:gd name="f319" fmla="*/ f263 f100 1"/>
                <a:gd name="f320" fmla="*/ f264 f100 1"/>
                <a:gd name="f321" fmla="*/ f265 f100 1"/>
                <a:gd name="f322" fmla="*/ f266 f100 1"/>
                <a:gd name="f323" fmla="*/ f267 f1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5">
                  <a:pos x="f272" y="f273"/>
                </a:cxn>
                <a:cxn ang="f215">
                  <a:pos x="f274" y="f275"/>
                </a:cxn>
                <a:cxn ang="f215">
                  <a:pos x="f276" y="f277"/>
                </a:cxn>
                <a:cxn ang="f215">
                  <a:pos x="f278" y="f279"/>
                </a:cxn>
                <a:cxn ang="f215">
                  <a:pos x="f280" y="f281"/>
                </a:cxn>
                <a:cxn ang="f215">
                  <a:pos x="f282" y="f283"/>
                </a:cxn>
                <a:cxn ang="f215">
                  <a:pos x="f284" y="f285"/>
                </a:cxn>
                <a:cxn ang="f215">
                  <a:pos x="f286" y="f287"/>
                </a:cxn>
                <a:cxn ang="f215">
                  <a:pos x="f288" y="f289"/>
                </a:cxn>
                <a:cxn ang="f215">
                  <a:pos x="f288" y="f290"/>
                </a:cxn>
                <a:cxn ang="f215">
                  <a:pos x="f286" y="f291"/>
                </a:cxn>
                <a:cxn ang="f215">
                  <a:pos x="f284" y="f292"/>
                </a:cxn>
                <a:cxn ang="f215">
                  <a:pos x="f282" y="f293"/>
                </a:cxn>
                <a:cxn ang="f215">
                  <a:pos x="f280" y="f294"/>
                </a:cxn>
                <a:cxn ang="f215">
                  <a:pos x="f278" y="f295"/>
                </a:cxn>
                <a:cxn ang="f215">
                  <a:pos x="f276" y="f296"/>
                </a:cxn>
                <a:cxn ang="f215">
                  <a:pos x="f297" y="f298"/>
                </a:cxn>
                <a:cxn ang="f215">
                  <a:pos x="f299" y="f300"/>
                </a:cxn>
                <a:cxn ang="f215">
                  <a:pos x="f301" y="f302"/>
                </a:cxn>
                <a:cxn ang="f215">
                  <a:pos x="f303" y="f304"/>
                </a:cxn>
                <a:cxn ang="f215">
                  <a:pos x="f305" y="f306"/>
                </a:cxn>
                <a:cxn ang="f215">
                  <a:pos x="f307" y="f308"/>
                </a:cxn>
                <a:cxn ang="f215">
                  <a:pos x="f309" y="f310"/>
                </a:cxn>
                <a:cxn ang="f215">
                  <a:pos x="f311" y="f312"/>
                </a:cxn>
                <a:cxn ang="f215">
                  <a:pos x="f313" y="f314"/>
                </a:cxn>
                <a:cxn ang="f215">
                  <a:pos x="f315" y="f316"/>
                </a:cxn>
                <a:cxn ang="f215">
                  <a:pos x="f313" y="f317"/>
                </a:cxn>
                <a:cxn ang="f215">
                  <a:pos x="f311" y="f318"/>
                </a:cxn>
                <a:cxn ang="f215">
                  <a:pos x="f309" y="f319"/>
                </a:cxn>
                <a:cxn ang="f215">
                  <a:pos x="f307" y="f320"/>
                </a:cxn>
                <a:cxn ang="f215">
                  <a:pos x="f305" y="f321"/>
                </a:cxn>
                <a:cxn ang="f215">
                  <a:pos x="f303" y="f322"/>
                </a:cxn>
                <a:cxn ang="f215">
                  <a:pos x="f301" y="f323"/>
                </a:cxn>
              </a:cxnLst>
              <a:rect l="f268" t="f271" r="f269" b="f270"/>
              <a:pathLst>
                <a:path w="648" h="1053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2" y="f46"/>
                  </a:lnTo>
                  <a:lnTo>
                    <a:pt x="f40" y="f47"/>
                  </a:lnTo>
                  <a:lnTo>
                    <a:pt x="f38" y="f48"/>
                  </a:lnTo>
                  <a:lnTo>
                    <a:pt x="f36" y="f49"/>
                  </a:lnTo>
                  <a:lnTo>
                    <a:pt x="f34" y="f50"/>
                  </a:lnTo>
                  <a:lnTo>
                    <a:pt x="f32" y="f51"/>
                  </a:lnTo>
                  <a:lnTo>
                    <a:pt x="f30" y="f52"/>
                  </a:lnTo>
                  <a:lnTo>
                    <a:pt x="f28" y="f53"/>
                  </a:lnTo>
                  <a:lnTo>
                    <a:pt x="f26" y="f54"/>
                  </a:lnTo>
                  <a:lnTo>
                    <a:pt x="f24" y="f55"/>
                  </a:lnTo>
                  <a:lnTo>
                    <a:pt x="f22" y="f56"/>
                  </a:lnTo>
                  <a:lnTo>
                    <a:pt x="f20" y="f57"/>
                  </a:lnTo>
                  <a:lnTo>
                    <a:pt x="f18" y="f58"/>
                  </a:lnTo>
                  <a:lnTo>
                    <a:pt x="f16" y="f59"/>
                  </a:lnTo>
                  <a:lnTo>
                    <a:pt x="f7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9" y="f8"/>
                  </a:lnTo>
                  <a:lnTo>
                    <a:pt x="f65" y="f66"/>
                  </a:lnTo>
                  <a:lnTo>
                    <a:pt x="f67" y="f59"/>
                  </a:lnTo>
                  <a:lnTo>
                    <a:pt x="f2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21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6" y="f9"/>
                  </a:lnTo>
                  <a:lnTo>
                    <a:pt x="f88" y="f65"/>
                  </a:lnTo>
                  <a:lnTo>
                    <a:pt x="f86" y="f90"/>
                  </a:lnTo>
                  <a:lnTo>
                    <a:pt x="f21" y="f91"/>
                  </a:lnTo>
                  <a:lnTo>
                    <a:pt x="f83" y="f92"/>
                  </a:lnTo>
                  <a:lnTo>
                    <a:pt x="f81" y="f93"/>
                  </a:lnTo>
                  <a:lnTo>
                    <a:pt x="f79" y="f94"/>
                  </a:lnTo>
                  <a:lnTo>
                    <a:pt x="f77" y="f95"/>
                  </a:lnTo>
                  <a:lnTo>
                    <a:pt x="f75" y="f77"/>
                  </a:lnTo>
                  <a:lnTo>
                    <a:pt x="f73" y="f96"/>
                  </a:lnTo>
                  <a:lnTo>
                    <a:pt x="f71" y="f81"/>
                  </a:lnTo>
                  <a:lnTo>
                    <a:pt x="f69" y="f83"/>
                  </a:lnTo>
                  <a:lnTo>
                    <a:pt x="f2" y="f97"/>
                  </a:lnTo>
                  <a:lnTo>
                    <a:pt x="f67" y="f86"/>
                  </a:lnTo>
                  <a:lnTo>
                    <a:pt x="f65" y="f88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972AE4FC-EB23-431D-8DBE-06DFF4287B93}"/>
                </a:ext>
              </a:extLst>
            </p:cNvPr>
            <p:cNvSpPr/>
            <p:nvPr/>
          </p:nvSpPr>
          <p:spPr>
            <a:xfrm>
              <a:off x="5866900" y="4751350"/>
              <a:ext cx="53071" cy="251176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60C13D6-2D61-4A9E-90EA-4C783AA76048}"/>
                </a:ext>
              </a:extLst>
            </p:cNvPr>
            <p:cNvSpPr/>
            <p:nvPr/>
          </p:nvSpPr>
          <p:spPr>
            <a:xfrm>
              <a:off x="5962765" y="4746156"/>
              <a:ext cx="222537" cy="259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0"/>
                <a:gd name="f7" fmla="val 300"/>
                <a:gd name="f8" fmla="val 159"/>
                <a:gd name="f9" fmla="val 185"/>
                <a:gd name="f10" fmla="val 1"/>
                <a:gd name="f11" fmla="val 209"/>
                <a:gd name="f12" fmla="val 4"/>
                <a:gd name="f13" fmla="val 231"/>
                <a:gd name="f14" fmla="val 10"/>
                <a:gd name="f15" fmla="val 253"/>
                <a:gd name="f16" fmla="val 17"/>
                <a:gd name="f17" fmla="val 244"/>
                <a:gd name="f18" fmla="val 65"/>
                <a:gd name="f19" fmla="val 206"/>
                <a:gd name="f20" fmla="val 53"/>
                <a:gd name="f21" fmla="val 186"/>
                <a:gd name="f22" fmla="val 49"/>
                <a:gd name="f23" fmla="val 164"/>
                <a:gd name="f24" fmla="val 48"/>
                <a:gd name="f25" fmla="val 142"/>
                <a:gd name="f26" fmla="val 50"/>
                <a:gd name="f27" fmla="val 122"/>
                <a:gd name="f28" fmla="val 55"/>
                <a:gd name="f29" fmla="val 104"/>
                <a:gd name="f30" fmla="val 64"/>
                <a:gd name="f31" fmla="val 89"/>
                <a:gd name="f32" fmla="val 75"/>
                <a:gd name="f33" fmla="val 78"/>
                <a:gd name="f34" fmla="val 69"/>
                <a:gd name="f35" fmla="val 108"/>
                <a:gd name="f36" fmla="val 63"/>
                <a:gd name="f37" fmla="val 130"/>
                <a:gd name="f38" fmla="val 61"/>
                <a:gd name="f39" fmla="val 155"/>
                <a:gd name="f40" fmla="val 62"/>
                <a:gd name="f41" fmla="val 178"/>
                <a:gd name="f42" fmla="val 68"/>
                <a:gd name="f43" fmla="val 198"/>
                <a:gd name="f44" fmla="val 76"/>
                <a:gd name="f45" fmla="val 214"/>
                <a:gd name="f46" fmla="val 87"/>
                <a:gd name="f47" fmla="val 229"/>
                <a:gd name="f48" fmla="val 101"/>
                <a:gd name="f49" fmla="val 240"/>
                <a:gd name="f50" fmla="val 119"/>
                <a:gd name="f51" fmla="val 249"/>
                <a:gd name="f52" fmla="val 139"/>
                <a:gd name="f53" fmla="val 254"/>
                <a:gd name="f54" fmla="val 204"/>
                <a:gd name="f55" fmla="val 163"/>
                <a:gd name="f56" fmla="val 282"/>
                <a:gd name="f57" fmla="val 238"/>
                <a:gd name="f58" fmla="val 289"/>
                <a:gd name="f59" fmla="val 211"/>
                <a:gd name="f60" fmla="val 296"/>
                <a:gd name="f61" fmla="val 184"/>
                <a:gd name="f62" fmla="val 299"/>
                <a:gd name="f63" fmla="val 156"/>
                <a:gd name="f64" fmla="val 132"/>
                <a:gd name="f65" fmla="val 110"/>
                <a:gd name="f66" fmla="val 90"/>
                <a:gd name="f67" fmla="val 290"/>
                <a:gd name="f68" fmla="val 277"/>
                <a:gd name="f69" fmla="val 41"/>
                <a:gd name="f70" fmla="val 23"/>
                <a:gd name="f71" fmla="val 239"/>
                <a:gd name="f72" fmla="val 11"/>
                <a:gd name="f73" fmla="val 213"/>
                <a:gd name="f74" fmla="val 3"/>
                <a:gd name="f75" fmla="val 154"/>
                <a:gd name="f76" fmla="val 121"/>
                <a:gd name="f77" fmla="val 91"/>
                <a:gd name="f78" fmla="val 18"/>
                <a:gd name="f79" fmla="val 73"/>
                <a:gd name="f80" fmla="val 29"/>
                <a:gd name="f81" fmla="val 57"/>
                <a:gd name="f82" fmla="val 43"/>
                <a:gd name="f83" fmla="val 20"/>
                <a:gd name="f84" fmla="val 92"/>
                <a:gd name="f85" fmla="val 113"/>
                <a:gd name="f86" fmla="val 5"/>
                <a:gd name="f87" fmla="val 135"/>
                <a:gd name="f88" fmla="+- 0 0 -90"/>
                <a:gd name="f89" fmla="*/ f3 1 260"/>
                <a:gd name="f90" fmla="*/ f4 1 300"/>
                <a:gd name="f91" fmla="+- f7 0 f5"/>
                <a:gd name="f92" fmla="+- f6 0 f5"/>
                <a:gd name="f93" fmla="*/ f88 f0 1"/>
                <a:gd name="f94" fmla="*/ f92 1 260"/>
                <a:gd name="f95" fmla="*/ f91 1 300"/>
                <a:gd name="f96" fmla="*/ 159 f92 1"/>
                <a:gd name="f97" fmla="*/ 0 f91 1"/>
                <a:gd name="f98" fmla="*/ 185 f92 1"/>
                <a:gd name="f99" fmla="*/ 1 f91 1"/>
                <a:gd name="f100" fmla="*/ 209 f92 1"/>
                <a:gd name="f101" fmla="*/ 4 f91 1"/>
                <a:gd name="f102" fmla="*/ 231 f92 1"/>
                <a:gd name="f103" fmla="*/ 10 f91 1"/>
                <a:gd name="f104" fmla="*/ 253 f92 1"/>
                <a:gd name="f105" fmla="*/ 17 f91 1"/>
                <a:gd name="f106" fmla="*/ 244 f92 1"/>
                <a:gd name="f107" fmla="*/ 65 f91 1"/>
                <a:gd name="f108" fmla="*/ 206 f92 1"/>
                <a:gd name="f109" fmla="*/ 53 f91 1"/>
                <a:gd name="f110" fmla="*/ 186 f92 1"/>
                <a:gd name="f111" fmla="*/ 49 f91 1"/>
                <a:gd name="f112" fmla="*/ 164 f92 1"/>
                <a:gd name="f113" fmla="*/ 48 f91 1"/>
                <a:gd name="f114" fmla="*/ 142 f92 1"/>
                <a:gd name="f115" fmla="*/ 50 f91 1"/>
                <a:gd name="f116" fmla="*/ 122 f92 1"/>
                <a:gd name="f117" fmla="*/ 55 f91 1"/>
                <a:gd name="f118" fmla="*/ 104 f92 1"/>
                <a:gd name="f119" fmla="*/ 64 f91 1"/>
                <a:gd name="f120" fmla="*/ 89 f92 1"/>
                <a:gd name="f121" fmla="*/ 75 f91 1"/>
                <a:gd name="f122" fmla="*/ 78 f92 1"/>
                <a:gd name="f123" fmla="*/ 89 f91 1"/>
                <a:gd name="f124" fmla="*/ 69 f92 1"/>
                <a:gd name="f125" fmla="*/ 108 f91 1"/>
                <a:gd name="f126" fmla="*/ 63 f92 1"/>
                <a:gd name="f127" fmla="*/ 130 f91 1"/>
                <a:gd name="f128" fmla="*/ 61 f92 1"/>
                <a:gd name="f129" fmla="*/ 155 f91 1"/>
                <a:gd name="f130" fmla="*/ 62 f92 1"/>
                <a:gd name="f131" fmla="*/ 178 f91 1"/>
                <a:gd name="f132" fmla="*/ 68 f92 1"/>
                <a:gd name="f133" fmla="*/ 198 f91 1"/>
                <a:gd name="f134" fmla="*/ 76 f92 1"/>
                <a:gd name="f135" fmla="*/ 214 f91 1"/>
                <a:gd name="f136" fmla="*/ 87 f92 1"/>
                <a:gd name="f137" fmla="*/ 229 f91 1"/>
                <a:gd name="f138" fmla="*/ 101 f92 1"/>
                <a:gd name="f139" fmla="*/ 240 f91 1"/>
                <a:gd name="f140" fmla="*/ 119 f92 1"/>
                <a:gd name="f141" fmla="*/ 249 f91 1"/>
                <a:gd name="f142" fmla="*/ 139 f92 1"/>
                <a:gd name="f143" fmla="*/ 253 f91 1"/>
                <a:gd name="f144" fmla="*/ 254 f91 1"/>
                <a:gd name="f145" fmla="*/ 204 f92 1"/>
                <a:gd name="f146" fmla="*/ 163 f91 1"/>
                <a:gd name="f147" fmla="*/ 260 f92 1"/>
                <a:gd name="f148" fmla="*/ 282 f91 1"/>
                <a:gd name="f149" fmla="*/ 238 f92 1"/>
                <a:gd name="f150" fmla="*/ 289 f91 1"/>
                <a:gd name="f151" fmla="*/ 211 f92 1"/>
                <a:gd name="f152" fmla="*/ 296 f91 1"/>
                <a:gd name="f153" fmla="*/ 184 f92 1"/>
                <a:gd name="f154" fmla="*/ 299 f91 1"/>
                <a:gd name="f155" fmla="*/ 156 f92 1"/>
                <a:gd name="f156" fmla="*/ 300 f91 1"/>
                <a:gd name="f157" fmla="*/ 132 f92 1"/>
                <a:gd name="f158" fmla="*/ 110 f92 1"/>
                <a:gd name="f159" fmla="*/ 90 f92 1"/>
                <a:gd name="f160" fmla="*/ 290 f91 1"/>
                <a:gd name="f161" fmla="*/ 277 f91 1"/>
                <a:gd name="f162" fmla="*/ 41 f92 1"/>
                <a:gd name="f163" fmla="*/ 260 f91 1"/>
                <a:gd name="f164" fmla="*/ 23 f92 1"/>
                <a:gd name="f165" fmla="*/ 239 f91 1"/>
                <a:gd name="f166" fmla="*/ 11 f92 1"/>
                <a:gd name="f167" fmla="*/ 213 f91 1"/>
                <a:gd name="f168" fmla="*/ 3 f92 1"/>
                <a:gd name="f169" fmla="*/ 186 f91 1"/>
                <a:gd name="f170" fmla="*/ 0 f92 1"/>
                <a:gd name="f171" fmla="*/ 154 f91 1"/>
                <a:gd name="f172" fmla="*/ 121 f91 1"/>
                <a:gd name="f173" fmla="*/ 91 f91 1"/>
                <a:gd name="f174" fmla="*/ 18 f92 1"/>
                <a:gd name="f175" fmla="*/ 73 f91 1"/>
                <a:gd name="f176" fmla="*/ 29 f92 1"/>
                <a:gd name="f177" fmla="*/ 57 f91 1"/>
                <a:gd name="f178" fmla="*/ 43 f91 1"/>
                <a:gd name="f179" fmla="*/ 57 f92 1"/>
                <a:gd name="f180" fmla="*/ 29 f91 1"/>
                <a:gd name="f181" fmla="*/ 73 f92 1"/>
                <a:gd name="f182" fmla="*/ 20 f91 1"/>
                <a:gd name="f183" fmla="*/ 92 f92 1"/>
                <a:gd name="f184" fmla="*/ 11 f91 1"/>
                <a:gd name="f185" fmla="*/ 113 f92 1"/>
                <a:gd name="f186" fmla="*/ 5 f91 1"/>
                <a:gd name="f187" fmla="*/ 135 f92 1"/>
                <a:gd name="f188" fmla="*/ f93 1 f2"/>
                <a:gd name="f189" fmla="*/ f96 1 260"/>
                <a:gd name="f190" fmla="*/ f97 1 300"/>
                <a:gd name="f191" fmla="*/ f98 1 260"/>
                <a:gd name="f192" fmla="*/ f99 1 300"/>
                <a:gd name="f193" fmla="*/ f100 1 260"/>
                <a:gd name="f194" fmla="*/ f101 1 300"/>
                <a:gd name="f195" fmla="*/ f102 1 260"/>
                <a:gd name="f196" fmla="*/ f103 1 300"/>
                <a:gd name="f197" fmla="*/ f104 1 260"/>
                <a:gd name="f198" fmla="*/ f105 1 300"/>
                <a:gd name="f199" fmla="*/ f106 1 260"/>
                <a:gd name="f200" fmla="*/ f107 1 300"/>
                <a:gd name="f201" fmla="*/ f108 1 260"/>
                <a:gd name="f202" fmla="*/ f109 1 300"/>
                <a:gd name="f203" fmla="*/ f110 1 260"/>
                <a:gd name="f204" fmla="*/ f111 1 300"/>
                <a:gd name="f205" fmla="*/ f112 1 260"/>
                <a:gd name="f206" fmla="*/ f113 1 300"/>
                <a:gd name="f207" fmla="*/ f114 1 260"/>
                <a:gd name="f208" fmla="*/ f115 1 300"/>
                <a:gd name="f209" fmla="*/ f116 1 260"/>
                <a:gd name="f210" fmla="*/ f117 1 300"/>
                <a:gd name="f211" fmla="*/ f118 1 260"/>
                <a:gd name="f212" fmla="*/ f119 1 300"/>
                <a:gd name="f213" fmla="*/ f120 1 260"/>
                <a:gd name="f214" fmla="*/ f121 1 300"/>
                <a:gd name="f215" fmla="*/ f122 1 260"/>
                <a:gd name="f216" fmla="*/ f123 1 300"/>
                <a:gd name="f217" fmla="*/ f124 1 260"/>
                <a:gd name="f218" fmla="*/ f125 1 300"/>
                <a:gd name="f219" fmla="*/ f126 1 260"/>
                <a:gd name="f220" fmla="*/ f127 1 300"/>
                <a:gd name="f221" fmla="*/ f128 1 260"/>
                <a:gd name="f222" fmla="*/ f129 1 300"/>
                <a:gd name="f223" fmla="*/ f130 1 260"/>
                <a:gd name="f224" fmla="*/ f131 1 300"/>
                <a:gd name="f225" fmla="*/ f132 1 260"/>
                <a:gd name="f226" fmla="*/ f133 1 300"/>
                <a:gd name="f227" fmla="*/ f134 1 260"/>
                <a:gd name="f228" fmla="*/ f135 1 300"/>
                <a:gd name="f229" fmla="*/ f136 1 260"/>
                <a:gd name="f230" fmla="*/ f137 1 300"/>
                <a:gd name="f231" fmla="*/ f138 1 260"/>
                <a:gd name="f232" fmla="*/ f139 1 300"/>
                <a:gd name="f233" fmla="*/ f140 1 260"/>
                <a:gd name="f234" fmla="*/ f141 1 300"/>
                <a:gd name="f235" fmla="*/ f142 1 260"/>
                <a:gd name="f236" fmla="*/ f143 1 300"/>
                <a:gd name="f237" fmla="*/ f144 1 300"/>
                <a:gd name="f238" fmla="*/ f145 1 260"/>
                <a:gd name="f239" fmla="*/ f146 1 300"/>
                <a:gd name="f240" fmla="*/ f147 1 260"/>
                <a:gd name="f241" fmla="*/ f148 1 300"/>
                <a:gd name="f242" fmla="*/ f149 1 260"/>
                <a:gd name="f243" fmla="*/ f150 1 300"/>
                <a:gd name="f244" fmla="*/ f151 1 260"/>
                <a:gd name="f245" fmla="*/ f152 1 300"/>
                <a:gd name="f246" fmla="*/ f153 1 260"/>
                <a:gd name="f247" fmla="*/ f154 1 300"/>
                <a:gd name="f248" fmla="*/ f155 1 260"/>
                <a:gd name="f249" fmla="*/ f156 1 300"/>
                <a:gd name="f250" fmla="*/ f157 1 260"/>
                <a:gd name="f251" fmla="*/ f158 1 260"/>
                <a:gd name="f252" fmla="*/ f159 1 260"/>
                <a:gd name="f253" fmla="*/ f160 1 300"/>
                <a:gd name="f254" fmla="*/ f161 1 300"/>
                <a:gd name="f255" fmla="*/ f162 1 260"/>
                <a:gd name="f256" fmla="*/ f163 1 300"/>
                <a:gd name="f257" fmla="*/ f164 1 260"/>
                <a:gd name="f258" fmla="*/ f165 1 300"/>
                <a:gd name="f259" fmla="*/ f166 1 260"/>
                <a:gd name="f260" fmla="*/ f167 1 300"/>
                <a:gd name="f261" fmla="*/ f168 1 260"/>
                <a:gd name="f262" fmla="*/ f169 1 300"/>
                <a:gd name="f263" fmla="*/ f170 1 260"/>
                <a:gd name="f264" fmla="*/ f171 1 300"/>
                <a:gd name="f265" fmla="*/ f172 1 300"/>
                <a:gd name="f266" fmla="*/ f173 1 300"/>
                <a:gd name="f267" fmla="*/ f174 1 260"/>
                <a:gd name="f268" fmla="*/ f175 1 300"/>
                <a:gd name="f269" fmla="*/ f176 1 260"/>
                <a:gd name="f270" fmla="*/ f177 1 300"/>
                <a:gd name="f271" fmla="*/ f178 1 300"/>
                <a:gd name="f272" fmla="*/ f179 1 260"/>
                <a:gd name="f273" fmla="*/ f180 1 300"/>
                <a:gd name="f274" fmla="*/ f181 1 260"/>
                <a:gd name="f275" fmla="*/ f182 1 300"/>
                <a:gd name="f276" fmla="*/ f183 1 260"/>
                <a:gd name="f277" fmla="*/ f184 1 300"/>
                <a:gd name="f278" fmla="*/ f185 1 260"/>
                <a:gd name="f279" fmla="*/ f186 1 300"/>
                <a:gd name="f280" fmla="*/ f187 1 260"/>
                <a:gd name="f281" fmla="*/ 0 1 f94"/>
                <a:gd name="f282" fmla="*/ f6 1 f94"/>
                <a:gd name="f283" fmla="*/ 0 1 f95"/>
                <a:gd name="f284" fmla="*/ f7 1 f95"/>
                <a:gd name="f285" fmla="+- f188 0 f1"/>
                <a:gd name="f286" fmla="*/ f189 1 f94"/>
                <a:gd name="f287" fmla="*/ f190 1 f95"/>
                <a:gd name="f288" fmla="*/ f191 1 f94"/>
                <a:gd name="f289" fmla="*/ f192 1 f95"/>
                <a:gd name="f290" fmla="*/ f193 1 f94"/>
                <a:gd name="f291" fmla="*/ f194 1 f95"/>
                <a:gd name="f292" fmla="*/ f195 1 f94"/>
                <a:gd name="f293" fmla="*/ f196 1 f95"/>
                <a:gd name="f294" fmla="*/ f197 1 f94"/>
                <a:gd name="f295" fmla="*/ f198 1 f95"/>
                <a:gd name="f296" fmla="*/ f199 1 f94"/>
                <a:gd name="f297" fmla="*/ f200 1 f95"/>
                <a:gd name="f298" fmla="*/ f201 1 f94"/>
                <a:gd name="f299" fmla="*/ f202 1 f95"/>
                <a:gd name="f300" fmla="*/ f203 1 f94"/>
                <a:gd name="f301" fmla="*/ f204 1 f95"/>
                <a:gd name="f302" fmla="*/ f205 1 f94"/>
                <a:gd name="f303" fmla="*/ f206 1 f95"/>
                <a:gd name="f304" fmla="*/ f207 1 f94"/>
                <a:gd name="f305" fmla="*/ f208 1 f95"/>
                <a:gd name="f306" fmla="*/ f209 1 f94"/>
                <a:gd name="f307" fmla="*/ f210 1 f95"/>
                <a:gd name="f308" fmla="*/ f211 1 f94"/>
                <a:gd name="f309" fmla="*/ f212 1 f95"/>
                <a:gd name="f310" fmla="*/ f213 1 f94"/>
                <a:gd name="f311" fmla="*/ f214 1 f95"/>
                <a:gd name="f312" fmla="*/ f215 1 f94"/>
                <a:gd name="f313" fmla="*/ f216 1 f95"/>
                <a:gd name="f314" fmla="*/ f217 1 f94"/>
                <a:gd name="f315" fmla="*/ f218 1 f95"/>
                <a:gd name="f316" fmla="*/ f219 1 f94"/>
                <a:gd name="f317" fmla="*/ f220 1 f95"/>
                <a:gd name="f318" fmla="*/ f221 1 f94"/>
                <a:gd name="f319" fmla="*/ f222 1 f95"/>
                <a:gd name="f320" fmla="*/ f223 1 f94"/>
                <a:gd name="f321" fmla="*/ f224 1 f95"/>
                <a:gd name="f322" fmla="*/ f225 1 f94"/>
                <a:gd name="f323" fmla="*/ f226 1 f95"/>
                <a:gd name="f324" fmla="*/ f227 1 f94"/>
                <a:gd name="f325" fmla="*/ f228 1 f95"/>
                <a:gd name="f326" fmla="*/ f229 1 f94"/>
                <a:gd name="f327" fmla="*/ f230 1 f95"/>
                <a:gd name="f328" fmla="*/ f231 1 f94"/>
                <a:gd name="f329" fmla="*/ f232 1 f95"/>
                <a:gd name="f330" fmla="*/ f233 1 f94"/>
                <a:gd name="f331" fmla="*/ f234 1 f95"/>
                <a:gd name="f332" fmla="*/ f235 1 f94"/>
                <a:gd name="f333" fmla="*/ f236 1 f95"/>
                <a:gd name="f334" fmla="*/ f237 1 f95"/>
                <a:gd name="f335" fmla="*/ f238 1 f94"/>
                <a:gd name="f336" fmla="*/ f239 1 f95"/>
                <a:gd name="f337" fmla="*/ f240 1 f94"/>
                <a:gd name="f338" fmla="*/ f241 1 f95"/>
                <a:gd name="f339" fmla="*/ f242 1 f94"/>
                <a:gd name="f340" fmla="*/ f243 1 f95"/>
                <a:gd name="f341" fmla="*/ f244 1 f94"/>
                <a:gd name="f342" fmla="*/ f245 1 f95"/>
                <a:gd name="f343" fmla="*/ f246 1 f94"/>
                <a:gd name="f344" fmla="*/ f247 1 f95"/>
                <a:gd name="f345" fmla="*/ f248 1 f94"/>
                <a:gd name="f346" fmla="*/ f249 1 f95"/>
                <a:gd name="f347" fmla="*/ f250 1 f94"/>
                <a:gd name="f348" fmla="*/ f251 1 f94"/>
                <a:gd name="f349" fmla="*/ f252 1 f94"/>
                <a:gd name="f350" fmla="*/ f253 1 f95"/>
                <a:gd name="f351" fmla="*/ f254 1 f95"/>
                <a:gd name="f352" fmla="*/ f255 1 f94"/>
                <a:gd name="f353" fmla="*/ f256 1 f95"/>
                <a:gd name="f354" fmla="*/ f257 1 f94"/>
                <a:gd name="f355" fmla="*/ f258 1 f95"/>
                <a:gd name="f356" fmla="*/ f259 1 f94"/>
                <a:gd name="f357" fmla="*/ f260 1 f95"/>
                <a:gd name="f358" fmla="*/ f261 1 f94"/>
                <a:gd name="f359" fmla="*/ f262 1 f95"/>
                <a:gd name="f360" fmla="*/ f263 1 f94"/>
                <a:gd name="f361" fmla="*/ f264 1 f95"/>
                <a:gd name="f362" fmla="*/ f265 1 f95"/>
                <a:gd name="f363" fmla="*/ f266 1 f95"/>
                <a:gd name="f364" fmla="*/ f267 1 f94"/>
                <a:gd name="f365" fmla="*/ f268 1 f95"/>
                <a:gd name="f366" fmla="*/ f269 1 f94"/>
                <a:gd name="f367" fmla="*/ f270 1 f95"/>
                <a:gd name="f368" fmla="*/ f271 1 f95"/>
                <a:gd name="f369" fmla="*/ f272 1 f94"/>
                <a:gd name="f370" fmla="*/ f273 1 f95"/>
                <a:gd name="f371" fmla="*/ f274 1 f94"/>
                <a:gd name="f372" fmla="*/ f275 1 f95"/>
                <a:gd name="f373" fmla="*/ f276 1 f94"/>
                <a:gd name="f374" fmla="*/ f277 1 f95"/>
                <a:gd name="f375" fmla="*/ f278 1 f94"/>
                <a:gd name="f376" fmla="*/ f279 1 f95"/>
                <a:gd name="f377" fmla="*/ f280 1 f94"/>
                <a:gd name="f378" fmla="*/ f281 f89 1"/>
                <a:gd name="f379" fmla="*/ f282 f89 1"/>
                <a:gd name="f380" fmla="*/ f284 f90 1"/>
                <a:gd name="f381" fmla="*/ f283 f90 1"/>
                <a:gd name="f382" fmla="*/ f286 f89 1"/>
                <a:gd name="f383" fmla="*/ f287 f90 1"/>
                <a:gd name="f384" fmla="*/ f288 f89 1"/>
                <a:gd name="f385" fmla="*/ f289 f90 1"/>
                <a:gd name="f386" fmla="*/ f290 f89 1"/>
                <a:gd name="f387" fmla="*/ f291 f90 1"/>
                <a:gd name="f388" fmla="*/ f292 f89 1"/>
                <a:gd name="f389" fmla="*/ f293 f90 1"/>
                <a:gd name="f390" fmla="*/ f294 f89 1"/>
                <a:gd name="f391" fmla="*/ f295 f90 1"/>
                <a:gd name="f392" fmla="*/ f296 f89 1"/>
                <a:gd name="f393" fmla="*/ f297 f90 1"/>
                <a:gd name="f394" fmla="*/ f298 f89 1"/>
                <a:gd name="f395" fmla="*/ f299 f90 1"/>
                <a:gd name="f396" fmla="*/ f300 f89 1"/>
                <a:gd name="f397" fmla="*/ f301 f90 1"/>
                <a:gd name="f398" fmla="*/ f302 f89 1"/>
                <a:gd name="f399" fmla="*/ f303 f90 1"/>
                <a:gd name="f400" fmla="*/ f304 f89 1"/>
                <a:gd name="f401" fmla="*/ f305 f90 1"/>
                <a:gd name="f402" fmla="*/ f306 f89 1"/>
                <a:gd name="f403" fmla="*/ f307 f90 1"/>
                <a:gd name="f404" fmla="*/ f308 f89 1"/>
                <a:gd name="f405" fmla="*/ f309 f90 1"/>
                <a:gd name="f406" fmla="*/ f310 f89 1"/>
                <a:gd name="f407" fmla="*/ f311 f90 1"/>
                <a:gd name="f408" fmla="*/ f312 f89 1"/>
                <a:gd name="f409" fmla="*/ f313 f90 1"/>
                <a:gd name="f410" fmla="*/ f314 f89 1"/>
                <a:gd name="f411" fmla="*/ f315 f90 1"/>
                <a:gd name="f412" fmla="*/ f316 f89 1"/>
                <a:gd name="f413" fmla="*/ f317 f90 1"/>
                <a:gd name="f414" fmla="*/ f318 f89 1"/>
                <a:gd name="f415" fmla="*/ f319 f90 1"/>
                <a:gd name="f416" fmla="*/ f320 f89 1"/>
                <a:gd name="f417" fmla="*/ f321 f90 1"/>
                <a:gd name="f418" fmla="*/ f322 f89 1"/>
                <a:gd name="f419" fmla="*/ f323 f90 1"/>
                <a:gd name="f420" fmla="*/ f324 f89 1"/>
                <a:gd name="f421" fmla="*/ f325 f90 1"/>
                <a:gd name="f422" fmla="*/ f326 f89 1"/>
                <a:gd name="f423" fmla="*/ f327 f90 1"/>
                <a:gd name="f424" fmla="*/ f328 f89 1"/>
                <a:gd name="f425" fmla="*/ f329 f90 1"/>
                <a:gd name="f426" fmla="*/ f330 f89 1"/>
                <a:gd name="f427" fmla="*/ f331 f90 1"/>
                <a:gd name="f428" fmla="*/ f332 f89 1"/>
                <a:gd name="f429" fmla="*/ f333 f90 1"/>
                <a:gd name="f430" fmla="*/ f334 f90 1"/>
                <a:gd name="f431" fmla="*/ f335 f89 1"/>
                <a:gd name="f432" fmla="*/ f336 f90 1"/>
                <a:gd name="f433" fmla="*/ f337 f89 1"/>
                <a:gd name="f434" fmla="*/ f338 f90 1"/>
                <a:gd name="f435" fmla="*/ f339 f89 1"/>
                <a:gd name="f436" fmla="*/ f340 f90 1"/>
                <a:gd name="f437" fmla="*/ f341 f89 1"/>
                <a:gd name="f438" fmla="*/ f342 f90 1"/>
                <a:gd name="f439" fmla="*/ f343 f89 1"/>
                <a:gd name="f440" fmla="*/ f344 f90 1"/>
                <a:gd name="f441" fmla="*/ f345 f89 1"/>
                <a:gd name="f442" fmla="*/ f346 f90 1"/>
                <a:gd name="f443" fmla="*/ f347 f89 1"/>
                <a:gd name="f444" fmla="*/ f348 f89 1"/>
                <a:gd name="f445" fmla="*/ f349 f89 1"/>
                <a:gd name="f446" fmla="*/ f350 f90 1"/>
                <a:gd name="f447" fmla="*/ f351 f90 1"/>
                <a:gd name="f448" fmla="*/ f352 f89 1"/>
                <a:gd name="f449" fmla="*/ f353 f90 1"/>
                <a:gd name="f450" fmla="*/ f354 f89 1"/>
                <a:gd name="f451" fmla="*/ f355 f90 1"/>
                <a:gd name="f452" fmla="*/ f356 f89 1"/>
                <a:gd name="f453" fmla="*/ f357 f90 1"/>
                <a:gd name="f454" fmla="*/ f358 f89 1"/>
                <a:gd name="f455" fmla="*/ f359 f90 1"/>
                <a:gd name="f456" fmla="*/ f360 f89 1"/>
                <a:gd name="f457" fmla="*/ f361 f90 1"/>
                <a:gd name="f458" fmla="*/ f362 f90 1"/>
                <a:gd name="f459" fmla="*/ f363 f90 1"/>
                <a:gd name="f460" fmla="*/ f364 f89 1"/>
                <a:gd name="f461" fmla="*/ f365 f90 1"/>
                <a:gd name="f462" fmla="*/ f366 f89 1"/>
                <a:gd name="f463" fmla="*/ f367 f90 1"/>
                <a:gd name="f464" fmla="*/ f368 f90 1"/>
                <a:gd name="f465" fmla="*/ f369 f89 1"/>
                <a:gd name="f466" fmla="*/ f370 f90 1"/>
                <a:gd name="f467" fmla="*/ f371 f89 1"/>
                <a:gd name="f468" fmla="*/ f372 f90 1"/>
                <a:gd name="f469" fmla="*/ f373 f89 1"/>
                <a:gd name="f470" fmla="*/ f374 f90 1"/>
                <a:gd name="f471" fmla="*/ f375 f89 1"/>
                <a:gd name="f472" fmla="*/ f376 f90 1"/>
                <a:gd name="f473" fmla="*/ f377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404" y="f405"/>
                </a:cxn>
                <a:cxn ang="f285">
                  <a:pos x="f406" y="f407"/>
                </a:cxn>
                <a:cxn ang="f285">
                  <a:pos x="f408" y="f409"/>
                </a:cxn>
                <a:cxn ang="f285">
                  <a:pos x="f410" y="f411"/>
                </a:cxn>
                <a:cxn ang="f285">
                  <a:pos x="f412" y="f413"/>
                </a:cxn>
                <a:cxn ang="f285">
                  <a:pos x="f414" y="f415"/>
                </a:cxn>
                <a:cxn ang="f285">
                  <a:pos x="f416" y="f417"/>
                </a:cxn>
                <a:cxn ang="f285">
                  <a:pos x="f418" y="f419"/>
                </a:cxn>
                <a:cxn ang="f285">
                  <a:pos x="f420" y="f421"/>
                </a:cxn>
                <a:cxn ang="f285">
                  <a:pos x="f422" y="f423"/>
                </a:cxn>
                <a:cxn ang="f285">
                  <a:pos x="f424" y="f425"/>
                </a:cxn>
                <a:cxn ang="f285">
                  <a:pos x="f426" y="f427"/>
                </a:cxn>
                <a:cxn ang="f285">
                  <a:pos x="f428" y="f429"/>
                </a:cxn>
                <a:cxn ang="f285">
                  <a:pos x="f398" y="f430"/>
                </a:cxn>
                <a:cxn ang="f285">
                  <a:pos x="f384" y="f429"/>
                </a:cxn>
                <a:cxn ang="f285">
                  <a:pos x="f431" y="f427"/>
                </a:cxn>
                <a:cxn ang="f285">
                  <a:pos x="f431" y="f432"/>
                </a:cxn>
                <a:cxn ang="f285">
                  <a:pos x="f433" y="f432"/>
                </a:cxn>
                <a:cxn ang="f285">
                  <a:pos x="f433" y="f434"/>
                </a:cxn>
                <a:cxn ang="f285">
                  <a:pos x="f435" y="f436"/>
                </a:cxn>
                <a:cxn ang="f285">
                  <a:pos x="f437" y="f438"/>
                </a:cxn>
                <a:cxn ang="f285">
                  <a:pos x="f439" y="f440"/>
                </a:cxn>
                <a:cxn ang="f285">
                  <a:pos x="f441" y="f442"/>
                </a:cxn>
                <a:cxn ang="f285">
                  <a:pos x="f443" y="f440"/>
                </a:cxn>
                <a:cxn ang="f285">
                  <a:pos x="f444" y="f438"/>
                </a:cxn>
                <a:cxn ang="f285">
                  <a:pos x="f445" y="f446"/>
                </a:cxn>
                <a:cxn ang="f285">
                  <a:pos x="f412" y="f447"/>
                </a:cxn>
                <a:cxn ang="f285">
                  <a:pos x="f448" y="f449"/>
                </a:cxn>
                <a:cxn ang="f285">
                  <a:pos x="f450" y="f451"/>
                </a:cxn>
                <a:cxn ang="f285">
                  <a:pos x="f452" y="f453"/>
                </a:cxn>
                <a:cxn ang="f285">
                  <a:pos x="f454" y="f455"/>
                </a:cxn>
                <a:cxn ang="f285">
                  <a:pos x="f456" y="f457"/>
                </a:cxn>
                <a:cxn ang="f285">
                  <a:pos x="f454" y="f458"/>
                </a:cxn>
                <a:cxn ang="f285">
                  <a:pos x="f452" y="f459"/>
                </a:cxn>
                <a:cxn ang="f285">
                  <a:pos x="f460" y="f461"/>
                </a:cxn>
                <a:cxn ang="f285">
                  <a:pos x="f462" y="f463"/>
                </a:cxn>
                <a:cxn ang="f285">
                  <a:pos x="f448" y="f464"/>
                </a:cxn>
                <a:cxn ang="f285">
                  <a:pos x="f465" y="f466"/>
                </a:cxn>
                <a:cxn ang="f285">
                  <a:pos x="f467" y="f468"/>
                </a:cxn>
                <a:cxn ang="f285">
                  <a:pos x="f469" y="f470"/>
                </a:cxn>
                <a:cxn ang="f285">
                  <a:pos x="f471" y="f472"/>
                </a:cxn>
                <a:cxn ang="f285">
                  <a:pos x="f473" y="f385"/>
                </a:cxn>
                <a:cxn ang="f285">
                  <a:pos x="f382" y="f383"/>
                </a:cxn>
              </a:cxnLst>
              <a:rect l="f378" t="f381" r="f379" b="f380"/>
              <a:pathLst>
                <a:path w="260" h="300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1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23" y="f53"/>
                  </a:lnTo>
                  <a:lnTo>
                    <a:pt x="f9" y="f15"/>
                  </a:lnTo>
                  <a:lnTo>
                    <a:pt x="f54" y="f51"/>
                  </a:lnTo>
                  <a:lnTo>
                    <a:pt x="f54" y="f55"/>
                  </a:lnTo>
                  <a:lnTo>
                    <a:pt x="f6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2"/>
                  </a:lnTo>
                  <a:lnTo>
                    <a:pt x="f65" y="f60"/>
                  </a:lnTo>
                  <a:lnTo>
                    <a:pt x="f66" y="f67"/>
                  </a:lnTo>
                  <a:lnTo>
                    <a:pt x="f36" y="f68"/>
                  </a:lnTo>
                  <a:lnTo>
                    <a:pt x="f69" y="f6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21"/>
                  </a:lnTo>
                  <a:lnTo>
                    <a:pt x="f5" y="f75"/>
                  </a:lnTo>
                  <a:lnTo>
                    <a:pt x="f74" y="f76"/>
                  </a:lnTo>
                  <a:lnTo>
                    <a:pt x="f72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69" y="f82"/>
                  </a:lnTo>
                  <a:lnTo>
                    <a:pt x="f81" y="f80"/>
                  </a:lnTo>
                  <a:lnTo>
                    <a:pt x="f79" y="f83"/>
                  </a:lnTo>
                  <a:lnTo>
                    <a:pt x="f84" y="f72"/>
                  </a:lnTo>
                  <a:lnTo>
                    <a:pt x="f85" y="f86"/>
                  </a:lnTo>
                  <a:lnTo>
                    <a:pt x="f87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15FDAF3-5B9F-494C-8ECC-277C02DAD517}"/>
                </a:ext>
              </a:extLst>
            </p:cNvPr>
            <p:cNvSpPr/>
            <p:nvPr/>
          </p:nvSpPr>
          <p:spPr>
            <a:xfrm>
              <a:off x="6233236" y="4751350"/>
              <a:ext cx="222537" cy="2511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291"/>
                <a:gd name="f8" fmla="val 62"/>
                <a:gd name="f9" fmla="val 49"/>
                <a:gd name="f10" fmla="val 242"/>
                <a:gd name="f11" fmla="val 90"/>
                <a:gd name="f12" fmla="val 112"/>
                <a:gd name="f13" fmla="val 240"/>
                <a:gd name="f14" fmla="val 133"/>
                <a:gd name="f15" fmla="val 236"/>
                <a:gd name="f16" fmla="val 151"/>
                <a:gd name="f17" fmla="val 227"/>
                <a:gd name="f18" fmla="val 167"/>
                <a:gd name="f19" fmla="val 216"/>
                <a:gd name="f20" fmla="val 179"/>
                <a:gd name="f21" fmla="val 203"/>
                <a:gd name="f22" fmla="val 189"/>
                <a:gd name="f23" fmla="val 186"/>
                <a:gd name="f24" fmla="val 195"/>
                <a:gd name="f25" fmla="val 166"/>
                <a:gd name="f26" fmla="val 197"/>
                <a:gd name="f27" fmla="val 146"/>
                <a:gd name="f28" fmla="val 124"/>
                <a:gd name="f29" fmla="val 105"/>
                <a:gd name="f30" fmla="val 88"/>
                <a:gd name="f31" fmla="val 74"/>
                <a:gd name="f32" fmla="val 63"/>
                <a:gd name="f33" fmla="val 55"/>
                <a:gd name="f34" fmla="val 50"/>
                <a:gd name="f35" fmla="val 113"/>
                <a:gd name="f36" fmla="val 1"/>
                <a:gd name="f37" fmla="val 137"/>
                <a:gd name="f38" fmla="val 5"/>
                <a:gd name="f39" fmla="val 159"/>
                <a:gd name="f40" fmla="val 11"/>
                <a:gd name="f41" fmla="val 178"/>
                <a:gd name="f42" fmla="val 19"/>
                <a:gd name="f43" fmla="val 196"/>
                <a:gd name="f44" fmla="val 29"/>
                <a:gd name="f45" fmla="val 213"/>
                <a:gd name="f46" fmla="val 41"/>
                <a:gd name="f47" fmla="val 232"/>
                <a:gd name="f48" fmla="val 247"/>
                <a:gd name="f49" fmla="val 87"/>
                <a:gd name="f50" fmla="val 255"/>
                <a:gd name="f51" fmla="val 115"/>
                <a:gd name="f52" fmla="val 175"/>
                <a:gd name="f53" fmla="val 228"/>
                <a:gd name="f54" fmla="val 249"/>
                <a:gd name="f55" fmla="val 261"/>
                <a:gd name="f56" fmla="val 271"/>
                <a:gd name="f57" fmla="val 280"/>
                <a:gd name="f58" fmla="val 285"/>
                <a:gd name="f59" fmla="val 289"/>
                <a:gd name="f60" fmla="+- 0 0 -90"/>
                <a:gd name="f61" fmla="*/ f3 1 259"/>
                <a:gd name="f62" fmla="*/ f4 1 291"/>
                <a:gd name="f63" fmla="+- f7 0 f5"/>
                <a:gd name="f64" fmla="+- f6 0 f5"/>
                <a:gd name="f65" fmla="*/ f60 f0 1"/>
                <a:gd name="f66" fmla="*/ f64 1 259"/>
                <a:gd name="f67" fmla="*/ f63 1 291"/>
                <a:gd name="f68" fmla="*/ 62 f64 1"/>
                <a:gd name="f69" fmla="*/ 49 f63 1"/>
                <a:gd name="f70" fmla="*/ 242 f63 1"/>
                <a:gd name="f71" fmla="*/ 90 f64 1"/>
                <a:gd name="f72" fmla="*/ 112 f64 1"/>
                <a:gd name="f73" fmla="*/ 240 f63 1"/>
                <a:gd name="f74" fmla="*/ 133 f64 1"/>
                <a:gd name="f75" fmla="*/ 236 f63 1"/>
                <a:gd name="f76" fmla="*/ 151 f64 1"/>
                <a:gd name="f77" fmla="*/ 227 f63 1"/>
                <a:gd name="f78" fmla="*/ 167 f64 1"/>
                <a:gd name="f79" fmla="*/ 216 f63 1"/>
                <a:gd name="f80" fmla="*/ 179 f64 1"/>
                <a:gd name="f81" fmla="*/ 203 f63 1"/>
                <a:gd name="f82" fmla="*/ 189 f64 1"/>
                <a:gd name="f83" fmla="*/ 186 f63 1"/>
                <a:gd name="f84" fmla="*/ 195 f64 1"/>
                <a:gd name="f85" fmla="*/ 166 f63 1"/>
                <a:gd name="f86" fmla="*/ 197 f64 1"/>
                <a:gd name="f87" fmla="*/ 146 f63 1"/>
                <a:gd name="f88" fmla="*/ 124 f63 1"/>
                <a:gd name="f89" fmla="*/ 105 f63 1"/>
                <a:gd name="f90" fmla="*/ 88 f63 1"/>
                <a:gd name="f91" fmla="*/ 74 f63 1"/>
                <a:gd name="f92" fmla="*/ 63 f63 1"/>
                <a:gd name="f93" fmla="*/ 55 f63 1"/>
                <a:gd name="f94" fmla="*/ 50 f63 1"/>
                <a:gd name="f95" fmla="*/ 0 f64 1"/>
                <a:gd name="f96" fmla="*/ 0 f63 1"/>
                <a:gd name="f97" fmla="*/ 88 f64 1"/>
                <a:gd name="f98" fmla="*/ 113 f64 1"/>
                <a:gd name="f99" fmla="*/ 1 f63 1"/>
                <a:gd name="f100" fmla="*/ 137 f64 1"/>
                <a:gd name="f101" fmla="*/ 5 f63 1"/>
                <a:gd name="f102" fmla="*/ 159 f64 1"/>
                <a:gd name="f103" fmla="*/ 11 f63 1"/>
                <a:gd name="f104" fmla="*/ 178 f64 1"/>
                <a:gd name="f105" fmla="*/ 19 f63 1"/>
                <a:gd name="f106" fmla="*/ 196 f64 1"/>
                <a:gd name="f107" fmla="*/ 29 f63 1"/>
                <a:gd name="f108" fmla="*/ 213 f64 1"/>
                <a:gd name="f109" fmla="*/ 41 f63 1"/>
                <a:gd name="f110" fmla="*/ 232 f64 1"/>
                <a:gd name="f111" fmla="*/ 247 f64 1"/>
                <a:gd name="f112" fmla="*/ 87 f63 1"/>
                <a:gd name="f113" fmla="*/ 255 f64 1"/>
                <a:gd name="f114" fmla="*/ 115 f63 1"/>
                <a:gd name="f115" fmla="*/ 259 f64 1"/>
                <a:gd name="f116" fmla="*/ 175 f63 1"/>
                <a:gd name="f117" fmla="*/ 228 f63 1"/>
                <a:gd name="f118" fmla="*/ 249 f63 1"/>
                <a:gd name="f119" fmla="*/ 261 f63 1"/>
                <a:gd name="f120" fmla="*/ 271 f63 1"/>
                <a:gd name="f121" fmla="*/ 280 f63 1"/>
                <a:gd name="f122" fmla="*/ 285 f63 1"/>
                <a:gd name="f123" fmla="*/ 289 f63 1"/>
                <a:gd name="f124" fmla="*/ 291 f63 1"/>
                <a:gd name="f125" fmla="*/ f65 1 f2"/>
                <a:gd name="f126" fmla="*/ f68 1 259"/>
                <a:gd name="f127" fmla="*/ f69 1 291"/>
                <a:gd name="f128" fmla="*/ f70 1 291"/>
                <a:gd name="f129" fmla="*/ f71 1 259"/>
                <a:gd name="f130" fmla="*/ f72 1 259"/>
                <a:gd name="f131" fmla="*/ f73 1 291"/>
                <a:gd name="f132" fmla="*/ f74 1 259"/>
                <a:gd name="f133" fmla="*/ f75 1 291"/>
                <a:gd name="f134" fmla="*/ f76 1 259"/>
                <a:gd name="f135" fmla="*/ f77 1 291"/>
                <a:gd name="f136" fmla="*/ f78 1 259"/>
                <a:gd name="f137" fmla="*/ f79 1 291"/>
                <a:gd name="f138" fmla="*/ f80 1 259"/>
                <a:gd name="f139" fmla="*/ f81 1 291"/>
                <a:gd name="f140" fmla="*/ f82 1 259"/>
                <a:gd name="f141" fmla="*/ f83 1 291"/>
                <a:gd name="f142" fmla="*/ f84 1 259"/>
                <a:gd name="f143" fmla="*/ f85 1 291"/>
                <a:gd name="f144" fmla="*/ f86 1 259"/>
                <a:gd name="f145" fmla="*/ f87 1 291"/>
                <a:gd name="f146" fmla="*/ f88 1 291"/>
                <a:gd name="f147" fmla="*/ f89 1 291"/>
                <a:gd name="f148" fmla="*/ f90 1 291"/>
                <a:gd name="f149" fmla="*/ f91 1 291"/>
                <a:gd name="f150" fmla="*/ f92 1 291"/>
                <a:gd name="f151" fmla="*/ f93 1 291"/>
                <a:gd name="f152" fmla="*/ f94 1 291"/>
                <a:gd name="f153" fmla="*/ f95 1 259"/>
                <a:gd name="f154" fmla="*/ f96 1 291"/>
                <a:gd name="f155" fmla="*/ f97 1 259"/>
                <a:gd name="f156" fmla="*/ f98 1 259"/>
                <a:gd name="f157" fmla="*/ f99 1 291"/>
                <a:gd name="f158" fmla="*/ f100 1 259"/>
                <a:gd name="f159" fmla="*/ f101 1 291"/>
                <a:gd name="f160" fmla="*/ f102 1 259"/>
                <a:gd name="f161" fmla="*/ f103 1 291"/>
                <a:gd name="f162" fmla="*/ f104 1 259"/>
                <a:gd name="f163" fmla="*/ f105 1 291"/>
                <a:gd name="f164" fmla="*/ f106 1 259"/>
                <a:gd name="f165" fmla="*/ f107 1 291"/>
                <a:gd name="f166" fmla="*/ f108 1 259"/>
                <a:gd name="f167" fmla="*/ f109 1 291"/>
                <a:gd name="f168" fmla="*/ f110 1 259"/>
                <a:gd name="f169" fmla="*/ f111 1 259"/>
                <a:gd name="f170" fmla="*/ f112 1 291"/>
                <a:gd name="f171" fmla="*/ f113 1 259"/>
                <a:gd name="f172" fmla="*/ f114 1 291"/>
                <a:gd name="f173" fmla="*/ f115 1 259"/>
                <a:gd name="f174" fmla="*/ f116 1 291"/>
                <a:gd name="f175" fmla="*/ f117 1 291"/>
                <a:gd name="f176" fmla="*/ f118 1 291"/>
                <a:gd name="f177" fmla="*/ f119 1 291"/>
                <a:gd name="f178" fmla="*/ f120 1 291"/>
                <a:gd name="f179" fmla="*/ f121 1 291"/>
                <a:gd name="f180" fmla="*/ f122 1 291"/>
                <a:gd name="f181" fmla="*/ f123 1 291"/>
                <a:gd name="f182" fmla="*/ f124 1 291"/>
                <a:gd name="f183" fmla="*/ 0 1 f66"/>
                <a:gd name="f184" fmla="*/ f6 1 f66"/>
                <a:gd name="f185" fmla="*/ 0 1 f67"/>
                <a:gd name="f186" fmla="*/ f7 1 f67"/>
                <a:gd name="f187" fmla="+- f125 0 f1"/>
                <a:gd name="f188" fmla="*/ f126 1 f66"/>
                <a:gd name="f189" fmla="*/ f127 1 f67"/>
                <a:gd name="f190" fmla="*/ f128 1 f67"/>
                <a:gd name="f191" fmla="*/ f129 1 f66"/>
                <a:gd name="f192" fmla="*/ f130 1 f66"/>
                <a:gd name="f193" fmla="*/ f131 1 f67"/>
                <a:gd name="f194" fmla="*/ f132 1 f66"/>
                <a:gd name="f195" fmla="*/ f133 1 f67"/>
                <a:gd name="f196" fmla="*/ f134 1 f66"/>
                <a:gd name="f197" fmla="*/ f135 1 f67"/>
                <a:gd name="f198" fmla="*/ f136 1 f66"/>
                <a:gd name="f199" fmla="*/ f137 1 f67"/>
                <a:gd name="f200" fmla="*/ f138 1 f66"/>
                <a:gd name="f201" fmla="*/ f139 1 f67"/>
                <a:gd name="f202" fmla="*/ f140 1 f66"/>
                <a:gd name="f203" fmla="*/ f141 1 f67"/>
                <a:gd name="f204" fmla="*/ f142 1 f66"/>
                <a:gd name="f205" fmla="*/ f143 1 f67"/>
                <a:gd name="f206" fmla="*/ f144 1 f66"/>
                <a:gd name="f207" fmla="*/ f145 1 f67"/>
                <a:gd name="f208" fmla="*/ f146 1 f67"/>
                <a:gd name="f209" fmla="*/ f147 1 f67"/>
                <a:gd name="f210" fmla="*/ f148 1 f67"/>
                <a:gd name="f211" fmla="*/ f149 1 f67"/>
                <a:gd name="f212" fmla="*/ f150 1 f67"/>
                <a:gd name="f213" fmla="*/ f151 1 f67"/>
                <a:gd name="f214" fmla="*/ f152 1 f67"/>
                <a:gd name="f215" fmla="*/ f153 1 f66"/>
                <a:gd name="f216" fmla="*/ f154 1 f67"/>
                <a:gd name="f217" fmla="*/ f155 1 f66"/>
                <a:gd name="f218" fmla="*/ f156 1 f66"/>
                <a:gd name="f219" fmla="*/ f157 1 f67"/>
                <a:gd name="f220" fmla="*/ f158 1 f66"/>
                <a:gd name="f221" fmla="*/ f159 1 f67"/>
                <a:gd name="f222" fmla="*/ f160 1 f66"/>
                <a:gd name="f223" fmla="*/ f161 1 f67"/>
                <a:gd name="f224" fmla="*/ f162 1 f66"/>
                <a:gd name="f225" fmla="*/ f163 1 f67"/>
                <a:gd name="f226" fmla="*/ f164 1 f66"/>
                <a:gd name="f227" fmla="*/ f165 1 f67"/>
                <a:gd name="f228" fmla="*/ f166 1 f66"/>
                <a:gd name="f229" fmla="*/ f167 1 f67"/>
                <a:gd name="f230" fmla="*/ f168 1 f66"/>
                <a:gd name="f231" fmla="*/ f169 1 f66"/>
                <a:gd name="f232" fmla="*/ f170 1 f67"/>
                <a:gd name="f233" fmla="*/ f171 1 f66"/>
                <a:gd name="f234" fmla="*/ f172 1 f67"/>
                <a:gd name="f235" fmla="*/ f173 1 f66"/>
                <a:gd name="f236" fmla="*/ f174 1 f67"/>
                <a:gd name="f237" fmla="*/ f175 1 f67"/>
                <a:gd name="f238" fmla="*/ f176 1 f67"/>
                <a:gd name="f239" fmla="*/ f177 1 f67"/>
                <a:gd name="f240" fmla="*/ f178 1 f67"/>
                <a:gd name="f241" fmla="*/ f179 1 f67"/>
                <a:gd name="f242" fmla="*/ f180 1 f67"/>
                <a:gd name="f243" fmla="*/ f181 1 f67"/>
                <a:gd name="f244" fmla="*/ f182 1 f67"/>
                <a:gd name="f245" fmla="*/ f183 f61 1"/>
                <a:gd name="f246" fmla="*/ f184 f61 1"/>
                <a:gd name="f247" fmla="*/ f186 f62 1"/>
                <a:gd name="f248" fmla="*/ f185 f62 1"/>
                <a:gd name="f249" fmla="*/ f188 f61 1"/>
                <a:gd name="f250" fmla="*/ f189 f62 1"/>
                <a:gd name="f251" fmla="*/ f190 f62 1"/>
                <a:gd name="f252" fmla="*/ f191 f61 1"/>
                <a:gd name="f253" fmla="*/ f192 f61 1"/>
                <a:gd name="f254" fmla="*/ f193 f62 1"/>
                <a:gd name="f255" fmla="*/ f194 f61 1"/>
                <a:gd name="f256" fmla="*/ f195 f62 1"/>
                <a:gd name="f257" fmla="*/ f196 f61 1"/>
                <a:gd name="f258" fmla="*/ f197 f62 1"/>
                <a:gd name="f259" fmla="*/ f198 f61 1"/>
                <a:gd name="f260" fmla="*/ f199 f62 1"/>
                <a:gd name="f261" fmla="*/ f200 f61 1"/>
                <a:gd name="f262" fmla="*/ f201 f62 1"/>
                <a:gd name="f263" fmla="*/ f202 f61 1"/>
                <a:gd name="f264" fmla="*/ f203 f62 1"/>
                <a:gd name="f265" fmla="*/ f204 f61 1"/>
                <a:gd name="f266" fmla="*/ f205 f62 1"/>
                <a:gd name="f267" fmla="*/ f206 f61 1"/>
                <a:gd name="f268" fmla="*/ f207 f62 1"/>
                <a:gd name="f269" fmla="*/ f208 f62 1"/>
                <a:gd name="f270" fmla="*/ f209 f62 1"/>
                <a:gd name="f271" fmla="*/ f210 f62 1"/>
                <a:gd name="f272" fmla="*/ f211 f62 1"/>
                <a:gd name="f273" fmla="*/ f212 f62 1"/>
                <a:gd name="f274" fmla="*/ f213 f62 1"/>
                <a:gd name="f275" fmla="*/ f214 f62 1"/>
                <a:gd name="f276" fmla="*/ f215 f61 1"/>
                <a:gd name="f277" fmla="*/ f216 f62 1"/>
                <a:gd name="f278" fmla="*/ f217 f61 1"/>
                <a:gd name="f279" fmla="*/ f218 f61 1"/>
                <a:gd name="f280" fmla="*/ f219 f62 1"/>
                <a:gd name="f281" fmla="*/ f220 f61 1"/>
                <a:gd name="f282" fmla="*/ f221 f62 1"/>
                <a:gd name="f283" fmla="*/ f222 f61 1"/>
                <a:gd name="f284" fmla="*/ f223 f62 1"/>
                <a:gd name="f285" fmla="*/ f224 f61 1"/>
                <a:gd name="f286" fmla="*/ f225 f62 1"/>
                <a:gd name="f287" fmla="*/ f226 f61 1"/>
                <a:gd name="f288" fmla="*/ f227 f62 1"/>
                <a:gd name="f289" fmla="*/ f228 f61 1"/>
                <a:gd name="f290" fmla="*/ f229 f62 1"/>
                <a:gd name="f291" fmla="*/ f230 f61 1"/>
                <a:gd name="f292" fmla="*/ f231 f61 1"/>
                <a:gd name="f293" fmla="*/ f232 f62 1"/>
                <a:gd name="f294" fmla="*/ f233 f61 1"/>
                <a:gd name="f295" fmla="*/ f234 f62 1"/>
                <a:gd name="f296" fmla="*/ f235 f61 1"/>
                <a:gd name="f297" fmla="*/ f236 f62 1"/>
                <a:gd name="f298" fmla="*/ f237 f62 1"/>
                <a:gd name="f299" fmla="*/ f238 f62 1"/>
                <a:gd name="f300" fmla="*/ f239 f62 1"/>
                <a:gd name="f301" fmla="*/ f240 f62 1"/>
                <a:gd name="f302" fmla="*/ f241 f62 1"/>
                <a:gd name="f303" fmla="*/ f242 f62 1"/>
                <a:gd name="f304" fmla="*/ f243 f62 1"/>
                <a:gd name="f305" fmla="*/ f244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7">
                  <a:pos x="f249" y="f250"/>
                </a:cxn>
                <a:cxn ang="f187">
                  <a:pos x="f249" y="f251"/>
                </a:cxn>
                <a:cxn ang="f187">
                  <a:pos x="f252" y="f251"/>
                </a:cxn>
                <a:cxn ang="f187">
                  <a:pos x="f253" y="f254"/>
                </a:cxn>
                <a:cxn ang="f187">
                  <a:pos x="f255" y="f256"/>
                </a:cxn>
                <a:cxn ang="f187">
                  <a:pos x="f257" y="f258"/>
                </a:cxn>
                <a:cxn ang="f187">
                  <a:pos x="f259" y="f260"/>
                </a:cxn>
                <a:cxn ang="f187">
                  <a:pos x="f261" y="f262"/>
                </a:cxn>
                <a:cxn ang="f187">
                  <a:pos x="f263" y="f264"/>
                </a:cxn>
                <a:cxn ang="f187">
                  <a:pos x="f265" y="f266"/>
                </a:cxn>
                <a:cxn ang="f187">
                  <a:pos x="f267" y="f268"/>
                </a:cxn>
                <a:cxn ang="f187">
                  <a:pos x="f265" y="f269"/>
                </a:cxn>
                <a:cxn ang="f187">
                  <a:pos x="f263" y="f270"/>
                </a:cxn>
                <a:cxn ang="f187">
                  <a:pos x="f261" y="f271"/>
                </a:cxn>
                <a:cxn ang="f187">
                  <a:pos x="f259" y="f272"/>
                </a:cxn>
                <a:cxn ang="f187">
                  <a:pos x="f257" y="f273"/>
                </a:cxn>
                <a:cxn ang="f187">
                  <a:pos x="f255" y="f274"/>
                </a:cxn>
                <a:cxn ang="f187">
                  <a:pos x="f253" y="f275"/>
                </a:cxn>
                <a:cxn ang="f187">
                  <a:pos x="f252" y="f250"/>
                </a:cxn>
                <a:cxn ang="f187">
                  <a:pos x="f249" y="f250"/>
                </a:cxn>
                <a:cxn ang="f187">
                  <a:pos x="f276" y="f277"/>
                </a:cxn>
                <a:cxn ang="f187">
                  <a:pos x="f278" y="f277"/>
                </a:cxn>
                <a:cxn ang="f187">
                  <a:pos x="f279" y="f280"/>
                </a:cxn>
                <a:cxn ang="f187">
                  <a:pos x="f281" y="f282"/>
                </a:cxn>
                <a:cxn ang="f187">
                  <a:pos x="f283" y="f284"/>
                </a:cxn>
                <a:cxn ang="f187">
                  <a:pos x="f285" y="f286"/>
                </a:cxn>
                <a:cxn ang="f187">
                  <a:pos x="f287" y="f288"/>
                </a:cxn>
                <a:cxn ang="f187">
                  <a:pos x="f289" y="f290"/>
                </a:cxn>
                <a:cxn ang="f187">
                  <a:pos x="f291" y="f273"/>
                </a:cxn>
                <a:cxn ang="f187">
                  <a:pos x="f292" y="f293"/>
                </a:cxn>
                <a:cxn ang="f187">
                  <a:pos x="f294" y="f295"/>
                </a:cxn>
                <a:cxn ang="f187">
                  <a:pos x="f296" y="f268"/>
                </a:cxn>
                <a:cxn ang="f187">
                  <a:pos x="f294" y="f297"/>
                </a:cxn>
                <a:cxn ang="f187">
                  <a:pos x="f292" y="f262"/>
                </a:cxn>
                <a:cxn ang="f187">
                  <a:pos x="f291" y="f298"/>
                </a:cxn>
                <a:cxn ang="f187">
                  <a:pos x="f289" y="f299"/>
                </a:cxn>
                <a:cxn ang="f187">
                  <a:pos x="f287" y="f300"/>
                </a:cxn>
                <a:cxn ang="f187">
                  <a:pos x="f285" y="f301"/>
                </a:cxn>
                <a:cxn ang="f187">
                  <a:pos x="f283" y="f302"/>
                </a:cxn>
                <a:cxn ang="f187">
                  <a:pos x="f281" y="f303"/>
                </a:cxn>
                <a:cxn ang="f187">
                  <a:pos x="f279" y="f304"/>
                </a:cxn>
                <a:cxn ang="f187">
                  <a:pos x="f278" y="f305"/>
                </a:cxn>
                <a:cxn ang="f187">
                  <a:pos x="f276" y="f305"/>
                </a:cxn>
                <a:cxn ang="f187">
                  <a:pos x="f276" y="f277"/>
                </a:cxn>
              </a:cxnLst>
              <a:rect l="f245" t="f248" r="f246" b="f247"/>
              <a:pathLst>
                <a:path w="259" h="291">
                  <a:moveTo>
                    <a:pt x="f8" y="f9"/>
                  </a:moveTo>
                  <a:lnTo>
                    <a:pt x="f8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4" y="f28"/>
                  </a:lnTo>
                  <a:lnTo>
                    <a:pt x="f22" y="f29"/>
                  </a:lnTo>
                  <a:lnTo>
                    <a:pt x="f20" y="f30"/>
                  </a:lnTo>
                  <a:lnTo>
                    <a:pt x="f18" y="f31"/>
                  </a:lnTo>
                  <a:lnTo>
                    <a:pt x="f16" y="f32"/>
                  </a:lnTo>
                  <a:lnTo>
                    <a:pt x="f14" y="f33"/>
                  </a:lnTo>
                  <a:lnTo>
                    <a:pt x="f12" y="f34"/>
                  </a:lnTo>
                  <a:lnTo>
                    <a:pt x="f11" y="f9"/>
                  </a:lnTo>
                  <a:lnTo>
                    <a:pt x="f8" y="f9"/>
                  </a:lnTo>
                  <a:close/>
                  <a:moveTo>
                    <a:pt x="f5" y="f5"/>
                  </a:moveTo>
                  <a:lnTo>
                    <a:pt x="f30" y="f5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32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27"/>
                  </a:lnTo>
                  <a:lnTo>
                    <a:pt x="f50" y="f52"/>
                  </a:lnTo>
                  <a:lnTo>
                    <a:pt x="f48" y="f21"/>
                  </a:lnTo>
                  <a:lnTo>
                    <a:pt x="f47" y="f53"/>
                  </a:lnTo>
                  <a:lnTo>
                    <a:pt x="f45" y="f54"/>
                  </a:lnTo>
                  <a:lnTo>
                    <a:pt x="f43" y="f55"/>
                  </a:lnTo>
                  <a:lnTo>
                    <a:pt x="f41" y="f56"/>
                  </a:lnTo>
                  <a:lnTo>
                    <a:pt x="f39" y="f57"/>
                  </a:lnTo>
                  <a:lnTo>
                    <a:pt x="f37" y="f58"/>
                  </a:lnTo>
                  <a:lnTo>
                    <a:pt x="f35" y="f59"/>
                  </a:lnTo>
                  <a:lnTo>
                    <a:pt x="f30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4268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3F031E8-A53B-497E-AA80-75A9ACF902B0}"/>
              </a:ext>
            </a:extLst>
          </p:cNvPr>
          <p:cNvSpPr/>
          <p:nvPr/>
        </p:nvSpPr>
        <p:spPr>
          <a:xfrm>
            <a:off x="0" y="854808"/>
            <a:ext cx="12191996" cy="3254916"/>
          </a:xfrm>
          <a:prstGeom prst="rect">
            <a:avLst/>
          </a:prstGeom>
          <a:gradFill>
            <a:gsLst>
              <a:gs pos="0">
                <a:srgbClr val="7F9BC0"/>
              </a:gs>
              <a:gs pos="100000">
                <a:srgbClr val="193C6A"/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03351980-B957-47C2-A773-5A673B54922B}"/>
              </a:ext>
            </a:extLst>
          </p:cNvPr>
          <p:cNvSpPr/>
          <p:nvPr/>
        </p:nvSpPr>
        <p:spPr>
          <a:xfrm>
            <a:off x="0" y="0"/>
            <a:ext cx="12191996" cy="85480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6663310-2B36-4CA6-87EA-51E93E4B6AD1}"/>
              </a:ext>
            </a:extLst>
          </p:cNvPr>
          <p:cNvSpPr/>
          <p:nvPr/>
        </p:nvSpPr>
        <p:spPr>
          <a:xfrm>
            <a:off x="0" y="4109725"/>
            <a:ext cx="12191996" cy="7541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0BA5531-B3F3-4AFB-AD77-38B01C74C4C5}"/>
              </a:ext>
            </a:extLst>
          </p:cNvPr>
          <p:cNvSpPr/>
          <p:nvPr/>
        </p:nvSpPr>
        <p:spPr>
          <a:xfrm>
            <a:off x="0" y="5526569"/>
            <a:ext cx="12191996" cy="13198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53C74D2-B616-4CF7-B377-8269C45D133C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329D1A8-2D18-421C-A713-1A83FB271B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800600" y="5864979"/>
            <a:ext cx="2743200" cy="365129"/>
          </a:xfrm>
        </p:spPr>
        <p:txBody>
          <a:bodyPr anchorCtr="1"/>
          <a:lstStyle>
            <a:lvl1pPr algn="ctr">
              <a:defRPr>
                <a:solidFill>
                  <a:srgbClr val="404040"/>
                </a:solidFill>
              </a:defRPr>
            </a:lvl1pPr>
          </a:lstStyle>
          <a:p>
            <a:pPr lvl="0"/>
            <a:fld id="{829E13CA-9635-4914-95E6-54AE20EE6000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FF3DF7-01AB-43A1-B84B-7D4EC5CA24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596" y="862644"/>
            <a:ext cx="10363196" cy="1542675"/>
          </a:xfrm>
        </p:spPr>
        <p:txBody>
          <a:bodyPr anchor="b" anchorCtr="1"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Report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451CD4-16AD-495C-B257-63F356D4B2C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6487" y="2863973"/>
            <a:ext cx="9144000" cy="1248951"/>
          </a:xfrm>
        </p:spPr>
        <p:txBody>
          <a:bodyPr anchorCtr="1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CEDD60B-1FBF-430E-9D14-B620A9C672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31995" y="2667441"/>
            <a:ext cx="1727996" cy="35999"/>
          </a:xfrm>
          <a:solidFill>
            <a:srgbClr val="FFFFFF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402FAFE5-C1C6-43B5-8392-B844DCE1B712}"/>
              </a:ext>
            </a:extLst>
          </p:cNvPr>
          <p:cNvSpPr/>
          <p:nvPr/>
        </p:nvSpPr>
        <p:spPr>
          <a:xfrm>
            <a:off x="0" y="790434"/>
            <a:ext cx="12191996" cy="75410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F47AA54-967B-4951-8771-5FEEBB8F24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87EB938C-5285-480D-89AA-3347185BD5A3}"/>
              </a:ext>
            </a:extLst>
          </p:cNvPr>
          <p:cNvGrpSpPr/>
          <p:nvPr/>
        </p:nvGrpSpPr>
        <p:grpSpPr>
          <a:xfrm>
            <a:off x="5623816" y="4422221"/>
            <a:ext cx="919264" cy="911172"/>
            <a:chOff x="5623816" y="4422221"/>
            <a:chExt cx="919264" cy="91117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6C8E78E-D0BE-4E82-8777-5C07DD901013}"/>
                </a:ext>
              </a:extLst>
            </p:cNvPr>
            <p:cNvSpPr/>
            <p:nvPr/>
          </p:nvSpPr>
          <p:spPr>
            <a:xfrm>
              <a:off x="5741938" y="4472458"/>
              <a:ext cx="801142" cy="80896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934"/>
                <a:gd name="f8" fmla="val 932"/>
                <a:gd name="f9" fmla="val 467"/>
                <a:gd name="f10" fmla="val 521"/>
                <a:gd name="f11" fmla="val 3"/>
                <a:gd name="f12" fmla="val 574"/>
                <a:gd name="f13" fmla="val 12"/>
                <a:gd name="f14" fmla="val 625"/>
                <a:gd name="f15" fmla="val 27"/>
                <a:gd name="f16" fmla="val 672"/>
                <a:gd name="f17" fmla="val 47"/>
                <a:gd name="f18" fmla="val 717"/>
                <a:gd name="f19" fmla="val 72"/>
                <a:gd name="f20" fmla="val 759"/>
                <a:gd name="f21" fmla="val 102"/>
                <a:gd name="f22" fmla="val 796"/>
                <a:gd name="f23" fmla="val 136"/>
                <a:gd name="f24" fmla="val 831"/>
                <a:gd name="f25" fmla="val 175"/>
                <a:gd name="f26" fmla="val 861"/>
                <a:gd name="f27" fmla="val 216"/>
                <a:gd name="f28" fmla="val 886"/>
                <a:gd name="f29" fmla="val 261"/>
                <a:gd name="f30" fmla="val 907"/>
                <a:gd name="f31" fmla="val 309"/>
                <a:gd name="f32" fmla="val 921"/>
                <a:gd name="f33" fmla="val 359"/>
                <a:gd name="f34" fmla="val 931"/>
                <a:gd name="f35" fmla="val 412"/>
                <a:gd name="f36" fmla="val 466"/>
                <a:gd name="f37" fmla="val 573"/>
                <a:gd name="f38" fmla="val 623"/>
                <a:gd name="f39" fmla="val 671"/>
                <a:gd name="f40" fmla="val 757"/>
                <a:gd name="f41" fmla="val 830"/>
                <a:gd name="f42" fmla="val 860"/>
                <a:gd name="f43" fmla="val 885"/>
                <a:gd name="f44" fmla="val 905"/>
                <a:gd name="f45" fmla="val 920"/>
                <a:gd name="f46" fmla="val 929"/>
                <a:gd name="f47" fmla="val 413"/>
                <a:gd name="f48" fmla="val 262"/>
                <a:gd name="f49" fmla="val 217"/>
                <a:gd name="f50" fmla="val 73"/>
                <a:gd name="f51" fmla="val 13"/>
                <a:gd name="f52" fmla="+- 0 0 -90"/>
                <a:gd name="f53" fmla="*/ f4 1 934"/>
                <a:gd name="f54" fmla="*/ f5 1 932"/>
                <a:gd name="f55" fmla="+- f8 0 f6"/>
                <a:gd name="f56" fmla="+- f7 0 f6"/>
                <a:gd name="f57" fmla="*/ f52 f0 1"/>
                <a:gd name="f58" fmla="*/ f56 1 934"/>
                <a:gd name="f59" fmla="*/ f55 1 932"/>
                <a:gd name="f60" fmla="*/ 467 f56 1"/>
                <a:gd name="f61" fmla="*/ 0 f55 1"/>
                <a:gd name="f62" fmla="*/ 521 f56 1"/>
                <a:gd name="f63" fmla="*/ 3 f55 1"/>
                <a:gd name="f64" fmla="*/ 574 f56 1"/>
                <a:gd name="f65" fmla="*/ 12 f55 1"/>
                <a:gd name="f66" fmla="*/ 625 f56 1"/>
                <a:gd name="f67" fmla="*/ 27 f55 1"/>
                <a:gd name="f68" fmla="*/ 672 f56 1"/>
                <a:gd name="f69" fmla="*/ 47 f55 1"/>
                <a:gd name="f70" fmla="*/ 717 f56 1"/>
                <a:gd name="f71" fmla="*/ 72 f55 1"/>
                <a:gd name="f72" fmla="*/ 759 f56 1"/>
                <a:gd name="f73" fmla="*/ 102 f55 1"/>
                <a:gd name="f74" fmla="*/ 796 f56 1"/>
                <a:gd name="f75" fmla="*/ 136 f55 1"/>
                <a:gd name="f76" fmla="*/ 831 f56 1"/>
                <a:gd name="f77" fmla="*/ 175 f55 1"/>
                <a:gd name="f78" fmla="*/ 861 f56 1"/>
                <a:gd name="f79" fmla="*/ 216 f55 1"/>
                <a:gd name="f80" fmla="*/ 886 f56 1"/>
                <a:gd name="f81" fmla="*/ 261 f55 1"/>
                <a:gd name="f82" fmla="*/ 907 f56 1"/>
                <a:gd name="f83" fmla="*/ 309 f55 1"/>
                <a:gd name="f84" fmla="*/ 921 f56 1"/>
                <a:gd name="f85" fmla="*/ 359 f55 1"/>
                <a:gd name="f86" fmla="*/ 931 f56 1"/>
                <a:gd name="f87" fmla="*/ 412 f55 1"/>
                <a:gd name="f88" fmla="*/ 934 f56 1"/>
                <a:gd name="f89" fmla="*/ 466 f55 1"/>
                <a:gd name="f90" fmla="*/ 521 f55 1"/>
                <a:gd name="f91" fmla="*/ 573 f55 1"/>
                <a:gd name="f92" fmla="*/ 623 f55 1"/>
                <a:gd name="f93" fmla="*/ 671 f55 1"/>
                <a:gd name="f94" fmla="*/ 717 f55 1"/>
                <a:gd name="f95" fmla="*/ 757 f55 1"/>
                <a:gd name="f96" fmla="*/ 796 f55 1"/>
                <a:gd name="f97" fmla="*/ 830 f55 1"/>
                <a:gd name="f98" fmla="*/ 860 f55 1"/>
                <a:gd name="f99" fmla="*/ 885 f55 1"/>
                <a:gd name="f100" fmla="*/ 905 f55 1"/>
                <a:gd name="f101" fmla="*/ 920 f55 1"/>
                <a:gd name="f102" fmla="*/ 929 f55 1"/>
                <a:gd name="f103" fmla="*/ 932 f55 1"/>
                <a:gd name="f104" fmla="*/ 413 f56 1"/>
                <a:gd name="f105" fmla="*/ 360 f56 1"/>
                <a:gd name="f106" fmla="*/ 309 f56 1"/>
                <a:gd name="f107" fmla="*/ 262 f56 1"/>
                <a:gd name="f108" fmla="*/ 217 f56 1"/>
                <a:gd name="f109" fmla="*/ 175 f56 1"/>
                <a:gd name="f110" fmla="*/ 136 f56 1"/>
                <a:gd name="f111" fmla="*/ 102 f56 1"/>
                <a:gd name="f112" fmla="*/ 73 f56 1"/>
                <a:gd name="f113" fmla="*/ 47 f56 1"/>
                <a:gd name="f114" fmla="*/ 27 f56 1"/>
                <a:gd name="f115" fmla="*/ 13 f56 1"/>
                <a:gd name="f116" fmla="*/ 3 f56 1"/>
                <a:gd name="f117" fmla="*/ 0 f56 1"/>
                <a:gd name="f118" fmla="*/ f57 1 f3"/>
                <a:gd name="f119" fmla="*/ f60 1 934"/>
                <a:gd name="f120" fmla="*/ f61 1 932"/>
                <a:gd name="f121" fmla="*/ f62 1 934"/>
                <a:gd name="f122" fmla="*/ f63 1 932"/>
                <a:gd name="f123" fmla="*/ f64 1 934"/>
                <a:gd name="f124" fmla="*/ f65 1 932"/>
                <a:gd name="f125" fmla="*/ f66 1 934"/>
                <a:gd name="f126" fmla="*/ f67 1 932"/>
                <a:gd name="f127" fmla="*/ f68 1 934"/>
                <a:gd name="f128" fmla="*/ f69 1 932"/>
                <a:gd name="f129" fmla="*/ f70 1 934"/>
                <a:gd name="f130" fmla="*/ f71 1 932"/>
                <a:gd name="f131" fmla="*/ f72 1 934"/>
                <a:gd name="f132" fmla="*/ f73 1 932"/>
                <a:gd name="f133" fmla="*/ f74 1 934"/>
                <a:gd name="f134" fmla="*/ f75 1 932"/>
                <a:gd name="f135" fmla="*/ f76 1 934"/>
                <a:gd name="f136" fmla="*/ f77 1 932"/>
                <a:gd name="f137" fmla="*/ f78 1 934"/>
                <a:gd name="f138" fmla="*/ f79 1 932"/>
                <a:gd name="f139" fmla="*/ f80 1 934"/>
                <a:gd name="f140" fmla="*/ f81 1 932"/>
                <a:gd name="f141" fmla="*/ f82 1 934"/>
                <a:gd name="f142" fmla="*/ f83 1 932"/>
                <a:gd name="f143" fmla="*/ f84 1 934"/>
                <a:gd name="f144" fmla="*/ f85 1 932"/>
                <a:gd name="f145" fmla="*/ f86 1 934"/>
                <a:gd name="f146" fmla="*/ f87 1 932"/>
                <a:gd name="f147" fmla="*/ f88 1 934"/>
                <a:gd name="f148" fmla="*/ f89 1 932"/>
                <a:gd name="f149" fmla="*/ f90 1 932"/>
                <a:gd name="f150" fmla="*/ f91 1 932"/>
                <a:gd name="f151" fmla="*/ f92 1 932"/>
                <a:gd name="f152" fmla="*/ f93 1 932"/>
                <a:gd name="f153" fmla="*/ f94 1 932"/>
                <a:gd name="f154" fmla="*/ f95 1 932"/>
                <a:gd name="f155" fmla="*/ f96 1 932"/>
                <a:gd name="f156" fmla="*/ f97 1 932"/>
                <a:gd name="f157" fmla="*/ f98 1 932"/>
                <a:gd name="f158" fmla="*/ f99 1 932"/>
                <a:gd name="f159" fmla="*/ f100 1 932"/>
                <a:gd name="f160" fmla="*/ f101 1 932"/>
                <a:gd name="f161" fmla="*/ f102 1 932"/>
                <a:gd name="f162" fmla="*/ f103 1 932"/>
                <a:gd name="f163" fmla="*/ f104 1 934"/>
                <a:gd name="f164" fmla="*/ f105 1 934"/>
                <a:gd name="f165" fmla="*/ f106 1 934"/>
                <a:gd name="f166" fmla="*/ f107 1 934"/>
                <a:gd name="f167" fmla="*/ f108 1 934"/>
                <a:gd name="f168" fmla="*/ f109 1 934"/>
                <a:gd name="f169" fmla="*/ f110 1 934"/>
                <a:gd name="f170" fmla="*/ f111 1 934"/>
                <a:gd name="f171" fmla="*/ f112 1 934"/>
                <a:gd name="f172" fmla="*/ f113 1 934"/>
                <a:gd name="f173" fmla="*/ f114 1 934"/>
                <a:gd name="f174" fmla="*/ f115 1 934"/>
                <a:gd name="f175" fmla="*/ f116 1 934"/>
                <a:gd name="f176" fmla="*/ f117 1 934"/>
                <a:gd name="f177" fmla="*/ 0 1 f58"/>
                <a:gd name="f178" fmla="*/ f7 1 f58"/>
                <a:gd name="f179" fmla="*/ 0 1 f59"/>
                <a:gd name="f180" fmla="*/ f8 1 f59"/>
                <a:gd name="f181" fmla="+- f118 0 f1"/>
                <a:gd name="f182" fmla="*/ f119 1 f58"/>
                <a:gd name="f183" fmla="*/ f120 1 f59"/>
                <a:gd name="f184" fmla="*/ f121 1 f58"/>
                <a:gd name="f185" fmla="*/ f122 1 f59"/>
                <a:gd name="f186" fmla="*/ f123 1 f58"/>
                <a:gd name="f187" fmla="*/ f124 1 f59"/>
                <a:gd name="f188" fmla="*/ f125 1 f58"/>
                <a:gd name="f189" fmla="*/ f126 1 f59"/>
                <a:gd name="f190" fmla="*/ f127 1 f58"/>
                <a:gd name="f191" fmla="*/ f128 1 f59"/>
                <a:gd name="f192" fmla="*/ f129 1 f58"/>
                <a:gd name="f193" fmla="*/ f130 1 f59"/>
                <a:gd name="f194" fmla="*/ f131 1 f58"/>
                <a:gd name="f195" fmla="*/ f132 1 f59"/>
                <a:gd name="f196" fmla="*/ f133 1 f58"/>
                <a:gd name="f197" fmla="*/ f134 1 f59"/>
                <a:gd name="f198" fmla="*/ f135 1 f58"/>
                <a:gd name="f199" fmla="*/ f136 1 f59"/>
                <a:gd name="f200" fmla="*/ f137 1 f58"/>
                <a:gd name="f201" fmla="*/ f138 1 f59"/>
                <a:gd name="f202" fmla="*/ f139 1 f58"/>
                <a:gd name="f203" fmla="*/ f140 1 f59"/>
                <a:gd name="f204" fmla="*/ f141 1 f58"/>
                <a:gd name="f205" fmla="*/ f142 1 f59"/>
                <a:gd name="f206" fmla="*/ f143 1 f58"/>
                <a:gd name="f207" fmla="*/ f144 1 f59"/>
                <a:gd name="f208" fmla="*/ f145 1 f58"/>
                <a:gd name="f209" fmla="*/ f146 1 f59"/>
                <a:gd name="f210" fmla="*/ f147 1 f58"/>
                <a:gd name="f211" fmla="*/ f148 1 f59"/>
                <a:gd name="f212" fmla="*/ f149 1 f59"/>
                <a:gd name="f213" fmla="*/ f150 1 f59"/>
                <a:gd name="f214" fmla="*/ f151 1 f59"/>
                <a:gd name="f215" fmla="*/ f152 1 f59"/>
                <a:gd name="f216" fmla="*/ f153 1 f59"/>
                <a:gd name="f217" fmla="*/ f154 1 f59"/>
                <a:gd name="f218" fmla="*/ f155 1 f59"/>
                <a:gd name="f219" fmla="*/ f156 1 f59"/>
                <a:gd name="f220" fmla="*/ f157 1 f59"/>
                <a:gd name="f221" fmla="*/ f158 1 f59"/>
                <a:gd name="f222" fmla="*/ f159 1 f59"/>
                <a:gd name="f223" fmla="*/ f160 1 f59"/>
                <a:gd name="f224" fmla="*/ f161 1 f59"/>
                <a:gd name="f225" fmla="*/ f162 1 f59"/>
                <a:gd name="f226" fmla="*/ f163 1 f58"/>
                <a:gd name="f227" fmla="*/ f164 1 f58"/>
                <a:gd name="f228" fmla="*/ f165 1 f58"/>
                <a:gd name="f229" fmla="*/ f166 1 f58"/>
                <a:gd name="f230" fmla="*/ f167 1 f58"/>
                <a:gd name="f231" fmla="*/ f168 1 f58"/>
                <a:gd name="f232" fmla="*/ f169 1 f58"/>
                <a:gd name="f233" fmla="*/ f170 1 f58"/>
                <a:gd name="f234" fmla="*/ f171 1 f58"/>
                <a:gd name="f235" fmla="*/ f172 1 f58"/>
                <a:gd name="f236" fmla="*/ f173 1 f58"/>
                <a:gd name="f237" fmla="*/ f174 1 f58"/>
                <a:gd name="f238" fmla="*/ f175 1 f58"/>
                <a:gd name="f239" fmla="*/ f176 1 f58"/>
                <a:gd name="f240" fmla="*/ f177 f53 1"/>
                <a:gd name="f241" fmla="*/ f178 f53 1"/>
                <a:gd name="f242" fmla="*/ f180 f54 1"/>
                <a:gd name="f243" fmla="*/ f179 f54 1"/>
                <a:gd name="f244" fmla="*/ f182 f53 1"/>
                <a:gd name="f245" fmla="*/ f183 f54 1"/>
                <a:gd name="f246" fmla="*/ f184 f53 1"/>
                <a:gd name="f247" fmla="*/ f185 f54 1"/>
                <a:gd name="f248" fmla="*/ f186 f53 1"/>
                <a:gd name="f249" fmla="*/ f187 f54 1"/>
                <a:gd name="f250" fmla="*/ f188 f53 1"/>
                <a:gd name="f251" fmla="*/ f189 f54 1"/>
                <a:gd name="f252" fmla="*/ f190 f53 1"/>
                <a:gd name="f253" fmla="*/ f191 f54 1"/>
                <a:gd name="f254" fmla="*/ f192 f53 1"/>
                <a:gd name="f255" fmla="*/ f193 f54 1"/>
                <a:gd name="f256" fmla="*/ f194 f53 1"/>
                <a:gd name="f257" fmla="*/ f195 f54 1"/>
                <a:gd name="f258" fmla="*/ f196 f53 1"/>
                <a:gd name="f259" fmla="*/ f197 f54 1"/>
                <a:gd name="f260" fmla="*/ f198 f53 1"/>
                <a:gd name="f261" fmla="*/ f199 f54 1"/>
                <a:gd name="f262" fmla="*/ f200 f53 1"/>
                <a:gd name="f263" fmla="*/ f201 f54 1"/>
                <a:gd name="f264" fmla="*/ f202 f53 1"/>
                <a:gd name="f265" fmla="*/ f203 f54 1"/>
                <a:gd name="f266" fmla="*/ f204 f53 1"/>
                <a:gd name="f267" fmla="*/ f205 f54 1"/>
                <a:gd name="f268" fmla="*/ f206 f53 1"/>
                <a:gd name="f269" fmla="*/ f207 f54 1"/>
                <a:gd name="f270" fmla="*/ f208 f53 1"/>
                <a:gd name="f271" fmla="*/ f209 f54 1"/>
                <a:gd name="f272" fmla="*/ f210 f53 1"/>
                <a:gd name="f273" fmla="*/ f211 f54 1"/>
                <a:gd name="f274" fmla="*/ f212 f54 1"/>
                <a:gd name="f275" fmla="*/ f213 f54 1"/>
                <a:gd name="f276" fmla="*/ f214 f54 1"/>
                <a:gd name="f277" fmla="*/ f215 f54 1"/>
                <a:gd name="f278" fmla="*/ f216 f54 1"/>
                <a:gd name="f279" fmla="*/ f217 f54 1"/>
                <a:gd name="f280" fmla="*/ f218 f54 1"/>
                <a:gd name="f281" fmla="*/ f219 f54 1"/>
                <a:gd name="f282" fmla="*/ f220 f54 1"/>
                <a:gd name="f283" fmla="*/ f221 f54 1"/>
                <a:gd name="f284" fmla="*/ f222 f54 1"/>
                <a:gd name="f285" fmla="*/ f223 f54 1"/>
                <a:gd name="f286" fmla="*/ f224 f54 1"/>
                <a:gd name="f287" fmla="*/ f225 f54 1"/>
                <a:gd name="f288" fmla="*/ f226 f53 1"/>
                <a:gd name="f289" fmla="*/ f227 f53 1"/>
                <a:gd name="f290" fmla="*/ f228 f53 1"/>
                <a:gd name="f291" fmla="*/ f229 f53 1"/>
                <a:gd name="f292" fmla="*/ f230 f53 1"/>
                <a:gd name="f293" fmla="*/ f231 f53 1"/>
                <a:gd name="f294" fmla="*/ f232 f53 1"/>
                <a:gd name="f295" fmla="*/ f233 f53 1"/>
                <a:gd name="f296" fmla="*/ f234 f53 1"/>
                <a:gd name="f297" fmla="*/ f235 f53 1"/>
                <a:gd name="f298" fmla="*/ f236 f53 1"/>
                <a:gd name="f299" fmla="*/ f237 f53 1"/>
                <a:gd name="f300" fmla="*/ f238 f53 1"/>
                <a:gd name="f301" fmla="*/ f23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1">
                  <a:pos x="f244" y="f245"/>
                </a:cxn>
                <a:cxn ang="f181">
                  <a:pos x="f246" y="f247"/>
                </a:cxn>
                <a:cxn ang="f181">
                  <a:pos x="f248" y="f249"/>
                </a:cxn>
                <a:cxn ang="f181">
                  <a:pos x="f250" y="f251"/>
                </a:cxn>
                <a:cxn ang="f181">
                  <a:pos x="f252" y="f253"/>
                </a:cxn>
                <a:cxn ang="f181">
                  <a:pos x="f254" y="f255"/>
                </a:cxn>
                <a:cxn ang="f181">
                  <a:pos x="f256" y="f257"/>
                </a:cxn>
                <a:cxn ang="f181">
                  <a:pos x="f258" y="f259"/>
                </a:cxn>
                <a:cxn ang="f181">
                  <a:pos x="f260" y="f261"/>
                </a:cxn>
                <a:cxn ang="f181">
                  <a:pos x="f262" y="f263"/>
                </a:cxn>
                <a:cxn ang="f181">
                  <a:pos x="f264" y="f265"/>
                </a:cxn>
                <a:cxn ang="f181">
                  <a:pos x="f266" y="f267"/>
                </a:cxn>
                <a:cxn ang="f181">
                  <a:pos x="f268" y="f269"/>
                </a:cxn>
                <a:cxn ang="f181">
                  <a:pos x="f270" y="f271"/>
                </a:cxn>
                <a:cxn ang="f181">
                  <a:pos x="f272" y="f273"/>
                </a:cxn>
                <a:cxn ang="f181">
                  <a:pos x="f270" y="f274"/>
                </a:cxn>
                <a:cxn ang="f181">
                  <a:pos x="f268" y="f275"/>
                </a:cxn>
                <a:cxn ang="f181">
                  <a:pos x="f266" y="f276"/>
                </a:cxn>
                <a:cxn ang="f181">
                  <a:pos x="f264" y="f277"/>
                </a:cxn>
                <a:cxn ang="f181">
                  <a:pos x="f262" y="f278"/>
                </a:cxn>
                <a:cxn ang="f181">
                  <a:pos x="f260" y="f279"/>
                </a:cxn>
                <a:cxn ang="f181">
                  <a:pos x="f258" y="f280"/>
                </a:cxn>
                <a:cxn ang="f181">
                  <a:pos x="f256" y="f281"/>
                </a:cxn>
                <a:cxn ang="f181">
                  <a:pos x="f254" y="f282"/>
                </a:cxn>
                <a:cxn ang="f181">
                  <a:pos x="f252" y="f283"/>
                </a:cxn>
                <a:cxn ang="f181">
                  <a:pos x="f250" y="f284"/>
                </a:cxn>
                <a:cxn ang="f181">
                  <a:pos x="f248" y="f285"/>
                </a:cxn>
                <a:cxn ang="f181">
                  <a:pos x="f246" y="f286"/>
                </a:cxn>
                <a:cxn ang="f181">
                  <a:pos x="f244" y="f287"/>
                </a:cxn>
                <a:cxn ang="f181">
                  <a:pos x="f288" y="f286"/>
                </a:cxn>
                <a:cxn ang="f181">
                  <a:pos x="f289" y="f285"/>
                </a:cxn>
                <a:cxn ang="f181">
                  <a:pos x="f290" y="f284"/>
                </a:cxn>
                <a:cxn ang="f181">
                  <a:pos x="f291" y="f283"/>
                </a:cxn>
                <a:cxn ang="f181">
                  <a:pos x="f292" y="f282"/>
                </a:cxn>
                <a:cxn ang="f181">
                  <a:pos x="f293" y="f281"/>
                </a:cxn>
                <a:cxn ang="f181">
                  <a:pos x="f294" y="f280"/>
                </a:cxn>
                <a:cxn ang="f181">
                  <a:pos x="f295" y="f279"/>
                </a:cxn>
                <a:cxn ang="f181">
                  <a:pos x="f296" y="f278"/>
                </a:cxn>
                <a:cxn ang="f181">
                  <a:pos x="f297" y="f277"/>
                </a:cxn>
                <a:cxn ang="f181">
                  <a:pos x="f298" y="f276"/>
                </a:cxn>
                <a:cxn ang="f181">
                  <a:pos x="f299" y="f275"/>
                </a:cxn>
                <a:cxn ang="f181">
                  <a:pos x="f300" y="f274"/>
                </a:cxn>
                <a:cxn ang="f181">
                  <a:pos x="f301" y="f273"/>
                </a:cxn>
                <a:cxn ang="f181">
                  <a:pos x="f300" y="f271"/>
                </a:cxn>
                <a:cxn ang="f181">
                  <a:pos x="f299" y="f269"/>
                </a:cxn>
                <a:cxn ang="f181">
                  <a:pos x="f298" y="f267"/>
                </a:cxn>
                <a:cxn ang="f181">
                  <a:pos x="f297" y="f265"/>
                </a:cxn>
                <a:cxn ang="f181">
                  <a:pos x="f296" y="f263"/>
                </a:cxn>
                <a:cxn ang="f181">
                  <a:pos x="f295" y="f261"/>
                </a:cxn>
                <a:cxn ang="f181">
                  <a:pos x="f294" y="f259"/>
                </a:cxn>
                <a:cxn ang="f181">
                  <a:pos x="f293" y="f257"/>
                </a:cxn>
                <a:cxn ang="f181">
                  <a:pos x="f292" y="f255"/>
                </a:cxn>
                <a:cxn ang="f181">
                  <a:pos x="f291" y="f253"/>
                </a:cxn>
                <a:cxn ang="f181">
                  <a:pos x="f290" y="f251"/>
                </a:cxn>
                <a:cxn ang="f181">
                  <a:pos x="f289" y="f249"/>
                </a:cxn>
                <a:cxn ang="f181">
                  <a:pos x="f288" y="f247"/>
                </a:cxn>
                <a:cxn ang="f181">
                  <a:pos x="f244" y="f245"/>
                </a:cxn>
              </a:cxnLst>
              <a:rect l="f240" t="f243" r="f241" b="f242"/>
              <a:pathLst>
                <a:path w="934" h="932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4" y="f10"/>
                  </a:lnTo>
                  <a:lnTo>
                    <a:pt x="f32" y="f37"/>
                  </a:lnTo>
                  <a:lnTo>
                    <a:pt x="f30" y="f38"/>
                  </a:lnTo>
                  <a:lnTo>
                    <a:pt x="f28" y="f39"/>
                  </a:lnTo>
                  <a:lnTo>
                    <a:pt x="f26" y="f18"/>
                  </a:lnTo>
                  <a:lnTo>
                    <a:pt x="f24" y="f40"/>
                  </a:lnTo>
                  <a:lnTo>
                    <a:pt x="f22" y="f22"/>
                  </a:lnTo>
                  <a:lnTo>
                    <a:pt x="f20" y="f41"/>
                  </a:lnTo>
                  <a:lnTo>
                    <a:pt x="f18" y="f42"/>
                  </a:lnTo>
                  <a:lnTo>
                    <a:pt x="f16" y="f43"/>
                  </a:lnTo>
                  <a:lnTo>
                    <a:pt x="f14" y="f44"/>
                  </a:lnTo>
                  <a:lnTo>
                    <a:pt x="f12" y="f45"/>
                  </a:lnTo>
                  <a:lnTo>
                    <a:pt x="f10" y="f46"/>
                  </a:lnTo>
                  <a:lnTo>
                    <a:pt x="f9" y="f8"/>
                  </a:lnTo>
                  <a:lnTo>
                    <a:pt x="f47" y="f46"/>
                  </a:lnTo>
                  <a:lnTo>
                    <a:pt x="f2" y="f45"/>
                  </a:lnTo>
                  <a:lnTo>
                    <a:pt x="f31" y="f44"/>
                  </a:lnTo>
                  <a:lnTo>
                    <a:pt x="f48" y="f43"/>
                  </a:lnTo>
                  <a:lnTo>
                    <a:pt x="f49" y="f42"/>
                  </a:lnTo>
                  <a:lnTo>
                    <a:pt x="f25" y="f41"/>
                  </a:lnTo>
                  <a:lnTo>
                    <a:pt x="f23" y="f22"/>
                  </a:lnTo>
                  <a:lnTo>
                    <a:pt x="f21" y="f40"/>
                  </a:lnTo>
                  <a:lnTo>
                    <a:pt x="f50" y="f18"/>
                  </a:lnTo>
                  <a:lnTo>
                    <a:pt x="f17" y="f39"/>
                  </a:lnTo>
                  <a:lnTo>
                    <a:pt x="f15" y="f38"/>
                  </a:lnTo>
                  <a:lnTo>
                    <a:pt x="f51" y="f37"/>
                  </a:lnTo>
                  <a:lnTo>
                    <a:pt x="f11" y="f10"/>
                  </a:lnTo>
                  <a:lnTo>
                    <a:pt x="f6" y="f36"/>
                  </a:lnTo>
                  <a:lnTo>
                    <a:pt x="f11" y="f35"/>
                  </a:lnTo>
                  <a:lnTo>
                    <a:pt x="f51" y="f33"/>
                  </a:lnTo>
                  <a:lnTo>
                    <a:pt x="f15" y="f31"/>
                  </a:lnTo>
                  <a:lnTo>
                    <a:pt x="f17" y="f29"/>
                  </a:lnTo>
                  <a:lnTo>
                    <a:pt x="f50" y="f27"/>
                  </a:lnTo>
                  <a:lnTo>
                    <a:pt x="f21" y="f25"/>
                  </a:lnTo>
                  <a:lnTo>
                    <a:pt x="f23" y="f23"/>
                  </a:lnTo>
                  <a:lnTo>
                    <a:pt x="f25" y="f21"/>
                  </a:lnTo>
                  <a:lnTo>
                    <a:pt x="f49" y="f19"/>
                  </a:lnTo>
                  <a:lnTo>
                    <a:pt x="f48" y="f17"/>
                  </a:lnTo>
                  <a:lnTo>
                    <a:pt x="f31" y="f15"/>
                  </a:lnTo>
                  <a:lnTo>
                    <a:pt x="f2" y="f13"/>
                  </a:lnTo>
                  <a:lnTo>
                    <a:pt x="f47" y="f11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193C6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C3B6D19-AFF6-49C2-B1C2-7DA8BD54A45E}"/>
                </a:ext>
              </a:extLst>
            </p:cNvPr>
            <p:cNvSpPr/>
            <p:nvPr/>
          </p:nvSpPr>
          <p:spPr>
            <a:xfrm>
              <a:off x="5623816" y="4422221"/>
              <a:ext cx="554638" cy="91117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648"/>
                <a:gd name="f8" fmla="val 1053"/>
                <a:gd name="f9" fmla="val 527"/>
                <a:gd name="f10" fmla="val 567"/>
                <a:gd name="f11" fmla="val 1"/>
                <a:gd name="f12" fmla="val 607"/>
                <a:gd name="f13" fmla="val 6"/>
                <a:gd name="f14" fmla="val 646"/>
                <a:gd name="f15" fmla="val 14"/>
                <a:gd name="f16" fmla="val 606"/>
                <a:gd name="f17" fmla="val 11"/>
                <a:gd name="f18" fmla="val 547"/>
                <a:gd name="f19" fmla="val 15"/>
                <a:gd name="f20" fmla="val 488"/>
                <a:gd name="f21" fmla="val 26"/>
                <a:gd name="f22" fmla="val 433"/>
                <a:gd name="f23" fmla="val 42"/>
                <a:gd name="f24" fmla="val 380"/>
                <a:gd name="f25" fmla="val 64"/>
                <a:gd name="f26" fmla="val 331"/>
                <a:gd name="f27" fmla="val 92"/>
                <a:gd name="f28" fmla="val 284"/>
                <a:gd name="f29" fmla="val 125"/>
                <a:gd name="f30" fmla="val 242"/>
                <a:gd name="f31" fmla="val 162"/>
                <a:gd name="f32" fmla="val 205"/>
                <a:gd name="f33" fmla="val 204"/>
                <a:gd name="f34" fmla="val 172"/>
                <a:gd name="f35" fmla="val 250"/>
                <a:gd name="f36" fmla="val 143"/>
                <a:gd name="f37" fmla="val 300"/>
                <a:gd name="f38" fmla="val 121"/>
                <a:gd name="f39" fmla="val 353"/>
                <a:gd name="f40" fmla="val 105"/>
                <a:gd name="f41" fmla="val 408"/>
                <a:gd name="f42" fmla="val 95"/>
                <a:gd name="f43" fmla="val 466"/>
                <a:gd name="f44" fmla="val 91"/>
                <a:gd name="f45" fmla="val 526"/>
                <a:gd name="f46" fmla="val 586"/>
                <a:gd name="f47" fmla="val 643"/>
                <a:gd name="f48" fmla="val 700"/>
                <a:gd name="f49" fmla="val 752"/>
                <a:gd name="f50" fmla="val 802"/>
                <a:gd name="f51" fmla="val 847"/>
                <a:gd name="f52" fmla="val 890"/>
                <a:gd name="f53" fmla="val 927"/>
                <a:gd name="f54" fmla="val 961"/>
                <a:gd name="f55" fmla="val 988"/>
                <a:gd name="f56" fmla="val 1010"/>
                <a:gd name="f57" fmla="val 1027"/>
                <a:gd name="f58" fmla="val 1036"/>
                <a:gd name="f59" fmla="val 1041"/>
                <a:gd name="f60" fmla="val 1039"/>
                <a:gd name="f61" fmla="val 608"/>
                <a:gd name="f62" fmla="val 1046"/>
                <a:gd name="f63" fmla="val 569"/>
                <a:gd name="f64" fmla="val 1051"/>
                <a:gd name="f65" fmla="val 469"/>
                <a:gd name="f66" fmla="val 1050"/>
                <a:gd name="f67" fmla="val 414"/>
                <a:gd name="f68" fmla="val 1025"/>
                <a:gd name="f69" fmla="val 310"/>
                <a:gd name="f70" fmla="val 1006"/>
                <a:gd name="f71" fmla="val 261"/>
                <a:gd name="f72" fmla="val 980"/>
                <a:gd name="f73" fmla="val 216"/>
                <a:gd name="f74" fmla="val 951"/>
                <a:gd name="f75" fmla="val 174"/>
                <a:gd name="f76" fmla="val 918"/>
                <a:gd name="f77" fmla="val 136"/>
                <a:gd name="f78" fmla="val 879"/>
                <a:gd name="f79" fmla="val 101"/>
                <a:gd name="f80" fmla="val 837"/>
                <a:gd name="f81" fmla="val 72"/>
                <a:gd name="f82" fmla="val 792"/>
                <a:gd name="f83" fmla="val 47"/>
                <a:gd name="f84" fmla="val 744"/>
                <a:gd name="f85" fmla="val 693"/>
                <a:gd name="f86" fmla="val 12"/>
                <a:gd name="f87" fmla="val 639"/>
                <a:gd name="f88" fmla="val 3"/>
                <a:gd name="f89" fmla="val 584"/>
                <a:gd name="f90" fmla="val 413"/>
                <a:gd name="f91" fmla="val 359"/>
                <a:gd name="f92" fmla="val 309"/>
                <a:gd name="f93" fmla="val 260"/>
                <a:gd name="f94" fmla="val 215"/>
                <a:gd name="f95" fmla="val 173"/>
                <a:gd name="f96" fmla="val 102"/>
                <a:gd name="f97" fmla="val 27"/>
                <a:gd name="f98" fmla="+- 0 0 -90"/>
                <a:gd name="f99" fmla="*/ f4 1 648"/>
                <a:gd name="f100" fmla="*/ f5 1 1053"/>
                <a:gd name="f101" fmla="+- f8 0 f6"/>
                <a:gd name="f102" fmla="+- f7 0 f6"/>
                <a:gd name="f103" fmla="*/ f98 f0 1"/>
                <a:gd name="f104" fmla="*/ f102 1 648"/>
                <a:gd name="f105" fmla="*/ f101 1 1053"/>
                <a:gd name="f106" fmla="*/ 567 f102 1"/>
                <a:gd name="f107" fmla="*/ 1 f101 1"/>
                <a:gd name="f108" fmla="*/ 646 f102 1"/>
                <a:gd name="f109" fmla="*/ 14 f101 1"/>
                <a:gd name="f110" fmla="*/ 547 f102 1"/>
                <a:gd name="f111" fmla="*/ 15 f101 1"/>
                <a:gd name="f112" fmla="*/ 433 f102 1"/>
                <a:gd name="f113" fmla="*/ 42 f101 1"/>
                <a:gd name="f114" fmla="*/ 331 f102 1"/>
                <a:gd name="f115" fmla="*/ 92 f101 1"/>
                <a:gd name="f116" fmla="*/ 242 f102 1"/>
                <a:gd name="f117" fmla="*/ 162 f101 1"/>
                <a:gd name="f118" fmla="*/ 172 f102 1"/>
                <a:gd name="f119" fmla="*/ 250 f101 1"/>
                <a:gd name="f120" fmla="*/ 121 f102 1"/>
                <a:gd name="f121" fmla="*/ 353 f101 1"/>
                <a:gd name="f122" fmla="*/ 95 f102 1"/>
                <a:gd name="f123" fmla="*/ 466 f101 1"/>
                <a:gd name="f124" fmla="*/ 586 f101 1"/>
                <a:gd name="f125" fmla="*/ 700 f101 1"/>
                <a:gd name="f126" fmla="*/ 802 f101 1"/>
                <a:gd name="f127" fmla="*/ 890 f101 1"/>
                <a:gd name="f128" fmla="*/ 961 f101 1"/>
                <a:gd name="f129" fmla="*/ 1010 f101 1"/>
                <a:gd name="f130" fmla="*/ 1036 f101 1"/>
                <a:gd name="f131" fmla="*/ 648 f102 1"/>
                <a:gd name="f132" fmla="*/ 1039 f101 1"/>
                <a:gd name="f133" fmla="*/ 569 f102 1"/>
                <a:gd name="f134" fmla="*/ 1051 f101 1"/>
                <a:gd name="f135" fmla="*/ 469 f102 1"/>
                <a:gd name="f136" fmla="*/ 1050 f101 1"/>
                <a:gd name="f137" fmla="*/ 360 f102 1"/>
                <a:gd name="f138" fmla="*/ 1025 f101 1"/>
                <a:gd name="f139" fmla="*/ 261 f102 1"/>
                <a:gd name="f140" fmla="*/ 980 f101 1"/>
                <a:gd name="f141" fmla="*/ 174 f102 1"/>
                <a:gd name="f142" fmla="*/ 918 f101 1"/>
                <a:gd name="f143" fmla="*/ 101 f102 1"/>
                <a:gd name="f144" fmla="*/ 837 f101 1"/>
                <a:gd name="f145" fmla="*/ 47 f102 1"/>
                <a:gd name="f146" fmla="*/ 744 f101 1"/>
                <a:gd name="f147" fmla="*/ 12 f102 1"/>
                <a:gd name="f148" fmla="*/ 639 f101 1"/>
                <a:gd name="f149" fmla="*/ 0 f102 1"/>
                <a:gd name="f150" fmla="*/ 527 f101 1"/>
                <a:gd name="f151" fmla="*/ 413 f101 1"/>
                <a:gd name="f152" fmla="*/ 309 f101 1"/>
                <a:gd name="f153" fmla="*/ 215 f101 1"/>
                <a:gd name="f154" fmla="*/ 136 f101 1"/>
                <a:gd name="f155" fmla="*/ 72 f101 1"/>
                <a:gd name="f156" fmla="*/ 27 f101 1"/>
                <a:gd name="f157" fmla="*/ 3 f101 1"/>
                <a:gd name="f158" fmla="*/ f103 1 f3"/>
                <a:gd name="f159" fmla="*/ f106 1 648"/>
                <a:gd name="f160" fmla="*/ f107 1 1053"/>
                <a:gd name="f161" fmla="*/ f108 1 648"/>
                <a:gd name="f162" fmla="*/ f109 1 1053"/>
                <a:gd name="f163" fmla="*/ f110 1 648"/>
                <a:gd name="f164" fmla="*/ f111 1 1053"/>
                <a:gd name="f165" fmla="*/ f112 1 648"/>
                <a:gd name="f166" fmla="*/ f113 1 1053"/>
                <a:gd name="f167" fmla="*/ f114 1 648"/>
                <a:gd name="f168" fmla="*/ f115 1 1053"/>
                <a:gd name="f169" fmla="*/ f116 1 648"/>
                <a:gd name="f170" fmla="*/ f117 1 1053"/>
                <a:gd name="f171" fmla="*/ f118 1 648"/>
                <a:gd name="f172" fmla="*/ f119 1 1053"/>
                <a:gd name="f173" fmla="*/ f120 1 648"/>
                <a:gd name="f174" fmla="*/ f121 1 1053"/>
                <a:gd name="f175" fmla="*/ f122 1 648"/>
                <a:gd name="f176" fmla="*/ f123 1 1053"/>
                <a:gd name="f177" fmla="*/ f124 1 1053"/>
                <a:gd name="f178" fmla="*/ f125 1 1053"/>
                <a:gd name="f179" fmla="*/ f126 1 1053"/>
                <a:gd name="f180" fmla="*/ f127 1 1053"/>
                <a:gd name="f181" fmla="*/ f128 1 1053"/>
                <a:gd name="f182" fmla="*/ f129 1 1053"/>
                <a:gd name="f183" fmla="*/ f130 1 1053"/>
                <a:gd name="f184" fmla="*/ f131 1 648"/>
                <a:gd name="f185" fmla="*/ f132 1 1053"/>
                <a:gd name="f186" fmla="*/ f133 1 648"/>
                <a:gd name="f187" fmla="*/ f134 1 1053"/>
                <a:gd name="f188" fmla="*/ f135 1 648"/>
                <a:gd name="f189" fmla="*/ f136 1 1053"/>
                <a:gd name="f190" fmla="*/ f137 1 648"/>
                <a:gd name="f191" fmla="*/ f138 1 1053"/>
                <a:gd name="f192" fmla="*/ f139 1 648"/>
                <a:gd name="f193" fmla="*/ f140 1 1053"/>
                <a:gd name="f194" fmla="*/ f141 1 648"/>
                <a:gd name="f195" fmla="*/ f142 1 1053"/>
                <a:gd name="f196" fmla="*/ f143 1 648"/>
                <a:gd name="f197" fmla="*/ f144 1 1053"/>
                <a:gd name="f198" fmla="*/ f145 1 648"/>
                <a:gd name="f199" fmla="*/ f146 1 1053"/>
                <a:gd name="f200" fmla="*/ f147 1 648"/>
                <a:gd name="f201" fmla="*/ f148 1 1053"/>
                <a:gd name="f202" fmla="*/ f149 1 648"/>
                <a:gd name="f203" fmla="*/ f150 1 1053"/>
                <a:gd name="f204" fmla="*/ f151 1 1053"/>
                <a:gd name="f205" fmla="*/ f152 1 1053"/>
                <a:gd name="f206" fmla="*/ f153 1 1053"/>
                <a:gd name="f207" fmla="*/ f154 1 1053"/>
                <a:gd name="f208" fmla="*/ f155 1 1053"/>
                <a:gd name="f209" fmla="*/ f156 1 1053"/>
                <a:gd name="f210" fmla="*/ f157 1 1053"/>
                <a:gd name="f211" fmla="*/ 0 1 f104"/>
                <a:gd name="f212" fmla="*/ f7 1 f104"/>
                <a:gd name="f213" fmla="*/ 0 1 f105"/>
                <a:gd name="f214" fmla="*/ f8 1 f105"/>
                <a:gd name="f215" fmla="+- f158 0 f1"/>
                <a:gd name="f216" fmla="*/ f159 1 f104"/>
                <a:gd name="f217" fmla="*/ f160 1 f105"/>
                <a:gd name="f218" fmla="*/ f161 1 f104"/>
                <a:gd name="f219" fmla="*/ f162 1 f105"/>
                <a:gd name="f220" fmla="*/ f163 1 f104"/>
                <a:gd name="f221" fmla="*/ f164 1 f105"/>
                <a:gd name="f222" fmla="*/ f165 1 f104"/>
                <a:gd name="f223" fmla="*/ f166 1 f105"/>
                <a:gd name="f224" fmla="*/ f167 1 f104"/>
                <a:gd name="f225" fmla="*/ f168 1 f105"/>
                <a:gd name="f226" fmla="*/ f169 1 f104"/>
                <a:gd name="f227" fmla="*/ f170 1 f105"/>
                <a:gd name="f228" fmla="*/ f171 1 f104"/>
                <a:gd name="f229" fmla="*/ f172 1 f105"/>
                <a:gd name="f230" fmla="*/ f173 1 f104"/>
                <a:gd name="f231" fmla="*/ f174 1 f105"/>
                <a:gd name="f232" fmla="*/ f175 1 f104"/>
                <a:gd name="f233" fmla="*/ f176 1 f105"/>
                <a:gd name="f234" fmla="*/ f177 1 f105"/>
                <a:gd name="f235" fmla="*/ f178 1 f105"/>
                <a:gd name="f236" fmla="*/ f179 1 f105"/>
                <a:gd name="f237" fmla="*/ f180 1 f105"/>
                <a:gd name="f238" fmla="*/ f181 1 f105"/>
                <a:gd name="f239" fmla="*/ f182 1 f105"/>
                <a:gd name="f240" fmla="*/ f183 1 f105"/>
                <a:gd name="f241" fmla="*/ f184 1 f104"/>
                <a:gd name="f242" fmla="*/ f185 1 f105"/>
                <a:gd name="f243" fmla="*/ f186 1 f104"/>
                <a:gd name="f244" fmla="*/ f187 1 f105"/>
                <a:gd name="f245" fmla="*/ f188 1 f104"/>
                <a:gd name="f246" fmla="*/ f189 1 f105"/>
                <a:gd name="f247" fmla="*/ f190 1 f104"/>
                <a:gd name="f248" fmla="*/ f191 1 f105"/>
                <a:gd name="f249" fmla="*/ f192 1 f104"/>
                <a:gd name="f250" fmla="*/ f193 1 f105"/>
                <a:gd name="f251" fmla="*/ f194 1 f104"/>
                <a:gd name="f252" fmla="*/ f195 1 f105"/>
                <a:gd name="f253" fmla="*/ f196 1 f104"/>
                <a:gd name="f254" fmla="*/ f197 1 f105"/>
                <a:gd name="f255" fmla="*/ f198 1 f104"/>
                <a:gd name="f256" fmla="*/ f199 1 f105"/>
                <a:gd name="f257" fmla="*/ f200 1 f104"/>
                <a:gd name="f258" fmla="*/ f201 1 f105"/>
                <a:gd name="f259" fmla="*/ f202 1 f104"/>
                <a:gd name="f260" fmla="*/ f203 1 f105"/>
                <a:gd name="f261" fmla="*/ f204 1 f105"/>
                <a:gd name="f262" fmla="*/ f205 1 f105"/>
                <a:gd name="f263" fmla="*/ f206 1 f105"/>
                <a:gd name="f264" fmla="*/ f207 1 f105"/>
                <a:gd name="f265" fmla="*/ f208 1 f105"/>
                <a:gd name="f266" fmla="*/ f209 1 f105"/>
                <a:gd name="f267" fmla="*/ f210 1 f105"/>
                <a:gd name="f268" fmla="*/ f211 f99 1"/>
                <a:gd name="f269" fmla="*/ f212 f99 1"/>
                <a:gd name="f270" fmla="*/ f214 f100 1"/>
                <a:gd name="f271" fmla="*/ f213 f100 1"/>
                <a:gd name="f272" fmla="*/ f216 f99 1"/>
                <a:gd name="f273" fmla="*/ f217 f100 1"/>
                <a:gd name="f274" fmla="*/ f218 f99 1"/>
                <a:gd name="f275" fmla="*/ f219 f100 1"/>
                <a:gd name="f276" fmla="*/ f220 f99 1"/>
                <a:gd name="f277" fmla="*/ f221 f100 1"/>
                <a:gd name="f278" fmla="*/ f222 f99 1"/>
                <a:gd name="f279" fmla="*/ f223 f100 1"/>
                <a:gd name="f280" fmla="*/ f224 f99 1"/>
                <a:gd name="f281" fmla="*/ f225 f100 1"/>
                <a:gd name="f282" fmla="*/ f226 f99 1"/>
                <a:gd name="f283" fmla="*/ f227 f100 1"/>
                <a:gd name="f284" fmla="*/ f228 f99 1"/>
                <a:gd name="f285" fmla="*/ f229 f100 1"/>
                <a:gd name="f286" fmla="*/ f230 f99 1"/>
                <a:gd name="f287" fmla="*/ f231 f100 1"/>
                <a:gd name="f288" fmla="*/ f232 f99 1"/>
                <a:gd name="f289" fmla="*/ f233 f100 1"/>
                <a:gd name="f290" fmla="*/ f234 f100 1"/>
                <a:gd name="f291" fmla="*/ f235 f100 1"/>
                <a:gd name="f292" fmla="*/ f236 f100 1"/>
                <a:gd name="f293" fmla="*/ f237 f100 1"/>
                <a:gd name="f294" fmla="*/ f238 f100 1"/>
                <a:gd name="f295" fmla="*/ f239 f100 1"/>
                <a:gd name="f296" fmla="*/ f240 f100 1"/>
                <a:gd name="f297" fmla="*/ f241 f99 1"/>
                <a:gd name="f298" fmla="*/ f242 f100 1"/>
                <a:gd name="f299" fmla="*/ f243 f99 1"/>
                <a:gd name="f300" fmla="*/ f244 f100 1"/>
                <a:gd name="f301" fmla="*/ f245 f99 1"/>
                <a:gd name="f302" fmla="*/ f246 f100 1"/>
                <a:gd name="f303" fmla="*/ f247 f99 1"/>
                <a:gd name="f304" fmla="*/ f248 f100 1"/>
                <a:gd name="f305" fmla="*/ f249 f99 1"/>
                <a:gd name="f306" fmla="*/ f250 f100 1"/>
                <a:gd name="f307" fmla="*/ f251 f99 1"/>
                <a:gd name="f308" fmla="*/ f252 f100 1"/>
                <a:gd name="f309" fmla="*/ f253 f99 1"/>
                <a:gd name="f310" fmla="*/ f254 f100 1"/>
                <a:gd name="f311" fmla="*/ f255 f99 1"/>
                <a:gd name="f312" fmla="*/ f256 f100 1"/>
                <a:gd name="f313" fmla="*/ f257 f99 1"/>
                <a:gd name="f314" fmla="*/ f258 f100 1"/>
                <a:gd name="f315" fmla="*/ f259 f99 1"/>
                <a:gd name="f316" fmla="*/ f260 f100 1"/>
                <a:gd name="f317" fmla="*/ f261 f100 1"/>
                <a:gd name="f318" fmla="*/ f262 f100 1"/>
                <a:gd name="f319" fmla="*/ f263 f100 1"/>
                <a:gd name="f320" fmla="*/ f264 f100 1"/>
                <a:gd name="f321" fmla="*/ f265 f100 1"/>
                <a:gd name="f322" fmla="*/ f266 f100 1"/>
                <a:gd name="f323" fmla="*/ f267 f1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5">
                  <a:pos x="f272" y="f273"/>
                </a:cxn>
                <a:cxn ang="f215">
                  <a:pos x="f274" y="f275"/>
                </a:cxn>
                <a:cxn ang="f215">
                  <a:pos x="f276" y="f277"/>
                </a:cxn>
                <a:cxn ang="f215">
                  <a:pos x="f278" y="f279"/>
                </a:cxn>
                <a:cxn ang="f215">
                  <a:pos x="f280" y="f281"/>
                </a:cxn>
                <a:cxn ang="f215">
                  <a:pos x="f282" y="f283"/>
                </a:cxn>
                <a:cxn ang="f215">
                  <a:pos x="f284" y="f285"/>
                </a:cxn>
                <a:cxn ang="f215">
                  <a:pos x="f286" y="f287"/>
                </a:cxn>
                <a:cxn ang="f215">
                  <a:pos x="f288" y="f289"/>
                </a:cxn>
                <a:cxn ang="f215">
                  <a:pos x="f288" y="f290"/>
                </a:cxn>
                <a:cxn ang="f215">
                  <a:pos x="f286" y="f291"/>
                </a:cxn>
                <a:cxn ang="f215">
                  <a:pos x="f284" y="f292"/>
                </a:cxn>
                <a:cxn ang="f215">
                  <a:pos x="f282" y="f293"/>
                </a:cxn>
                <a:cxn ang="f215">
                  <a:pos x="f280" y="f294"/>
                </a:cxn>
                <a:cxn ang="f215">
                  <a:pos x="f278" y="f295"/>
                </a:cxn>
                <a:cxn ang="f215">
                  <a:pos x="f276" y="f296"/>
                </a:cxn>
                <a:cxn ang="f215">
                  <a:pos x="f297" y="f298"/>
                </a:cxn>
                <a:cxn ang="f215">
                  <a:pos x="f299" y="f300"/>
                </a:cxn>
                <a:cxn ang="f215">
                  <a:pos x="f301" y="f302"/>
                </a:cxn>
                <a:cxn ang="f215">
                  <a:pos x="f303" y="f304"/>
                </a:cxn>
                <a:cxn ang="f215">
                  <a:pos x="f305" y="f306"/>
                </a:cxn>
                <a:cxn ang="f215">
                  <a:pos x="f307" y="f308"/>
                </a:cxn>
                <a:cxn ang="f215">
                  <a:pos x="f309" y="f310"/>
                </a:cxn>
                <a:cxn ang="f215">
                  <a:pos x="f311" y="f312"/>
                </a:cxn>
                <a:cxn ang="f215">
                  <a:pos x="f313" y="f314"/>
                </a:cxn>
                <a:cxn ang="f215">
                  <a:pos x="f315" y="f316"/>
                </a:cxn>
                <a:cxn ang="f215">
                  <a:pos x="f313" y="f317"/>
                </a:cxn>
                <a:cxn ang="f215">
                  <a:pos x="f311" y="f318"/>
                </a:cxn>
                <a:cxn ang="f215">
                  <a:pos x="f309" y="f319"/>
                </a:cxn>
                <a:cxn ang="f215">
                  <a:pos x="f307" y="f320"/>
                </a:cxn>
                <a:cxn ang="f215">
                  <a:pos x="f305" y="f321"/>
                </a:cxn>
                <a:cxn ang="f215">
                  <a:pos x="f303" y="f322"/>
                </a:cxn>
                <a:cxn ang="f215">
                  <a:pos x="f301" y="f323"/>
                </a:cxn>
              </a:cxnLst>
              <a:rect l="f268" t="f271" r="f269" b="f270"/>
              <a:pathLst>
                <a:path w="648" h="1053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2" y="f46"/>
                  </a:lnTo>
                  <a:lnTo>
                    <a:pt x="f40" y="f47"/>
                  </a:lnTo>
                  <a:lnTo>
                    <a:pt x="f38" y="f48"/>
                  </a:lnTo>
                  <a:lnTo>
                    <a:pt x="f36" y="f49"/>
                  </a:lnTo>
                  <a:lnTo>
                    <a:pt x="f34" y="f50"/>
                  </a:lnTo>
                  <a:lnTo>
                    <a:pt x="f32" y="f51"/>
                  </a:lnTo>
                  <a:lnTo>
                    <a:pt x="f30" y="f52"/>
                  </a:lnTo>
                  <a:lnTo>
                    <a:pt x="f28" y="f53"/>
                  </a:lnTo>
                  <a:lnTo>
                    <a:pt x="f26" y="f54"/>
                  </a:lnTo>
                  <a:lnTo>
                    <a:pt x="f24" y="f55"/>
                  </a:lnTo>
                  <a:lnTo>
                    <a:pt x="f22" y="f56"/>
                  </a:lnTo>
                  <a:lnTo>
                    <a:pt x="f20" y="f57"/>
                  </a:lnTo>
                  <a:lnTo>
                    <a:pt x="f18" y="f58"/>
                  </a:lnTo>
                  <a:lnTo>
                    <a:pt x="f16" y="f59"/>
                  </a:lnTo>
                  <a:lnTo>
                    <a:pt x="f7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9" y="f8"/>
                  </a:lnTo>
                  <a:lnTo>
                    <a:pt x="f65" y="f66"/>
                  </a:lnTo>
                  <a:lnTo>
                    <a:pt x="f67" y="f59"/>
                  </a:lnTo>
                  <a:lnTo>
                    <a:pt x="f2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21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6" y="f9"/>
                  </a:lnTo>
                  <a:lnTo>
                    <a:pt x="f88" y="f65"/>
                  </a:lnTo>
                  <a:lnTo>
                    <a:pt x="f86" y="f90"/>
                  </a:lnTo>
                  <a:lnTo>
                    <a:pt x="f21" y="f91"/>
                  </a:lnTo>
                  <a:lnTo>
                    <a:pt x="f83" y="f92"/>
                  </a:lnTo>
                  <a:lnTo>
                    <a:pt x="f81" y="f93"/>
                  </a:lnTo>
                  <a:lnTo>
                    <a:pt x="f79" y="f94"/>
                  </a:lnTo>
                  <a:lnTo>
                    <a:pt x="f77" y="f95"/>
                  </a:lnTo>
                  <a:lnTo>
                    <a:pt x="f75" y="f77"/>
                  </a:lnTo>
                  <a:lnTo>
                    <a:pt x="f73" y="f96"/>
                  </a:lnTo>
                  <a:lnTo>
                    <a:pt x="f71" y="f81"/>
                  </a:lnTo>
                  <a:lnTo>
                    <a:pt x="f69" y="f83"/>
                  </a:lnTo>
                  <a:lnTo>
                    <a:pt x="f2" y="f97"/>
                  </a:lnTo>
                  <a:lnTo>
                    <a:pt x="f67" y="f86"/>
                  </a:lnTo>
                  <a:lnTo>
                    <a:pt x="f65" y="f88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4639266E-BA85-49CC-92FC-91CD1E471B14}"/>
                </a:ext>
              </a:extLst>
            </p:cNvPr>
            <p:cNvSpPr/>
            <p:nvPr/>
          </p:nvSpPr>
          <p:spPr>
            <a:xfrm>
              <a:off x="5866900" y="4751350"/>
              <a:ext cx="53071" cy="251176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17CDB98-6397-4F0E-B45B-61F6B4954720}"/>
                </a:ext>
              </a:extLst>
            </p:cNvPr>
            <p:cNvSpPr/>
            <p:nvPr/>
          </p:nvSpPr>
          <p:spPr>
            <a:xfrm>
              <a:off x="5962765" y="4746156"/>
              <a:ext cx="222537" cy="259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0"/>
                <a:gd name="f7" fmla="val 300"/>
                <a:gd name="f8" fmla="val 159"/>
                <a:gd name="f9" fmla="val 185"/>
                <a:gd name="f10" fmla="val 1"/>
                <a:gd name="f11" fmla="val 209"/>
                <a:gd name="f12" fmla="val 4"/>
                <a:gd name="f13" fmla="val 231"/>
                <a:gd name="f14" fmla="val 10"/>
                <a:gd name="f15" fmla="val 253"/>
                <a:gd name="f16" fmla="val 17"/>
                <a:gd name="f17" fmla="val 244"/>
                <a:gd name="f18" fmla="val 65"/>
                <a:gd name="f19" fmla="val 206"/>
                <a:gd name="f20" fmla="val 53"/>
                <a:gd name="f21" fmla="val 186"/>
                <a:gd name="f22" fmla="val 49"/>
                <a:gd name="f23" fmla="val 164"/>
                <a:gd name="f24" fmla="val 48"/>
                <a:gd name="f25" fmla="val 142"/>
                <a:gd name="f26" fmla="val 50"/>
                <a:gd name="f27" fmla="val 122"/>
                <a:gd name="f28" fmla="val 55"/>
                <a:gd name="f29" fmla="val 104"/>
                <a:gd name="f30" fmla="val 64"/>
                <a:gd name="f31" fmla="val 89"/>
                <a:gd name="f32" fmla="val 75"/>
                <a:gd name="f33" fmla="val 78"/>
                <a:gd name="f34" fmla="val 69"/>
                <a:gd name="f35" fmla="val 108"/>
                <a:gd name="f36" fmla="val 63"/>
                <a:gd name="f37" fmla="val 130"/>
                <a:gd name="f38" fmla="val 61"/>
                <a:gd name="f39" fmla="val 155"/>
                <a:gd name="f40" fmla="val 62"/>
                <a:gd name="f41" fmla="val 178"/>
                <a:gd name="f42" fmla="val 68"/>
                <a:gd name="f43" fmla="val 198"/>
                <a:gd name="f44" fmla="val 76"/>
                <a:gd name="f45" fmla="val 214"/>
                <a:gd name="f46" fmla="val 87"/>
                <a:gd name="f47" fmla="val 229"/>
                <a:gd name="f48" fmla="val 101"/>
                <a:gd name="f49" fmla="val 240"/>
                <a:gd name="f50" fmla="val 119"/>
                <a:gd name="f51" fmla="val 249"/>
                <a:gd name="f52" fmla="val 139"/>
                <a:gd name="f53" fmla="val 254"/>
                <a:gd name="f54" fmla="val 204"/>
                <a:gd name="f55" fmla="val 163"/>
                <a:gd name="f56" fmla="val 282"/>
                <a:gd name="f57" fmla="val 238"/>
                <a:gd name="f58" fmla="val 289"/>
                <a:gd name="f59" fmla="val 211"/>
                <a:gd name="f60" fmla="val 296"/>
                <a:gd name="f61" fmla="val 184"/>
                <a:gd name="f62" fmla="val 299"/>
                <a:gd name="f63" fmla="val 156"/>
                <a:gd name="f64" fmla="val 132"/>
                <a:gd name="f65" fmla="val 110"/>
                <a:gd name="f66" fmla="val 90"/>
                <a:gd name="f67" fmla="val 290"/>
                <a:gd name="f68" fmla="val 277"/>
                <a:gd name="f69" fmla="val 41"/>
                <a:gd name="f70" fmla="val 23"/>
                <a:gd name="f71" fmla="val 239"/>
                <a:gd name="f72" fmla="val 11"/>
                <a:gd name="f73" fmla="val 213"/>
                <a:gd name="f74" fmla="val 3"/>
                <a:gd name="f75" fmla="val 154"/>
                <a:gd name="f76" fmla="val 121"/>
                <a:gd name="f77" fmla="val 91"/>
                <a:gd name="f78" fmla="val 18"/>
                <a:gd name="f79" fmla="val 73"/>
                <a:gd name="f80" fmla="val 29"/>
                <a:gd name="f81" fmla="val 57"/>
                <a:gd name="f82" fmla="val 43"/>
                <a:gd name="f83" fmla="val 20"/>
                <a:gd name="f84" fmla="val 92"/>
                <a:gd name="f85" fmla="val 113"/>
                <a:gd name="f86" fmla="val 5"/>
                <a:gd name="f87" fmla="val 135"/>
                <a:gd name="f88" fmla="+- 0 0 -90"/>
                <a:gd name="f89" fmla="*/ f3 1 260"/>
                <a:gd name="f90" fmla="*/ f4 1 300"/>
                <a:gd name="f91" fmla="+- f7 0 f5"/>
                <a:gd name="f92" fmla="+- f6 0 f5"/>
                <a:gd name="f93" fmla="*/ f88 f0 1"/>
                <a:gd name="f94" fmla="*/ f92 1 260"/>
                <a:gd name="f95" fmla="*/ f91 1 300"/>
                <a:gd name="f96" fmla="*/ 159 f92 1"/>
                <a:gd name="f97" fmla="*/ 0 f91 1"/>
                <a:gd name="f98" fmla="*/ 185 f92 1"/>
                <a:gd name="f99" fmla="*/ 1 f91 1"/>
                <a:gd name="f100" fmla="*/ 209 f92 1"/>
                <a:gd name="f101" fmla="*/ 4 f91 1"/>
                <a:gd name="f102" fmla="*/ 231 f92 1"/>
                <a:gd name="f103" fmla="*/ 10 f91 1"/>
                <a:gd name="f104" fmla="*/ 253 f92 1"/>
                <a:gd name="f105" fmla="*/ 17 f91 1"/>
                <a:gd name="f106" fmla="*/ 244 f92 1"/>
                <a:gd name="f107" fmla="*/ 65 f91 1"/>
                <a:gd name="f108" fmla="*/ 206 f92 1"/>
                <a:gd name="f109" fmla="*/ 53 f91 1"/>
                <a:gd name="f110" fmla="*/ 186 f92 1"/>
                <a:gd name="f111" fmla="*/ 49 f91 1"/>
                <a:gd name="f112" fmla="*/ 164 f92 1"/>
                <a:gd name="f113" fmla="*/ 48 f91 1"/>
                <a:gd name="f114" fmla="*/ 142 f92 1"/>
                <a:gd name="f115" fmla="*/ 50 f91 1"/>
                <a:gd name="f116" fmla="*/ 122 f92 1"/>
                <a:gd name="f117" fmla="*/ 55 f91 1"/>
                <a:gd name="f118" fmla="*/ 104 f92 1"/>
                <a:gd name="f119" fmla="*/ 64 f91 1"/>
                <a:gd name="f120" fmla="*/ 89 f92 1"/>
                <a:gd name="f121" fmla="*/ 75 f91 1"/>
                <a:gd name="f122" fmla="*/ 78 f92 1"/>
                <a:gd name="f123" fmla="*/ 89 f91 1"/>
                <a:gd name="f124" fmla="*/ 69 f92 1"/>
                <a:gd name="f125" fmla="*/ 108 f91 1"/>
                <a:gd name="f126" fmla="*/ 63 f92 1"/>
                <a:gd name="f127" fmla="*/ 130 f91 1"/>
                <a:gd name="f128" fmla="*/ 61 f92 1"/>
                <a:gd name="f129" fmla="*/ 155 f91 1"/>
                <a:gd name="f130" fmla="*/ 62 f92 1"/>
                <a:gd name="f131" fmla="*/ 178 f91 1"/>
                <a:gd name="f132" fmla="*/ 68 f92 1"/>
                <a:gd name="f133" fmla="*/ 198 f91 1"/>
                <a:gd name="f134" fmla="*/ 76 f92 1"/>
                <a:gd name="f135" fmla="*/ 214 f91 1"/>
                <a:gd name="f136" fmla="*/ 87 f92 1"/>
                <a:gd name="f137" fmla="*/ 229 f91 1"/>
                <a:gd name="f138" fmla="*/ 101 f92 1"/>
                <a:gd name="f139" fmla="*/ 240 f91 1"/>
                <a:gd name="f140" fmla="*/ 119 f92 1"/>
                <a:gd name="f141" fmla="*/ 249 f91 1"/>
                <a:gd name="f142" fmla="*/ 139 f92 1"/>
                <a:gd name="f143" fmla="*/ 253 f91 1"/>
                <a:gd name="f144" fmla="*/ 254 f91 1"/>
                <a:gd name="f145" fmla="*/ 204 f92 1"/>
                <a:gd name="f146" fmla="*/ 163 f91 1"/>
                <a:gd name="f147" fmla="*/ 260 f92 1"/>
                <a:gd name="f148" fmla="*/ 282 f91 1"/>
                <a:gd name="f149" fmla="*/ 238 f92 1"/>
                <a:gd name="f150" fmla="*/ 289 f91 1"/>
                <a:gd name="f151" fmla="*/ 211 f92 1"/>
                <a:gd name="f152" fmla="*/ 296 f91 1"/>
                <a:gd name="f153" fmla="*/ 184 f92 1"/>
                <a:gd name="f154" fmla="*/ 299 f91 1"/>
                <a:gd name="f155" fmla="*/ 156 f92 1"/>
                <a:gd name="f156" fmla="*/ 300 f91 1"/>
                <a:gd name="f157" fmla="*/ 132 f92 1"/>
                <a:gd name="f158" fmla="*/ 110 f92 1"/>
                <a:gd name="f159" fmla="*/ 90 f92 1"/>
                <a:gd name="f160" fmla="*/ 290 f91 1"/>
                <a:gd name="f161" fmla="*/ 277 f91 1"/>
                <a:gd name="f162" fmla="*/ 41 f92 1"/>
                <a:gd name="f163" fmla="*/ 260 f91 1"/>
                <a:gd name="f164" fmla="*/ 23 f92 1"/>
                <a:gd name="f165" fmla="*/ 239 f91 1"/>
                <a:gd name="f166" fmla="*/ 11 f92 1"/>
                <a:gd name="f167" fmla="*/ 213 f91 1"/>
                <a:gd name="f168" fmla="*/ 3 f92 1"/>
                <a:gd name="f169" fmla="*/ 186 f91 1"/>
                <a:gd name="f170" fmla="*/ 0 f92 1"/>
                <a:gd name="f171" fmla="*/ 154 f91 1"/>
                <a:gd name="f172" fmla="*/ 121 f91 1"/>
                <a:gd name="f173" fmla="*/ 91 f91 1"/>
                <a:gd name="f174" fmla="*/ 18 f92 1"/>
                <a:gd name="f175" fmla="*/ 73 f91 1"/>
                <a:gd name="f176" fmla="*/ 29 f92 1"/>
                <a:gd name="f177" fmla="*/ 57 f91 1"/>
                <a:gd name="f178" fmla="*/ 43 f91 1"/>
                <a:gd name="f179" fmla="*/ 57 f92 1"/>
                <a:gd name="f180" fmla="*/ 29 f91 1"/>
                <a:gd name="f181" fmla="*/ 73 f92 1"/>
                <a:gd name="f182" fmla="*/ 20 f91 1"/>
                <a:gd name="f183" fmla="*/ 92 f92 1"/>
                <a:gd name="f184" fmla="*/ 11 f91 1"/>
                <a:gd name="f185" fmla="*/ 113 f92 1"/>
                <a:gd name="f186" fmla="*/ 5 f91 1"/>
                <a:gd name="f187" fmla="*/ 135 f92 1"/>
                <a:gd name="f188" fmla="*/ f93 1 f2"/>
                <a:gd name="f189" fmla="*/ f96 1 260"/>
                <a:gd name="f190" fmla="*/ f97 1 300"/>
                <a:gd name="f191" fmla="*/ f98 1 260"/>
                <a:gd name="f192" fmla="*/ f99 1 300"/>
                <a:gd name="f193" fmla="*/ f100 1 260"/>
                <a:gd name="f194" fmla="*/ f101 1 300"/>
                <a:gd name="f195" fmla="*/ f102 1 260"/>
                <a:gd name="f196" fmla="*/ f103 1 300"/>
                <a:gd name="f197" fmla="*/ f104 1 260"/>
                <a:gd name="f198" fmla="*/ f105 1 300"/>
                <a:gd name="f199" fmla="*/ f106 1 260"/>
                <a:gd name="f200" fmla="*/ f107 1 300"/>
                <a:gd name="f201" fmla="*/ f108 1 260"/>
                <a:gd name="f202" fmla="*/ f109 1 300"/>
                <a:gd name="f203" fmla="*/ f110 1 260"/>
                <a:gd name="f204" fmla="*/ f111 1 300"/>
                <a:gd name="f205" fmla="*/ f112 1 260"/>
                <a:gd name="f206" fmla="*/ f113 1 300"/>
                <a:gd name="f207" fmla="*/ f114 1 260"/>
                <a:gd name="f208" fmla="*/ f115 1 300"/>
                <a:gd name="f209" fmla="*/ f116 1 260"/>
                <a:gd name="f210" fmla="*/ f117 1 300"/>
                <a:gd name="f211" fmla="*/ f118 1 260"/>
                <a:gd name="f212" fmla="*/ f119 1 300"/>
                <a:gd name="f213" fmla="*/ f120 1 260"/>
                <a:gd name="f214" fmla="*/ f121 1 300"/>
                <a:gd name="f215" fmla="*/ f122 1 260"/>
                <a:gd name="f216" fmla="*/ f123 1 300"/>
                <a:gd name="f217" fmla="*/ f124 1 260"/>
                <a:gd name="f218" fmla="*/ f125 1 300"/>
                <a:gd name="f219" fmla="*/ f126 1 260"/>
                <a:gd name="f220" fmla="*/ f127 1 300"/>
                <a:gd name="f221" fmla="*/ f128 1 260"/>
                <a:gd name="f222" fmla="*/ f129 1 300"/>
                <a:gd name="f223" fmla="*/ f130 1 260"/>
                <a:gd name="f224" fmla="*/ f131 1 300"/>
                <a:gd name="f225" fmla="*/ f132 1 260"/>
                <a:gd name="f226" fmla="*/ f133 1 300"/>
                <a:gd name="f227" fmla="*/ f134 1 260"/>
                <a:gd name="f228" fmla="*/ f135 1 300"/>
                <a:gd name="f229" fmla="*/ f136 1 260"/>
                <a:gd name="f230" fmla="*/ f137 1 300"/>
                <a:gd name="f231" fmla="*/ f138 1 260"/>
                <a:gd name="f232" fmla="*/ f139 1 300"/>
                <a:gd name="f233" fmla="*/ f140 1 260"/>
                <a:gd name="f234" fmla="*/ f141 1 300"/>
                <a:gd name="f235" fmla="*/ f142 1 260"/>
                <a:gd name="f236" fmla="*/ f143 1 300"/>
                <a:gd name="f237" fmla="*/ f144 1 300"/>
                <a:gd name="f238" fmla="*/ f145 1 260"/>
                <a:gd name="f239" fmla="*/ f146 1 300"/>
                <a:gd name="f240" fmla="*/ f147 1 260"/>
                <a:gd name="f241" fmla="*/ f148 1 300"/>
                <a:gd name="f242" fmla="*/ f149 1 260"/>
                <a:gd name="f243" fmla="*/ f150 1 300"/>
                <a:gd name="f244" fmla="*/ f151 1 260"/>
                <a:gd name="f245" fmla="*/ f152 1 300"/>
                <a:gd name="f246" fmla="*/ f153 1 260"/>
                <a:gd name="f247" fmla="*/ f154 1 300"/>
                <a:gd name="f248" fmla="*/ f155 1 260"/>
                <a:gd name="f249" fmla="*/ f156 1 300"/>
                <a:gd name="f250" fmla="*/ f157 1 260"/>
                <a:gd name="f251" fmla="*/ f158 1 260"/>
                <a:gd name="f252" fmla="*/ f159 1 260"/>
                <a:gd name="f253" fmla="*/ f160 1 300"/>
                <a:gd name="f254" fmla="*/ f161 1 300"/>
                <a:gd name="f255" fmla="*/ f162 1 260"/>
                <a:gd name="f256" fmla="*/ f163 1 300"/>
                <a:gd name="f257" fmla="*/ f164 1 260"/>
                <a:gd name="f258" fmla="*/ f165 1 300"/>
                <a:gd name="f259" fmla="*/ f166 1 260"/>
                <a:gd name="f260" fmla="*/ f167 1 300"/>
                <a:gd name="f261" fmla="*/ f168 1 260"/>
                <a:gd name="f262" fmla="*/ f169 1 300"/>
                <a:gd name="f263" fmla="*/ f170 1 260"/>
                <a:gd name="f264" fmla="*/ f171 1 300"/>
                <a:gd name="f265" fmla="*/ f172 1 300"/>
                <a:gd name="f266" fmla="*/ f173 1 300"/>
                <a:gd name="f267" fmla="*/ f174 1 260"/>
                <a:gd name="f268" fmla="*/ f175 1 300"/>
                <a:gd name="f269" fmla="*/ f176 1 260"/>
                <a:gd name="f270" fmla="*/ f177 1 300"/>
                <a:gd name="f271" fmla="*/ f178 1 300"/>
                <a:gd name="f272" fmla="*/ f179 1 260"/>
                <a:gd name="f273" fmla="*/ f180 1 300"/>
                <a:gd name="f274" fmla="*/ f181 1 260"/>
                <a:gd name="f275" fmla="*/ f182 1 300"/>
                <a:gd name="f276" fmla="*/ f183 1 260"/>
                <a:gd name="f277" fmla="*/ f184 1 300"/>
                <a:gd name="f278" fmla="*/ f185 1 260"/>
                <a:gd name="f279" fmla="*/ f186 1 300"/>
                <a:gd name="f280" fmla="*/ f187 1 260"/>
                <a:gd name="f281" fmla="*/ 0 1 f94"/>
                <a:gd name="f282" fmla="*/ f6 1 f94"/>
                <a:gd name="f283" fmla="*/ 0 1 f95"/>
                <a:gd name="f284" fmla="*/ f7 1 f95"/>
                <a:gd name="f285" fmla="+- f188 0 f1"/>
                <a:gd name="f286" fmla="*/ f189 1 f94"/>
                <a:gd name="f287" fmla="*/ f190 1 f95"/>
                <a:gd name="f288" fmla="*/ f191 1 f94"/>
                <a:gd name="f289" fmla="*/ f192 1 f95"/>
                <a:gd name="f290" fmla="*/ f193 1 f94"/>
                <a:gd name="f291" fmla="*/ f194 1 f95"/>
                <a:gd name="f292" fmla="*/ f195 1 f94"/>
                <a:gd name="f293" fmla="*/ f196 1 f95"/>
                <a:gd name="f294" fmla="*/ f197 1 f94"/>
                <a:gd name="f295" fmla="*/ f198 1 f95"/>
                <a:gd name="f296" fmla="*/ f199 1 f94"/>
                <a:gd name="f297" fmla="*/ f200 1 f95"/>
                <a:gd name="f298" fmla="*/ f201 1 f94"/>
                <a:gd name="f299" fmla="*/ f202 1 f95"/>
                <a:gd name="f300" fmla="*/ f203 1 f94"/>
                <a:gd name="f301" fmla="*/ f204 1 f95"/>
                <a:gd name="f302" fmla="*/ f205 1 f94"/>
                <a:gd name="f303" fmla="*/ f206 1 f95"/>
                <a:gd name="f304" fmla="*/ f207 1 f94"/>
                <a:gd name="f305" fmla="*/ f208 1 f95"/>
                <a:gd name="f306" fmla="*/ f209 1 f94"/>
                <a:gd name="f307" fmla="*/ f210 1 f95"/>
                <a:gd name="f308" fmla="*/ f211 1 f94"/>
                <a:gd name="f309" fmla="*/ f212 1 f95"/>
                <a:gd name="f310" fmla="*/ f213 1 f94"/>
                <a:gd name="f311" fmla="*/ f214 1 f95"/>
                <a:gd name="f312" fmla="*/ f215 1 f94"/>
                <a:gd name="f313" fmla="*/ f216 1 f95"/>
                <a:gd name="f314" fmla="*/ f217 1 f94"/>
                <a:gd name="f315" fmla="*/ f218 1 f95"/>
                <a:gd name="f316" fmla="*/ f219 1 f94"/>
                <a:gd name="f317" fmla="*/ f220 1 f95"/>
                <a:gd name="f318" fmla="*/ f221 1 f94"/>
                <a:gd name="f319" fmla="*/ f222 1 f95"/>
                <a:gd name="f320" fmla="*/ f223 1 f94"/>
                <a:gd name="f321" fmla="*/ f224 1 f95"/>
                <a:gd name="f322" fmla="*/ f225 1 f94"/>
                <a:gd name="f323" fmla="*/ f226 1 f95"/>
                <a:gd name="f324" fmla="*/ f227 1 f94"/>
                <a:gd name="f325" fmla="*/ f228 1 f95"/>
                <a:gd name="f326" fmla="*/ f229 1 f94"/>
                <a:gd name="f327" fmla="*/ f230 1 f95"/>
                <a:gd name="f328" fmla="*/ f231 1 f94"/>
                <a:gd name="f329" fmla="*/ f232 1 f95"/>
                <a:gd name="f330" fmla="*/ f233 1 f94"/>
                <a:gd name="f331" fmla="*/ f234 1 f95"/>
                <a:gd name="f332" fmla="*/ f235 1 f94"/>
                <a:gd name="f333" fmla="*/ f236 1 f95"/>
                <a:gd name="f334" fmla="*/ f237 1 f95"/>
                <a:gd name="f335" fmla="*/ f238 1 f94"/>
                <a:gd name="f336" fmla="*/ f239 1 f95"/>
                <a:gd name="f337" fmla="*/ f240 1 f94"/>
                <a:gd name="f338" fmla="*/ f241 1 f95"/>
                <a:gd name="f339" fmla="*/ f242 1 f94"/>
                <a:gd name="f340" fmla="*/ f243 1 f95"/>
                <a:gd name="f341" fmla="*/ f244 1 f94"/>
                <a:gd name="f342" fmla="*/ f245 1 f95"/>
                <a:gd name="f343" fmla="*/ f246 1 f94"/>
                <a:gd name="f344" fmla="*/ f247 1 f95"/>
                <a:gd name="f345" fmla="*/ f248 1 f94"/>
                <a:gd name="f346" fmla="*/ f249 1 f95"/>
                <a:gd name="f347" fmla="*/ f250 1 f94"/>
                <a:gd name="f348" fmla="*/ f251 1 f94"/>
                <a:gd name="f349" fmla="*/ f252 1 f94"/>
                <a:gd name="f350" fmla="*/ f253 1 f95"/>
                <a:gd name="f351" fmla="*/ f254 1 f95"/>
                <a:gd name="f352" fmla="*/ f255 1 f94"/>
                <a:gd name="f353" fmla="*/ f256 1 f95"/>
                <a:gd name="f354" fmla="*/ f257 1 f94"/>
                <a:gd name="f355" fmla="*/ f258 1 f95"/>
                <a:gd name="f356" fmla="*/ f259 1 f94"/>
                <a:gd name="f357" fmla="*/ f260 1 f95"/>
                <a:gd name="f358" fmla="*/ f261 1 f94"/>
                <a:gd name="f359" fmla="*/ f262 1 f95"/>
                <a:gd name="f360" fmla="*/ f263 1 f94"/>
                <a:gd name="f361" fmla="*/ f264 1 f95"/>
                <a:gd name="f362" fmla="*/ f265 1 f95"/>
                <a:gd name="f363" fmla="*/ f266 1 f95"/>
                <a:gd name="f364" fmla="*/ f267 1 f94"/>
                <a:gd name="f365" fmla="*/ f268 1 f95"/>
                <a:gd name="f366" fmla="*/ f269 1 f94"/>
                <a:gd name="f367" fmla="*/ f270 1 f95"/>
                <a:gd name="f368" fmla="*/ f271 1 f95"/>
                <a:gd name="f369" fmla="*/ f272 1 f94"/>
                <a:gd name="f370" fmla="*/ f273 1 f95"/>
                <a:gd name="f371" fmla="*/ f274 1 f94"/>
                <a:gd name="f372" fmla="*/ f275 1 f95"/>
                <a:gd name="f373" fmla="*/ f276 1 f94"/>
                <a:gd name="f374" fmla="*/ f277 1 f95"/>
                <a:gd name="f375" fmla="*/ f278 1 f94"/>
                <a:gd name="f376" fmla="*/ f279 1 f95"/>
                <a:gd name="f377" fmla="*/ f280 1 f94"/>
                <a:gd name="f378" fmla="*/ f281 f89 1"/>
                <a:gd name="f379" fmla="*/ f282 f89 1"/>
                <a:gd name="f380" fmla="*/ f284 f90 1"/>
                <a:gd name="f381" fmla="*/ f283 f90 1"/>
                <a:gd name="f382" fmla="*/ f286 f89 1"/>
                <a:gd name="f383" fmla="*/ f287 f90 1"/>
                <a:gd name="f384" fmla="*/ f288 f89 1"/>
                <a:gd name="f385" fmla="*/ f289 f90 1"/>
                <a:gd name="f386" fmla="*/ f290 f89 1"/>
                <a:gd name="f387" fmla="*/ f291 f90 1"/>
                <a:gd name="f388" fmla="*/ f292 f89 1"/>
                <a:gd name="f389" fmla="*/ f293 f90 1"/>
                <a:gd name="f390" fmla="*/ f294 f89 1"/>
                <a:gd name="f391" fmla="*/ f295 f90 1"/>
                <a:gd name="f392" fmla="*/ f296 f89 1"/>
                <a:gd name="f393" fmla="*/ f297 f90 1"/>
                <a:gd name="f394" fmla="*/ f298 f89 1"/>
                <a:gd name="f395" fmla="*/ f299 f90 1"/>
                <a:gd name="f396" fmla="*/ f300 f89 1"/>
                <a:gd name="f397" fmla="*/ f301 f90 1"/>
                <a:gd name="f398" fmla="*/ f302 f89 1"/>
                <a:gd name="f399" fmla="*/ f303 f90 1"/>
                <a:gd name="f400" fmla="*/ f304 f89 1"/>
                <a:gd name="f401" fmla="*/ f305 f90 1"/>
                <a:gd name="f402" fmla="*/ f306 f89 1"/>
                <a:gd name="f403" fmla="*/ f307 f90 1"/>
                <a:gd name="f404" fmla="*/ f308 f89 1"/>
                <a:gd name="f405" fmla="*/ f309 f90 1"/>
                <a:gd name="f406" fmla="*/ f310 f89 1"/>
                <a:gd name="f407" fmla="*/ f311 f90 1"/>
                <a:gd name="f408" fmla="*/ f312 f89 1"/>
                <a:gd name="f409" fmla="*/ f313 f90 1"/>
                <a:gd name="f410" fmla="*/ f314 f89 1"/>
                <a:gd name="f411" fmla="*/ f315 f90 1"/>
                <a:gd name="f412" fmla="*/ f316 f89 1"/>
                <a:gd name="f413" fmla="*/ f317 f90 1"/>
                <a:gd name="f414" fmla="*/ f318 f89 1"/>
                <a:gd name="f415" fmla="*/ f319 f90 1"/>
                <a:gd name="f416" fmla="*/ f320 f89 1"/>
                <a:gd name="f417" fmla="*/ f321 f90 1"/>
                <a:gd name="f418" fmla="*/ f322 f89 1"/>
                <a:gd name="f419" fmla="*/ f323 f90 1"/>
                <a:gd name="f420" fmla="*/ f324 f89 1"/>
                <a:gd name="f421" fmla="*/ f325 f90 1"/>
                <a:gd name="f422" fmla="*/ f326 f89 1"/>
                <a:gd name="f423" fmla="*/ f327 f90 1"/>
                <a:gd name="f424" fmla="*/ f328 f89 1"/>
                <a:gd name="f425" fmla="*/ f329 f90 1"/>
                <a:gd name="f426" fmla="*/ f330 f89 1"/>
                <a:gd name="f427" fmla="*/ f331 f90 1"/>
                <a:gd name="f428" fmla="*/ f332 f89 1"/>
                <a:gd name="f429" fmla="*/ f333 f90 1"/>
                <a:gd name="f430" fmla="*/ f334 f90 1"/>
                <a:gd name="f431" fmla="*/ f335 f89 1"/>
                <a:gd name="f432" fmla="*/ f336 f90 1"/>
                <a:gd name="f433" fmla="*/ f337 f89 1"/>
                <a:gd name="f434" fmla="*/ f338 f90 1"/>
                <a:gd name="f435" fmla="*/ f339 f89 1"/>
                <a:gd name="f436" fmla="*/ f340 f90 1"/>
                <a:gd name="f437" fmla="*/ f341 f89 1"/>
                <a:gd name="f438" fmla="*/ f342 f90 1"/>
                <a:gd name="f439" fmla="*/ f343 f89 1"/>
                <a:gd name="f440" fmla="*/ f344 f90 1"/>
                <a:gd name="f441" fmla="*/ f345 f89 1"/>
                <a:gd name="f442" fmla="*/ f346 f90 1"/>
                <a:gd name="f443" fmla="*/ f347 f89 1"/>
                <a:gd name="f444" fmla="*/ f348 f89 1"/>
                <a:gd name="f445" fmla="*/ f349 f89 1"/>
                <a:gd name="f446" fmla="*/ f350 f90 1"/>
                <a:gd name="f447" fmla="*/ f351 f90 1"/>
                <a:gd name="f448" fmla="*/ f352 f89 1"/>
                <a:gd name="f449" fmla="*/ f353 f90 1"/>
                <a:gd name="f450" fmla="*/ f354 f89 1"/>
                <a:gd name="f451" fmla="*/ f355 f90 1"/>
                <a:gd name="f452" fmla="*/ f356 f89 1"/>
                <a:gd name="f453" fmla="*/ f357 f90 1"/>
                <a:gd name="f454" fmla="*/ f358 f89 1"/>
                <a:gd name="f455" fmla="*/ f359 f90 1"/>
                <a:gd name="f456" fmla="*/ f360 f89 1"/>
                <a:gd name="f457" fmla="*/ f361 f90 1"/>
                <a:gd name="f458" fmla="*/ f362 f90 1"/>
                <a:gd name="f459" fmla="*/ f363 f90 1"/>
                <a:gd name="f460" fmla="*/ f364 f89 1"/>
                <a:gd name="f461" fmla="*/ f365 f90 1"/>
                <a:gd name="f462" fmla="*/ f366 f89 1"/>
                <a:gd name="f463" fmla="*/ f367 f90 1"/>
                <a:gd name="f464" fmla="*/ f368 f90 1"/>
                <a:gd name="f465" fmla="*/ f369 f89 1"/>
                <a:gd name="f466" fmla="*/ f370 f90 1"/>
                <a:gd name="f467" fmla="*/ f371 f89 1"/>
                <a:gd name="f468" fmla="*/ f372 f90 1"/>
                <a:gd name="f469" fmla="*/ f373 f89 1"/>
                <a:gd name="f470" fmla="*/ f374 f90 1"/>
                <a:gd name="f471" fmla="*/ f375 f89 1"/>
                <a:gd name="f472" fmla="*/ f376 f90 1"/>
                <a:gd name="f473" fmla="*/ f377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404" y="f405"/>
                </a:cxn>
                <a:cxn ang="f285">
                  <a:pos x="f406" y="f407"/>
                </a:cxn>
                <a:cxn ang="f285">
                  <a:pos x="f408" y="f409"/>
                </a:cxn>
                <a:cxn ang="f285">
                  <a:pos x="f410" y="f411"/>
                </a:cxn>
                <a:cxn ang="f285">
                  <a:pos x="f412" y="f413"/>
                </a:cxn>
                <a:cxn ang="f285">
                  <a:pos x="f414" y="f415"/>
                </a:cxn>
                <a:cxn ang="f285">
                  <a:pos x="f416" y="f417"/>
                </a:cxn>
                <a:cxn ang="f285">
                  <a:pos x="f418" y="f419"/>
                </a:cxn>
                <a:cxn ang="f285">
                  <a:pos x="f420" y="f421"/>
                </a:cxn>
                <a:cxn ang="f285">
                  <a:pos x="f422" y="f423"/>
                </a:cxn>
                <a:cxn ang="f285">
                  <a:pos x="f424" y="f425"/>
                </a:cxn>
                <a:cxn ang="f285">
                  <a:pos x="f426" y="f427"/>
                </a:cxn>
                <a:cxn ang="f285">
                  <a:pos x="f428" y="f429"/>
                </a:cxn>
                <a:cxn ang="f285">
                  <a:pos x="f398" y="f430"/>
                </a:cxn>
                <a:cxn ang="f285">
                  <a:pos x="f384" y="f429"/>
                </a:cxn>
                <a:cxn ang="f285">
                  <a:pos x="f431" y="f427"/>
                </a:cxn>
                <a:cxn ang="f285">
                  <a:pos x="f431" y="f432"/>
                </a:cxn>
                <a:cxn ang="f285">
                  <a:pos x="f433" y="f432"/>
                </a:cxn>
                <a:cxn ang="f285">
                  <a:pos x="f433" y="f434"/>
                </a:cxn>
                <a:cxn ang="f285">
                  <a:pos x="f435" y="f436"/>
                </a:cxn>
                <a:cxn ang="f285">
                  <a:pos x="f437" y="f438"/>
                </a:cxn>
                <a:cxn ang="f285">
                  <a:pos x="f439" y="f440"/>
                </a:cxn>
                <a:cxn ang="f285">
                  <a:pos x="f441" y="f442"/>
                </a:cxn>
                <a:cxn ang="f285">
                  <a:pos x="f443" y="f440"/>
                </a:cxn>
                <a:cxn ang="f285">
                  <a:pos x="f444" y="f438"/>
                </a:cxn>
                <a:cxn ang="f285">
                  <a:pos x="f445" y="f446"/>
                </a:cxn>
                <a:cxn ang="f285">
                  <a:pos x="f412" y="f447"/>
                </a:cxn>
                <a:cxn ang="f285">
                  <a:pos x="f448" y="f449"/>
                </a:cxn>
                <a:cxn ang="f285">
                  <a:pos x="f450" y="f451"/>
                </a:cxn>
                <a:cxn ang="f285">
                  <a:pos x="f452" y="f453"/>
                </a:cxn>
                <a:cxn ang="f285">
                  <a:pos x="f454" y="f455"/>
                </a:cxn>
                <a:cxn ang="f285">
                  <a:pos x="f456" y="f457"/>
                </a:cxn>
                <a:cxn ang="f285">
                  <a:pos x="f454" y="f458"/>
                </a:cxn>
                <a:cxn ang="f285">
                  <a:pos x="f452" y="f459"/>
                </a:cxn>
                <a:cxn ang="f285">
                  <a:pos x="f460" y="f461"/>
                </a:cxn>
                <a:cxn ang="f285">
                  <a:pos x="f462" y="f463"/>
                </a:cxn>
                <a:cxn ang="f285">
                  <a:pos x="f448" y="f464"/>
                </a:cxn>
                <a:cxn ang="f285">
                  <a:pos x="f465" y="f466"/>
                </a:cxn>
                <a:cxn ang="f285">
                  <a:pos x="f467" y="f468"/>
                </a:cxn>
                <a:cxn ang="f285">
                  <a:pos x="f469" y="f470"/>
                </a:cxn>
                <a:cxn ang="f285">
                  <a:pos x="f471" y="f472"/>
                </a:cxn>
                <a:cxn ang="f285">
                  <a:pos x="f473" y="f385"/>
                </a:cxn>
                <a:cxn ang="f285">
                  <a:pos x="f382" y="f383"/>
                </a:cxn>
              </a:cxnLst>
              <a:rect l="f378" t="f381" r="f379" b="f380"/>
              <a:pathLst>
                <a:path w="260" h="300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1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23" y="f53"/>
                  </a:lnTo>
                  <a:lnTo>
                    <a:pt x="f9" y="f15"/>
                  </a:lnTo>
                  <a:lnTo>
                    <a:pt x="f54" y="f51"/>
                  </a:lnTo>
                  <a:lnTo>
                    <a:pt x="f54" y="f55"/>
                  </a:lnTo>
                  <a:lnTo>
                    <a:pt x="f6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2"/>
                  </a:lnTo>
                  <a:lnTo>
                    <a:pt x="f65" y="f60"/>
                  </a:lnTo>
                  <a:lnTo>
                    <a:pt x="f66" y="f67"/>
                  </a:lnTo>
                  <a:lnTo>
                    <a:pt x="f36" y="f68"/>
                  </a:lnTo>
                  <a:lnTo>
                    <a:pt x="f69" y="f6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21"/>
                  </a:lnTo>
                  <a:lnTo>
                    <a:pt x="f5" y="f75"/>
                  </a:lnTo>
                  <a:lnTo>
                    <a:pt x="f74" y="f76"/>
                  </a:lnTo>
                  <a:lnTo>
                    <a:pt x="f72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69" y="f82"/>
                  </a:lnTo>
                  <a:lnTo>
                    <a:pt x="f81" y="f80"/>
                  </a:lnTo>
                  <a:lnTo>
                    <a:pt x="f79" y="f83"/>
                  </a:lnTo>
                  <a:lnTo>
                    <a:pt x="f84" y="f72"/>
                  </a:lnTo>
                  <a:lnTo>
                    <a:pt x="f85" y="f86"/>
                  </a:lnTo>
                  <a:lnTo>
                    <a:pt x="f87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D56A28AA-7A2A-4B62-A1AC-D31D5F170ECB}"/>
                </a:ext>
              </a:extLst>
            </p:cNvPr>
            <p:cNvSpPr/>
            <p:nvPr/>
          </p:nvSpPr>
          <p:spPr>
            <a:xfrm>
              <a:off x="6233236" y="4751350"/>
              <a:ext cx="222537" cy="2511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291"/>
                <a:gd name="f8" fmla="val 62"/>
                <a:gd name="f9" fmla="val 49"/>
                <a:gd name="f10" fmla="val 242"/>
                <a:gd name="f11" fmla="val 90"/>
                <a:gd name="f12" fmla="val 112"/>
                <a:gd name="f13" fmla="val 240"/>
                <a:gd name="f14" fmla="val 133"/>
                <a:gd name="f15" fmla="val 236"/>
                <a:gd name="f16" fmla="val 151"/>
                <a:gd name="f17" fmla="val 227"/>
                <a:gd name="f18" fmla="val 167"/>
                <a:gd name="f19" fmla="val 216"/>
                <a:gd name="f20" fmla="val 179"/>
                <a:gd name="f21" fmla="val 203"/>
                <a:gd name="f22" fmla="val 189"/>
                <a:gd name="f23" fmla="val 186"/>
                <a:gd name="f24" fmla="val 195"/>
                <a:gd name="f25" fmla="val 166"/>
                <a:gd name="f26" fmla="val 197"/>
                <a:gd name="f27" fmla="val 146"/>
                <a:gd name="f28" fmla="val 124"/>
                <a:gd name="f29" fmla="val 105"/>
                <a:gd name="f30" fmla="val 88"/>
                <a:gd name="f31" fmla="val 74"/>
                <a:gd name="f32" fmla="val 63"/>
                <a:gd name="f33" fmla="val 55"/>
                <a:gd name="f34" fmla="val 50"/>
                <a:gd name="f35" fmla="val 113"/>
                <a:gd name="f36" fmla="val 1"/>
                <a:gd name="f37" fmla="val 137"/>
                <a:gd name="f38" fmla="val 5"/>
                <a:gd name="f39" fmla="val 159"/>
                <a:gd name="f40" fmla="val 11"/>
                <a:gd name="f41" fmla="val 178"/>
                <a:gd name="f42" fmla="val 19"/>
                <a:gd name="f43" fmla="val 196"/>
                <a:gd name="f44" fmla="val 29"/>
                <a:gd name="f45" fmla="val 213"/>
                <a:gd name="f46" fmla="val 41"/>
                <a:gd name="f47" fmla="val 232"/>
                <a:gd name="f48" fmla="val 247"/>
                <a:gd name="f49" fmla="val 87"/>
                <a:gd name="f50" fmla="val 255"/>
                <a:gd name="f51" fmla="val 115"/>
                <a:gd name="f52" fmla="val 175"/>
                <a:gd name="f53" fmla="val 228"/>
                <a:gd name="f54" fmla="val 249"/>
                <a:gd name="f55" fmla="val 261"/>
                <a:gd name="f56" fmla="val 271"/>
                <a:gd name="f57" fmla="val 280"/>
                <a:gd name="f58" fmla="val 285"/>
                <a:gd name="f59" fmla="val 289"/>
                <a:gd name="f60" fmla="+- 0 0 -90"/>
                <a:gd name="f61" fmla="*/ f3 1 259"/>
                <a:gd name="f62" fmla="*/ f4 1 291"/>
                <a:gd name="f63" fmla="+- f7 0 f5"/>
                <a:gd name="f64" fmla="+- f6 0 f5"/>
                <a:gd name="f65" fmla="*/ f60 f0 1"/>
                <a:gd name="f66" fmla="*/ f64 1 259"/>
                <a:gd name="f67" fmla="*/ f63 1 291"/>
                <a:gd name="f68" fmla="*/ 62 f64 1"/>
                <a:gd name="f69" fmla="*/ 49 f63 1"/>
                <a:gd name="f70" fmla="*/ 242 f63 1"/>
                <a:gd name="f71" fmla="*/ 90 f64 1"/>
                <a:gd name="f72" fmla="*/ 112 f64 1"/>
                <a:gd name="f73" fmla="*/ 240 f63 1"/>
                <a:gd name="f74" fmla="*/ 133 f64 1"/>
                <a:gd name="f75" fmla="*/ 236 f63 1"/>
                <a:gd name="f76" fmla="*/ 151 f64 1"/>
                <a:gd name="f77" fmla="*/ 227 f63 1"/>
                <a:gd name="f78" fmla="*/ 167 f64 1"/>
                <a:gd name="f79" fmla="*/ 216 f63 1"/>
                <a:gd name="f80" fmla="*/ 179 f64 1"/>
                <a:gd name="f81" fmla="*/ 203 f63 1"/>
                <a:gd name="f82" fmla="*/ 189 f64 1"/>
                <a:gd name="f83" fmla="*/ 186 f63 1"/>
                <a:gd name="f84" fmla="*/ 195 f64 1"/>
                <a:gd name="f85" fmla="*/ 166 f63 1"/>
                <a:gd name="f86" fmla="*/ 197 f64 1"/>
                <a:gd name="f87" fmla="*/ 146 f63 1"/>
                <a:gd name="f88" fmla="*/ 124 f63 1"/>
                <a:gd name="f89" fmla="*/ 105 f63 1"/>
                <a:gd name="f90" fmla="*/ 88 f63 1"/>
                <a:gd name="f91" fmla="*/ 74 f63 1"/>
                <a:gd name="f92" fmla="*/ 63 f63 1"/>
                <a:gd name="f93" fmla="*/ 55 f63 1"/>
                <a:gd name="f94" fmla="*/ 50 f63 1"/>
                <a:gd name="f95" fmla="*/ 0 f64 1"/>
                <a:gd name="f96" fmla="*/ 0 f63 1"/>
                <a:gd name="f97" fmla="*/ 88 f64 1"/>
                <a:gd name="f98" fmla="*/ 113 f64 1"/>
                <a:gd name="f99" fmla="*/ 1 f63 1"/>
                <a:gd name="f100" fmla="*/ 137 f64 1"/>
                <a:gd name="f101" fmla="*/ 5 f63 1"/>
                <a:gd name="f102" fmla="*/ 159 f64 1"/>
                <a:gd name="f103" fmla="*/ 11 f63 1"/>
                <a:gd name="f104" fmla="*/ 178 f64 1"/>
                <a:gd name="f105" fmla="*/ 19 f63 1"/>
                <a:gd name="f106" fmla="*/ 196 f64 1"/>
                <a:gd name="f107" fmla="*/ 29 f63 1"/>
                <a:gd name="f108" fmla="*/ 213 f64 1"/>
                <a:gd name="f109" fmla="*/ 41 f63 1"/>
                <a:gd name="f110" fmla="*/ 232 f64 1"/>
                <a:gd name="f111" fmla="*/ 247 f64 1"/>
                <a:gd name="f112" fmla="*/ 87 f63 1"/>
                <a:gd name="f113" fmla="*/ 255 f64 1"/>
                <a:gd name="f114" fmla="*/ 115 f63 1"/>
                <a:gd name="f115" fmla="*/ 259 f64 1"/>
                <a:gd name="f116" fmla="*/ 175 f63 1"/>
                <a:gd name="f117" fmla="*/ 228 f63 1"/>
                <a:gd name="f118" fmla="*/ 249 f63 1"/>
                <a:gd name="f119" fmla="*/ 261 f63 1"/>
                <a:gd name="f120" fmla="*/ 271 f63 1"/>
                <a:gd name="f121" fmla="*/ 280 f63 1"/>
                <a:gd name="f122" fmla="*/ 285 f63 1"/>
                <a:gd name="f123" fmla="*/ 289 f63 1"/>
                <a:gd name="f124" fmla="*/ 291 f63 1"/>
                <a:gd name="f125" fmla="*/ f65 1 f2"/>
                <a:gd name="f126" fmla="*/ f68 1 259"/>
                <a:gd name="f127" fmla="*/ f69 1 291"/>
                <a:gd name="f128" fmla="*/ f70 1 291"/>
                <a:gd name="f129" fmla="*/ f71 1 259"/>
                <a:gd name="f130" fmla="*/ f72 1 259"/>
                <a:gd name="f131" fmla="*/ f73 1 291"/>
                <a:gd name="f132" fmla="*/ f74 1 259"/>
                <a:gd name="f133" fmla="*/ f75 1 291"/>
                <a:gd name="f134" fmla="*/ f76 1 259"/>
                <a:gd name="f135" fmla="*/ f77 1 291"/>
                <a:gd name="f136" fmla="*/ f78 1 259"/>
                <a:gd name="f137" fmla="*/ f79 1 291"/>
                <a:gd name="f138" fmla="*/ f80 1 259"/>
                <a:gd name="f139" fmla="*/ f81 1 291"/>
                <a:gd name="f140" fmla="*/ f82 1 259"/>
                <a:gd name="f141" fmla="*/ f83 1 291"/>
                <a:gd name="f142" fmla="*/ f84 1 259"/>
                <a:gd name="f143" fmla="*/ f85 1 291"/>
                <a:gd name="f144" fmla="*/ f86 1 259"/>
                <a:gd name="f145" fmla="*/ f87 1 291"/>
                <a:gd name="f146" fmla="*/ f88 1 291"/>
                <a:gd name="f147" fmla="*/ f89 1 291"/>
                <a:gd name="f148" fmla="*/ f90 1 291"/>
                <a:gd name="f149" fmla="*/ f91 1 291"/>
                <a:gd name="f150" fmla="*/ f92 1 291"/>
                <a:gd name="f151" fmla="*/ f93 1 291"/>
                <a:gd name="f152" fmla="*/ f94 1 291"/>
                <a:gd name="f153" fmla="*/ f95 1 259"/>
                <a:gd name="f154" fmla="*/ f96 1 291"/>
                <a:gd name="f155" fmla="*/ f97 1 259"/>
                <a:gd name="f156" fmla="*/ f98 1 259"/>
                <a:gd name="f157" fmla="*/ f99 1 291"/>
                <a:gd name="f158" fmla="*/ f100 1 259"/>
                <a:gd name="f159" fmla="*/ f101 1 291"/>
                <a:gd name="f160" fmla="*/ f102 1 259"/>
                <a:gd name="f161" fmla="*/ f103 1 291"/>
                <a:gd name="f162" fmla="*/ f104 1 259"/>
                <a:gd name="f163" fmla="*/ f105 1 291"/>
                <a:gd name="f164" fmla="*/ f106 1 259"/>
                <a:gd name="f165" fmla="*/ f107 1 291"/>
                <a:gd name="f166" fmla="*/ f108 1 259"/>
                <a:gd name="f167" fmla="*/ f109 1 291"/>
                <a:gd name="f168" fmla="*/ f110 1 259"/>
                <a:gd name="f169" fmla="*/ f111 1 259"/>
                <a:gd name="f170" fmla="*/ f112 1 291"/>
                <a:gd name="f171" fmla="*/ f113 1 259"/>
                <a:gd name="f172" fmla="*/ f114 1 291"/>
                <a:gd name="f173" fmla="*/ f115 1 259"/>
                <a:gd name="f174" fmla="*/ f116 1 291"/>
                <a:gd name="f175" fmla="*/ f117 1 291"/>
                <a:gd name="f176" fmla="*/ f118 1 291"/>
                <a:gd name="f177" fmla="*/ f119 1 291"/>
                <a:gd name="f178" fmla="*/ f120 1 291"/>
                <a:gd name="f179" fmla="*/ f121 1 291"/>
                <a:gd name="f180" fmla="*/ f122 1 291"/>
                <a:gd name="f181" fmla="*/ f123 1 291"/>
                <a:gd name="f182" fmla="*/ f124 1 291"/>
                <a:gd name="f183" fmla="*/ 0 1 f66"/>
                <a:gd name="f184" fmla="*/ f6 1 f66"/>
                <a:gd name="f185" fmla="*/ 0 1 f67"/>
                <a:gd name="f186" fmla="*/ f7 1 f67"/>
                <a:gd name="f187" fmla="+- f125 0 f1"/>
                <a:gd name="f188" fmla="*/ f126 1 f66"/>
                <a:gd name="f189" fmla="*/ f127 1 f67"/>
                <a:gd name="f190" fmla="*/ f128 1 f67"/>
                <a:gd name="f191" fmla="*/ f129 1 f66"/>
                <a:gd name="f192" fmla="*/ f130 1 f66"/>
                <a:gd name="f193" fmla="*/ f131 1 f67"/>
                <a:gd name="f194" fmla="*/ f132 1 f66"/>
                <a:gd name="f195" fmla="*/ f133 1 f67"/>
                <a:gd name="f196" fmla="*/ f134 1 f66"/>
                <a:gd name="f197" fmla="*/ f135 1 f67"/>
                <a:gd name="f198" fmla="*/ f136 1 f66"/>
                <a:gd name="f199" fmla="*/ f137 1 f67"/>
                <a:gd name="f200" fmla="*/ f138 1 f66"/>
                <a:gd name="f201" fmla="*/ f139 1 f67"/>
                <a:gd name="f202" fmla="*/ f140 1 f66"/>
                <a:gd name="f203" fmla="*/ f141 1 f67"/>
                <a:gd name="f204" fmla="*/ f142 1 f66"/>
                <a:gd name="f205" fmla="*/ f143 1 f67"/>
                <a:gd name="f206" fmla="*/ f144 1 f66"/>
                <a:gd name="f207" fmla="*/ f145 1 f67"/>
                <a:gd name="f208" fmla="*/ f146 1 f67"/>
                <a:gd name="f209" fmla="*/ f147 1 f67"/>
                <a:gd name="f210" fmla="*/ f148 1 f67"/>
                <a:gd name="f211" fmla="*/ f149 1 f67"/>
                <a:gd name="f212" fmla="*/ f150 1 f67"/>
                <a:gd name="f213" fmla="*/ f151 1 f67"/>
                <a:gd name="f214" fmla="*/ f152 1 f67"/>
                <a:gd name="f215" fmla="*/ f153 1 f66"/>
                <a:gd name="f216" fmla="*/ f154 1 f67"/>
                <a:gd name="f217" fmla="*/ f155 1 f66"/>
                <a:gd name="f218" fmla="*/ f156 1 f66"/>
                <a:gd name="f219" fmla="*/ f157 1 f67"/>
                <a:gd name="f220" fmla="*/ f158 1 f66"/>
                <a:gd name="f221" fmla="*/ f159 1 f67"/>
                <a:gd name="f222" fmla="*/ f160 1 f66"/>
                <a:gd name="f223" fmla="*/ f161 1 f67"/>
                <a:gd name="f224" fmla="*/ f162 1 f66"/>
                <a:gd name="f225" fmla="*/ f163 1 f67"/>
                <a:gd name="f226" fmla="*/ f164 1 f66"/>
                <a:gd name="f227" fmla="*/ f165 1 f67"/>
                <a:gd name="f228" fmla="*/ f166 1 f66"/>
                <a:gd name="f229" fmla="*/ f167 1 f67"/>
                <a:gd name="f230" fmla="*/ f168 1 f66"/>
                <a:gd name="f231" fmla="*/ f169 1 f66"/>
                <a:gd name="f232" fmla="*/ f170 1 f67"/>
                <a:gd name="f233" fmla="*/ f171 1 f66"/>
                <a:gd name="f234" fmla="*/ f172 1 f67"/>
                <a:gd name="f235" fmla="*/ f173 1 f66"/>
                <a:gd name="f236" fmla="*/ f174 1 f67"/>
                <a:gd name="f237" fmla="*/ f175 1 f67"/>
                <a:gd name="f238" fmla="*/ f176 1 f67"/>
                <a:gd name="f239" fmla="*/ f177 1 f67"/>
                <a:gd name="f240" fmla="*/ f178 1 f67"/>
                <a:gd name="f241" fmla="*/ f179 1 f67"/>
                <a:gd name="f242" fmla="*/ f180 1 f67"/>
                <a:gd name="f243" fmla="*/ f181 1 f67"/>
                <a:gd name="f244" fmla="*/ f182 1 f67"/>
                <a:gd name="f245" fmla="*/ f183 f61 1"/>
                <a:gd name="f246" fmla="*/ f184 f61 1"/>
                <a:gd name="f247" fmla="*/ f186 f62 1"/>
                <a:gd name="f248" fmla="*/ f185 f62 1"/>
                <a:gd name="f249" fmla="*/ f188 f61 1"/>
                <a:gd name="f250" fmla="*/ f189 f62 1"/>
                <a:gd name="f251" fmla="*/ f190 f62 1"/>
                <a:gd name="f252" fmla="*/ f191 f61 1"/>
                <a:gd name="f253" fmla="*/ f192 f61 1"/>
                <a:gd name="f254" fmla="*/ f193 f62 1"/>
                <a:gd name="f255" fmla="*/ f194 f61 1"/>
                <a:gd name="f256" fmla="*/ f195 f62 1"/>
                <a:gd name="f257" fmla="*/ f196 f61 1"/>
                <a:gd name="f258" fmla="*/ f197 f62 1"/>
                <a:gd name="f259" fmla="*/ f198 f61 1"/>
                <a:gd name="f260" fmla="*/ f199 f62 1"/>
                <a:gd name="f261" fmla="*/ f200 f61 1"/>
                <a:gd name="f262" fmla="*/ f201 f62 1"/>
                <a:gd name="f263" fmla="*/ f202 f61 1"/>
                <a:gd name="f264" fmla="*/ f203 f62 1"/>
                <a:gd name="f265" fmla="*/ f204 f61 1"/>
                <a:gd name="f266" fmla="*/ f205 f62 1"/>
                <a:gd name="f267" fmla="*/ f206 f61 1"/>
                <a:gd name="f268" fmla="*/ f207 f62 1"/>
                <a:gd name="f269" fmla="*/ f208 f62 1"/>
                <a:gd name="f270" fmla="*/ f209 f62 1"/>
                <a:gd name="f271" fmla="*/ f210 f62 1"/>
                <a:gd name="f272" fmla="*/ f211 f62 1"/>
                <a:gd name="f273" fmla="*/ f212 f62 1"/>
                <a:gd name="f274" fmla="*/ f213 f62 1"/>
                <a:gd name="f275" fmla="*/ f214 f62 1"/>
                <a:gd name="f276" fmla="*/ f215 f61 1"/>
                <a:gd name="f277" fmla="*/ f216 f62 1"/>
                <a:gd name="f278" fmla="*/ f217 f61 1"/>
                <a:gd name="f279" fmla="*/ f218 f61 1"/>
                <a:gd name="f280" fmla="*/ f219 f62 1"/>
                <a:gd name="f281" fmla="*/ f220 f61 1"/>
                <a:gd name="f282" fmla="*/ f221 f62 1"/>
                <a:gd name="f283" fmla="*/ f222 f61 1"/>
                <a:gd name="f284" fmla="*/ f223 f62 1"/>
                <a:gd name="f285" fmla="*/ f224 f61 1"/>
                <a:gd name="f286" fmla="*/ f225 f62 1"/>
                <a:gd name="f287" fmla="*/ f226 f61 1"/>
                <a:gd name="f288" fmla="*/ f227 f62 1"/>
                <a:gd name="f289" fmla="*/ f228 f61 1"/>
                <a:gd name="f290" fmla="*/ f229 f62 1"/>
                <a:gd name="f291" fmla="*/ f230 f61 1"/>
                <a:gd name="f292" fmla="*/ f231 f61 1"/>
                <a:gd name="f293" fmla="*/ f232 f62 1"/>
                <a:gd name="f294" fmla="*/ f233 f61 1"/>
                <a:gd name="f295" fmla="*/ f234 f62 1"/>
                <a:gd name="f296" fmla="*/ f235 f61 1"/>
                <a:gd name="f297" fmla="*/ f236 f62 1"/>
                <a:gd name="f298" fmla="*/ f237 f62 1"/>
                <a:gd name="f299" fmla="*/ f238 f62 1"/>
                <a:gd name="f300" fmla="*/ f239 f62 1"/>
                <a:gd name="f301" fmla="*/ f240 f62 1"/>
                <a:gd name="f302" fmla="*/ f241 f62 1"/>
                <a:gd name="f303" fmla="*/ f242 f62 1"/>
                <a:gd name="f304" fmla="*/ f243 f62 1"/>
                <a:gd name="f305" fmla="*/ f244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7">
                  <a:pos x="f249" y="f250"/>
                </a:cxn>
                <a:cxn ang="f187">
                  <a:pos x="f249" y="f251"/>
                </a:cxn>
                <a:cxn ang="f187">
                  <a:pos x="f252" y="f251"/>
                </a:cxn>
                <a:cxn ang="f187">
                  <a:pos x="f253" y="f254"/>
                </a:cxn>
                <a:cxn ang="f187">
                  <a:pos x="f255" y="f256"/>
                </a:cxn>
                <a:cxn ang="f187">
                  <a:pos x="f257" y="f258"/>
                </a:cxn>
                <a:cxn ang="f187">
                  <a:pos x="f259" y="f260"/>
                </a:cxn>
                <a:cxn ang="f187">
                  <a:pos x="f261" y="f262"/>
                </a:cxn>
                <a:cxn ang="f187">
                  <a:pos x="f263" y="f264"/>
                </a:cxn>
                <a:cxn ang="f187">
                  <a:pos x="f265" y="f266"/>
                </a:cxn>
                <a:cxn ang="f187">
                  <a:pos x="f267" y="f268"/>
                </a:cxn>
                <a:cxn ang="f187">
                  <a:pos x="f265" y="f269"/>
                </a:cxn>
                <a:cxn ang="f187">
                  <a:pos x="f263" y="f270"/>
                </a:cxn>
                <a:cxn ang="f187">
                  <a:pos x="f261" y="f271"/>
                </a:cxn>
                <a:cxn ang="f187">
                  <a:pos x="f259" y="f272"/>
                </a:cxn>
                <a:cxn ang="f187">
                  <a:pos x="f257" y="f273"/>
                </a:cxn>
                <a:cxn ang="f187">
                  <a:pos x="f255" y="f274"/>
                </a:cxn>
                <a:cxn ang="f187">
                  <a:pos x="f253" y="f275"/>
                </a:cxn>
                <a:cxn ang="f187">
                  <a:pos x="f252" y="f250"/>
                </a:cxn>
                <a:cxn ang="f187">
                  <a:pos x="f249" y="f250"/>
                </a:cxn>
                <a:cxn ang="f187">
                  <a:pos x="f276" y="f277"/>
                </a:cxn>
                <a:cxn ang="f187">
                  <a:pos x="f278" y="f277"/>
                </a:cxn>
                <a:cxn ang="f187">
                  <a:pos x="f279" y="f280"/>
                </a:cxn>
                <a:cxn ang="f187">
                  <a:pos x="f281" y="f282"/>
                </a:cxn>
                <a:cxn ang="f187">
                  <a:pos x="f283" y="f284"/>
                </a:cxn>
                <a:cxn ang="f187">
                  <a:pos x="f285" y="f286"/>
                </a:cxn>
                <a:cxn ang="f187">
                  <a:pos x="f287" y="f288"/>
                </a:cxn>
                <a:cxn ang="f187">
                  <a:pos x="f289" y="f290"/>
                </a:cxn>
                <a:cxn ang="f187">
                  <a:pos x="f291" y="f273"/>
                </a:cxn>
                <a:cxn ang="f187">
                  <a:pos x="f292" y="f293"/>
                </a:cxn>
                <a:cxn ang="f187">
                  <a:pos x="f294" y="f295"/>
                </a:cxn>
                <a:cxn ang="f187">
                  <a:pos x="f296" y="f268"/>
                </a:cxn>
                <a:cxn ang="f187">
                  <a:pos x="f294" y="f297"/>
                </a:cxn>
                <a:cxn ang="f187">
                  <a:pos x="f292" y="f262"/>
                </a:cxn>
                <a:cxn ang="f187">
                  <a:pos x="f291" y="f298"/>
                </a:cxn>
                <a:cxn ang="f187">
                  <a:pos x="f289" y="f299"/>
                </a:cxn>
                <a:cxn ang="f187">
                  <a:pos x="f287" y="f300"/>
                </a:cxn>
                <a:cxn ang="f187">
                  <a:pos x="f285" y="f301"/>
                </a:cxn>
                <a:cxn ang="f187">
                  <a:pos x="f283" y="f302"/>
                </a:cxn>
                <a:cxn ang="f187">
                  <a:pos x="f281" y="f303"/>
                </a:cxn>
                <a:cxn ang="f187">
                  <a:pos x="f279" y="f304"/>
                </a:cxn>
                <a:cxn ang="f187">
                  <a:pos x="f278" y="f305"/>
                </a:cxn>
                <a:cxn ang="f187">
                  <a:pos x="f276" y="f305"/>
                </a:cxn>
                <a:cxn ang="f187">
                  <a:pos x="f276" y="f277"/>
                </a:cxn>
              </a:cxnLst>
              <a:rect l="f245" t="f248" r="f246" b="f247"/>
              <a:pathLst>
                <a:path w="259" h="291">
                  <a:moveTo>
                    <a:pt x="f8" y="f9"/>
                  </a:moveTo>
                  <a:lnTo>
                    <a:pt x="f8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4" y="f28"/>
                  </a:lnTo>
                  <a:lnTo>
                    <a:pt x="f22" y="f29"/>
                  </a:lnTo>
                  <a:lnTo>
                    <a:pt x="f20" y="f30"/>
                  </a:lnTo>
                  <a:lnTo>
                    <a:pt x="f18" y="f31"/>
                  </a:lnTo>
                  <a:lnTo>
                    <a:pt x="f16" y="f32"/>
                  </a:lnTo>
                  <a:lnTo>
                    <a:pt x="f14" y="f33"/>
                  </a:lnTo>
                  <a:lnTo>
                    <a:pt x="f12" y="f34"/>
                  </a:lnTo>
                  <a:lnTo>
                    <a:pt x="f11" y="f9"/>
                  </a:lnTo>
                  <a:lnTo>
                    <a:pt x="f8" y="f9"/>
                  </a:lnTo>
                  <a:close/>
                  <a:moveTo>
                    <a:pt x="f5" y="f5"/>
                  </a:moveTo>
                  <a:lnTo>
                    <a:pt x="f30" y="f5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32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27"/>
                  </a:lnTo>
                  <a:lnTo>
                    <a:pt x="f50" y="f52"/>
                  </a:lnTo>
                  <a:lnTo>
                    <a:pt x="f48" y="f21"/>
                  </a:lnTo>
                  <a:lnTo>
                    <a:pt x="f47" y="f53"/>
                  </a:lnTo>
                  <a:lnTo>
                    <a:pt x="f45" y="f54"/>
                  </a:lnTo>
                  <a:lnTo>
                    <a:pt x="f43" y="f55"/>
                  </a:lnTo>
                  <a:lnTo>
                    <a:pt x="f41" y="f56"/>
                  </a:lnTo>
                  <a:lnTo>
                    <a:pt x="f39" y="f57"/>
                  </a:lnTo>
                  <a:lnTo>
                    <a:pt x="f37" y="f58"/>
                  </a:lnTo>
                  <a:lnTo>
                    <a:pt x="f35" y="f59"/>
                  </a:lnTo>
                  <a:lnTo>
                    <a:pt x="f30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0106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thor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74E38163-7E7F-4B17-BC15-1AB295CE75F9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F5C61A-0E2C-4079-8AF4-15D545C32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9091FB-6339-4F40-9CDE-04666D40A0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A4620A-606B-41E1-B684-AB48E96247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956FE21-CA3F-4A71-8C54-921B298AD8B0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99821799-3851-42FD-AB84-C13F0FC4764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0E7A7330-AEFD-470A-A078-66B0C1D89572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CCCDCFB8-2C67-45E9-B205-478BF6EA3C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3623730" cy="4012176"/>
          </a:xfrm>
        </p:spPr>
        <p:txBody>
          <a:bodyPr lIns="0" rIns="0"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6F01E702-B131-4135-82C1-7763631919AA}"/>
              </a:ext>
            </a:extLst>
          </p:cNvPr>
          <p:cNvCxnSpPr/>
          <p:nvPr/>
        </p:nvCxnSpPr>
        <p:spPr>
          <a:xfrm>
            <a:off x="4560048" y="2591299"/>
            <a:ext cx="3623731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29">
            <a:extLst>
              <a:ext uri="{FF2B5EF4-FFF2-40B4-BE49-F238E27FC236}">
                <a16:creationId xmlns:a16="http://schemas.microsoft.com/office/drawing/2014/main" id="{380A6640-E1D4-49A8-BF3C-4E9B032797C7}"/>
              </a:ext>
            </a:extLst>
          </p:cNvPr>
          <p:cNvCxnSpPr/>
          <p:nvPr/>
        </p:nvCxnSpPr>
        <p:spPr>
          <a:xfrm>
            <a:off x="8261475" y="2591299"/>
            <a:ext cx="364737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3">
            <a:extLst>
              <a:ext uri="{FF2B5EF4-FFF2-40B4-BE49-F238E27FC236}">
                <a16:creationId xmlns:a16="http://schemas.microsoft.com/office/drawing/2014/main" id="{618456DB-316A-4AA1-8291-955B3387F586}"/>
              </a:ext>
            </a:extLst>
          </p:cNvPr>
          <p:cNvCxnSpPr/>
          <p:nvPr/>
        </p:nvCxnSpPr>
        <p:spPr>
          <a:xfrm>
            <a:off x="8261475" y="4602531"/>
            <a:ext cx="364737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0FB88E2C-7F17-4F35-BD06-723C908F30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30EDDEC2-6C49-4D45-865C-EE4EF69273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61475" y="2604284"/>
            <a:ext cx="3647377" cy="1909760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878189BA-C237-4AF5-97BE-383F0C0C01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61475" y="4620856"/>
            <a:ext cx="3647377" cy="1995604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E71DD4-AAA0-4404-AA3B-B48CBF99B2FD}"/>
              </a:ext>
            </a:extLst>
          </p:cNvPr>
          <p:cNvSpPr/>
          <p:nvPr/>
        </p:nvSpPr>
        <p:spPr>
          <a:xfrm>
            <a:off x="4554141" y="778447"/>
            <a:ext cx="7348804" cy="1739371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6" name="Straight Connector 45">
            <a:extLst>
              <a:ext uri="{FF2B5EF4-FFF2-40B4-BE49-F238E27FC236}">
                <a16:creationId xmlns:a16="http://schemas.microsoft.com/office/drawing/2014/main" id="{8B10FB90-46D6-4439-8F62-F8FD001EF595}"/>
              </a:ext>
            </a:extLst>
          </p:cNvPr>
          <p:cNvCxnSpPr/>
          <p:nvPr/>
        </p:nvCxnSpPr>
        <p:spPr>
          <a:xfrm>
            <a:off x="4554141" y="785387"/>
            <a:ext cx="7348804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502565-C543-446B-81EE-866DFF86DE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61346" y="894429"/>
            <a:ext cx="7152875" cy="535125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63461AC8-EAA0-4B31-A3E7-3938096057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2119" y="1603418"/>
            <a:ext cx="918935" cy="677442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320C2783-4A91-4639-9050-7B26364B7D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61475" y="1603418"/>
            <a:ext cx="918935" cy="677442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E53D153D-6976-43CE-8643-D4E6DC52CA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01046" y="1556967"/>
            <a:ext cx="2482733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1AF9E9B-ECD9-476D-87A4-C1CD841012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80411" y="1556967"/>
            <a:ext cx="2633810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E6C684E-1830-44BB-A277-A3DDC1BD9C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01046" y="1730831"/>
            <a:ext cx="2482733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6C597B10-EE41-47F2-9D3B-DCD79FF177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80411" y="1730831"/>
            <a:ext cx="2633810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976146EB-6EE0-4D77-A5A7-CEEEA4DB54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01046" y="1925333"/>
            <a:ext cx="2482733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EAF5EB03-04F6-4537-847C-DCF459BF26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80411" y="1925333"/>
            <a:ext cx="2633810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8DB493B-42E4-4119-B1B5-1FBA235B57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36D7340E-BEF6-4098-8B53-2D7917716D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5082651-3AAD-473A-A4EB-743549F7E9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76025B9D-0C4C-43DB-A2FA-B444555AC2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446DBE7-F1E1-4A05-B788-F3AB3150F5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2946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thor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8BA282F3-101C-40CD-9C6E-E59A99C4F342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C94EDE-E81A-4AF9-9426-71D7CFE096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443BF3-72BD-4BFD-A051-321DED8449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4A3CB4-C059-4300-89E7-EE4DCDA7B3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20042E7E-04AE-4696-A908-44B150DFA3A0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18BD7F40-5CCD-479D-BF52-009C8C0F423A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88295C29-8D2B-4C5F-8D9C-1FF50335605E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69F9D9CD-7031-4C6A-BD5A-02E446AEC9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7342888" cy="4012176"/>
          </a:xfrm>
        </p:spPr>
        <p:txBody>
          <a:bodyPr lIns="0" rIns="0"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7CFC18A2-AEC1-4793-9CAB-706263F7590E}"/>
              </a:ext>
            </a:extLst>
          </p:cNvPr>
          <p:cNvCxnSpPr/>
          <p:nvPr/>
        </p:nvCxnSpPr>
        <p:spPr>
          <a:xfrm>
            <a:off x="4560048" y="2591299"/>
            <a:ext cx="734289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23FBDD5-AE97-4ABB-B1D9-41FD8E44A1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5B34478-B12F-4B50-A243-5BD2ED0A0B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00254" y="894429"/>
            <a:ext cx="3406121" cy="381341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F349340D-8F6B-4D36-8FC9-824CD3230FC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484324" y="1331476"/>
            <a:ext cx="1146054" cy="1031269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D98E6EA-0379-4D02-B5A6-7360A1B3C2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1380" y="1288755"/>
            <a:ext cx="2185004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4F4F3F84-DEE7-4CD3-8142-57D20D8269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30378" y="1476454"/>
            <a:ext cx="2175997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5AC38264-3FF8-4F12-8C14-6913520B98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30378" y="1647995"/>
            <a:ext cx="2175997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2D54B1D-935A-4D09-87E4-40D7FD16089A}"/>
              </a:ext>
            </a:extLst>
          </p:cNvPr>
          <p:cNvSpPr/>
          <p:nvPr/>
        </p:nvSpPr>
        <p:spPr>
          <a:xfrm>
            <a:off x="8308348" y="785387"/>
            <a:ext cx="3614403" cy="1732440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D6AE683-7F54-49B6-957F-98AD3D1C5E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8527886-1D8E-4522-A802-C115B15252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0383481-9C73-4F41-A01A-31EF09591C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5054816-FE3E-4590-BFBC-4B0CD74376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A444656-994C-4D2B-B93A-F985CD5439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cxnSp>
        <p:nvCxnSpPr>
          <p:cNvPr id="22" name="Straight Connector 75">
            <a:extLst>
              <a:ext uri="{FF2B5EF4-FFF2-40B4-BE49-F238E27FC236}">
                <a16:creationId xmlns:a16="http://schemas.microsoft.com/office/drawing/2014/main" id="{48CCD054-90BE-4062-B5E5-4D4043CA5857}"/>
              </a:ext>
            </a:extLst>
          </p:cNvPr>
          <p:cNvCxnSpPr/>
          <p:nvPr/>
        </p:nvCxnSpPr>
        <p:spPr>
          <a:xfrm>
            <a:off x="4554141" y="785387"/>
            <a:ext cx="7348804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6513412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thor single with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1DA3E927-0A2B-401D-AC2F-8DD8D536A1DC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7D20BE-E654-4CB8-8A3E-9B9612262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C637C1-D0C1-4D66-A378-4C11D82F7A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918661-D1CB-463B-9642-CC33B582CD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240E4C5A-3524-4ED1-8405-5CA99D0B9267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442C4B3F-C24F-4BA7-8FFB-9AFDD69389E8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7AEDF371-82A9-4DD5-A497-2FC3D8CC66CC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B30F982C-7A9A-4C1F-A541-DEC76C8EE86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7342888" cy="4012176"/>
          </a:xfrm>
        </p:spPr>
        <p:txBody>
          <a:bodyPr lIns="0" rIns="0"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1F955A88-1366-490F-B486-7627165B625D}"/>
              </a:ext>
            </a:extLst>
          </p:cNvPr>
          <p:cNvCxnSpPr/>
          <p:nvPr/>
        </p:nvCxnSpPr>
        <p:spPr>
          <a:xfrm>
            <a:off x="4560048" y="2591299"/>
            <a:ext cx="734289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3970F94-D282-441E-AEFE-84165EE593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9C04B2C-4E88-48E6-B0B6-4EE6B8E16CB9}"/>
              </a:ext>
            </a:extLst>
          </p:cNvPr>
          <p:cNvSpPr/>
          <p:nvPr/>
        </p:nvSpPr>
        <p:spPr>
          <a:xfrm>
            <a:off x="4563240" y="778447"/>
            <a:ext cx="3614403" cy="1739371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2" name="Straight Connector 45">
            <a:extLst>
              <a:ext uri="{FF2B5EF4-FFF2-40B4-BE49-F238E27FC236}">
                <a16:creationId xmlns:a16="http://schemas.microsoft.com/office/drawing/2014/main" id="{C3F5E431-1217-438D-945F-1F9189F39848}"/>
              </a:ext>
            </a:extLst>
          </p:cNvPr>
          <p:cNvCxnSpPr/>
          <p:nvPr/>
        </p:nvCxnSpPr>
        <p:spPr>
          <a:xfrm>
            <a:off x="4554141" y="785387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0186756-225B-4F2B-9B12-EC0C9DE2F8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61346" y="894429"/>
            <a:ext cx="3406121" cy="381341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F01B75FA-37FD-4FF1-A7C0-2B9FD3E99D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45415" y="1331476"/>
            <a:ext cx="1146054" cy="1031269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3D1288BB-F981-4764-B9A4-DDECB22D33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82472" y="1288755"/>
            <a:ext cx="2185004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7951289A-B78C-4607-9406-B624616408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25736" y="1369268"/>
            <a:ext cx="2976664" cy="1048057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757115D9-0796-463B-87C1-6D4C589316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1479" y="1476454"/>
            <a:ext cx="2175997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8984E4C-415F-4BF2-9927-5892A4E513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1479" y="1647995"/>
            <a:ext cx="2175997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0EC30BB-F03A-4094-B159-9CE2EC6E2E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25736" y="889500"/>
            <a:ext cx="2976664" cy="357036"/>
          </a:xfrm>
        </p:spPr>
        <p:txBody>
          <a:bodyPr anchorCtr="1"/>
          <a:lstStyle>
            <a:lvl1pPr algn="ctr"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8C67C000-B805-4E1F-A8FC-78A99F4A7B2D}"/>
              </a:ext>
            </a:extLst>
          </p:cNvPr>
          <p:cNvSpPr/>
          <p:nvPr/>
        </p:nvSpPr>
        <p:spPr>
          <a:xfrm>
            <a:off x="8308348" y="785387"/>
            <a:ext cx="3614403" cy="1732440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1" name="Straight Connector 30">
            <a:extLst>
              <a:ext uri="{FF2B5EF4-FFF2-40B4-BE49-F238E27FC236}">
                <a16:creationId xmlns:a16="http://schemas.microsoft.com/office/drawing/2014/main" id="{613B8072-B913-4B08-AB58-3C343CD93CB2}"/>
              </a:ext>
            </a:extLst>
          </p:cNvPr>
          <p:cNvCxnSpPr/>
          <p:nvPr/>
        </p:nvCxnSpPr>
        <p:spPr>
          <a:xfrm>
            <a:off x="8299249" y="785387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22" name="Straight Connector 8">
            <a:extLst>
              <a:ext uri="{FF2B5EF4-FFF2-40B4-BE49-F238E27FC236}">
                <a16:creationId xmlns:a16="http://schemas.microsoft.com/office/drawing/2014/main" id="{151D193B-0345-471A-B9AB-E6C68055CC92}"/>
              </a:ext>
            </a:extLst>
          </p:cNvPr>
          <p:cNvCxnSpPr/>
          <p:nvPr/>
        </p:nvCxnSpPr>
        <p:spPr>
          <a:xfrm>
            <a:off x="9828721" y="1285746"/>
            <a:ext cx="57068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4F1DC0-275F-4C03-8E33-BE30F0283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F372DF1-0C2A-4328-877F-1486F5FE08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5C554F8-C97D-4C90-A761-E70608FF64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BF36416-10E7-4880-A329-714DE5BE3B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453920B-2582-4008-8127-A4922CF2CE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672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CC6A31C0-7EAC-4902-8C28-8EC0055E0F24}"/>
              </a:ext>
            </a:extLst>
          </p:cNvPr>
          <p:cNvSpPr/>
          <p:nvPr/>
        </p:nvSpPr>
        <p:spPr>
          <a:xfrm>
            <a:off x="4628729" y="362000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9073E19F-AA7C-45A2-9656-815A4BE80098}"/>
              </a:ext>
            </a:extLst>
          </p:cNvPr>
          <p:cNvSpPr/>
          <p:nvPr/>
        </p:nvSpPr>
        <p:spPr>
          <a:xfrm>
            <a:off x="4636574" y="4650894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95CFCFFF-E3B2-458F-9F0B-EBDE230A823E}"/>
              </a:ext>
            </a:extLst>
          </p:cNvPr>
          <p:cNvSpPr/>
          <p:nvPr/>
        </p:nvSpPr>
        <p:spPr>
          <a:xfrm>
            <a:off x="4636574" y="5681788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E915FAF7-1F8B-44DF-8554-F20F9EAF29C2}"/>
              </a:ext>
            </a:extLst>
          </p:cNvPr>
          <p:cNvSpPr/>
          <p:nvPr/>
        </p:nvSpPr>
        <p:spPr>
          <a:xfrm>
            <a:off x="4624806" y="259129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187D3C-E9AC-486B-9256-06DAA1CBC1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AC1CA2-4DBF-4366-BF47-4FE43D64A4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0EC839-A3D7-429B-9A90-F5D139067A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4CEB11B-A7FC-46D4-B71C-0F97A9BE753A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069AB84A-0B5B-4AE4-B1FB-693510415D77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E12D46BA-1B9E-491D-AFAD-E6552405AA90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D22C8179-078E-4C6C-B12B-1B440563266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82B196B4-29E2-4113-960B-3E0EF1AA16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591299"/>
            <a:ext cx="4114800" cy="4025015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077658F7-5119-4337-9F1A-9AC0A9ABF95A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D385C26C-F8F1-4912-B9CD-3B94DB3F259D}"/>
              </a:ext>
            </a:extLst>
          </p:cNvPr>
          <p:cNvCxnSpPr/>
          <p:nvPr/>
        </p:nvCxnSpPr>
        <p:spPr>
          <a:xfrm>
            <a:off x="4624806" y="36021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3FBA4D60-CC13-44DE-90C8-6372ABC35D74}"/>
              </a:ext>
            </a:extLst>
          </p:cNvPr>
          <p:cNvCxnSpPr/>
          <p:nvPr/>
        </p:nvCxnSpPr>
        <p:spPr>
          <a:xfrm>
            <a:off x="4624806" y="4631993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75DC0ACD-A139-45E3-9AE4-1470DA90EC64}"/>
              </a:ext>
            </a:extLst>
          </p:cNvPr>
          <p:cNvCxnSpPr/>
          <p:nvPr/>
        </p:nvCxnSpPr>
        <p:spPr>
          <a:xfrm>
            <a:off x="4624806" y="566410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96B13E82-AEBB-43BB-A766-43E14CC673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AC6EFB5E-96C4-4B87-AF19-E9780A7D41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827416"/>
            <a:ext cx="442798" cy="44279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7C51856A-A250-4601-A694-12ED47D555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835286"/>
            <a:ext cx="442798" cy="44279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5F549925-4E47-4A76-AD7E-DB8317B147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865165"/>
            <a:ext cx="442798" cy="44279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47C1290B-26F0-4EC1-A8AA-87D11DB838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901318"/>
            <a:ext cx="442798" cy="44279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0EA0587C-A079-40A7-979C-7442FA2B96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D28B20DA-AF91-4A7B-A628-AACD8732F7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2009AE2B-A2C1-46D7-B66F-F7A7FED691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0FC0DAD-A379-4464-B951-89166D4EF4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940ED9E-BC49-48D5-A946-0CAC9692A9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3C9B4D6-1056-44F3-AFE5-0E6F2D2F95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2C7FF95-FC82-44DB-89AB-5EAC311FBC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3DBFF5-EC13-4D2E-8BE2-80D0F6E003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128270696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ACD63E07-4750-40EB-80B3-2138D9D895DD}"/>
              </a:ext>
            </a:extLst>
          </p:cNvPr>
          <p:cNvSpPr/>
          <p:nvPr/>
        </p:nvSpPr>
        <p:spPr>
          <a:xfrm>
            <a:off x="4624806" y="322230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1EF87246-8C05-4BCF-8DFA-0FDEB27C755F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7F77AABC-ABF1-4588-9C2A-CB64FB0521F6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B576C795-3028-45DA-92CB-0A63F353A6ED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150EC8-DBC1-402C-8AF1-9A9451BAA6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05337CC-D5FF-4FB6-8369-7129D42207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A8BE8F-E289-4351-9C31-6FC2CCE52F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C91E3CE-901C-4A94-ACAA-7C9E5B58D4AF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B74E3310-EBC7-49E3-BF48-B7F209A58E44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B7EC1E9F-C077-4D8B-945D-AFB8E9BB19AD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6A7E5AE0-5F95-4BD3-ACAE-BA2E4193D56C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C660F6EC-CCD4-4320-8E09-EBAC0DB80A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C4C7FB4E-9315-4DDE-8498-5661C365A21F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CFFAA6F2-EB2F-4E65-BCE8-A9C9F3B8690B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8EA2B2BC-1DF1-47D4-8F9E-2C0250C22E3E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42CAB25F-E95F-4262-B829-9CC3C10DABFB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F92FF926-82AE-4E71-88E8-2D1D656F2D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D1B3CAA9-892C-4EE4-B8C0-BF484F695A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C5692113-77F1-4AAD-BEDD-BF2C444F50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63627C1E-6FE7-40CE-A3FF-D44012BD45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8F311184-7C5B-4E4C-BE24-8F32F53680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4240BC7C-B542-496A-A333-BC96700013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221906D7-2342-49CA-B686-3B2F368EDB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1BB6877A-D13C-4748-9F7D-A2038D664E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CAF19E29-757A-4117-880F-E8D87ED76D47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3EE4EC97-FD54-411A-B373-0BC2DA9B4702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0BBA5659-202A-4F3D-8623-0C517DD2FF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CD151BE0-866C-4C83-95F4-9CFBCD289F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62B153F-A9AE-4522-B6DE-F4718C8F25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9D773DA9-30C0-4AB8-9FDF-3B19A9A4B8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DBB0A30-DC77-4404-A05D-6ED1656621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8D5397D-822B-41D2-B112-3ABF8FDDDE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2F38ED1F-20E7-4D9D-9BB1-C1A2239FA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274020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2 two images + tex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6739F78B-F0EC-4378-88DD-B58BB8D9F70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44053" y="1320613"/>
            <a:ext cx="5706267" cy="19136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B6A1EB2-8342-4EB5-9081-666F9A8D34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36738" y="1317622"/>
            <a:ext cx="5723833" cy="1916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69CF29-854F-45CB-9CA6-33B9A5639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5721464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(2:2 two images + text/chart/table)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AFCD7-B9AA-49F7-9C6A-0382A8701B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FEF02-4A74-4111-BD7D-D0894F169D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45C94C0-AB32-49CB-93B0-450523B990BD}" type="slidenum">
              <a:t>‹#›</a:t>
            </a:fld>
            <a:endParaRPr lang="en-GB"/>
          </a:p>
        </p:txBody>
      </p:sp>
      <p:cxnSp>
        <p:nvCxnSpPr>
          <p:cNvPr id="7" name="Straight Connector 24">
            <a:extLst>
              <a:ext uri="{FF2B5EF4-FFF2-40B4-BE49-F238E27FC236}">
                <a16:creationId xmlns:a16="http://schemas.microsoft.com/office/drawing/2014/main" id="{F0AA8D78-F5CA-42C2-A1CF-579D2DB4E48A}"/>
              </a:ext>
            </a:extLst>
          </p:cNvPr>
          <p:cNvCxnSpPr/>
          <p:nvPr/>
        </p:nvCxnSpPr>
        <p:spPr>
          <a:xfrm>
            <a:off x="6244053" y="3463500"/>
            <a:ext cx="5706268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26">
            <a:extLst>
              <a:ext uri="{FF2B5EF4-FFF2-40B4-BE49-F238E27FC236}">
                <a16:creationId xmlns:a16="http://schemas.microsoft.com/office/drawing/2014/main" id="{6EE20011-8421-47ED-A2A0-F1707F9AC3E1}"/>
              </a:ext>
            </a:extLst>
          </p:cNvPr>
          <p:cNvCxnSpPr/>
          <p:nvPr/>
        </p:nvCxnSpPr>
        <p:spPr>
          <a:xfrm>
            <a:off x="236738" y="3463655"/>
            <a:ext cx="5724080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C40502-C964-47A3-9E73-62EEFEB4023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42581" y="3689357"/>
            <a:ext cx="5717980" cy="274796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5FDE3E1-26F3-46BD-978D-75795E2DFC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4053" y="3690006"/>
            <a:ext cx="5717980" cy="274796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844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2CBEE19A-9D50-4BEA-B267-89C55DE26400}"/>
              </a:ext>
            </a:extLst>
          </p:cNvPr>
          <p:cNvSpPr/>
          <p:nvPr/>
        </p:nvSpPr>
        <p:spPr>
          <a:xfrm>
            <a:off x="4628729" y="3094603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840FE9CA-7DBF-4931-84D6-3DE5634DFDC2}"/>
              </a:ext>
            </a:extLst>
          </p:cNvPr>
          <p:cNvSpPr/>
          <p:nvPr/>
        </p:nvSpPr>
        <p:spPr>
          <a:xfrm>
            <a:off x="4636574" y="3832277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E433D14-81F5-444D-A7B3-AFA373B867F9}"/>
              </a:ext>
            </a:extLst>
          </p:cNvPr>
          <p:cNvSpPr/>
          <p:nvPr/>
        </p:nvSpPr>
        <p:spPr>
          <a:xfrm>
            <a:off x="4636574" y="4550045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A604B96-2392-4B28-980F-F7B649B6D781}"/>
              </a:ext>
            </a:extLst>
          </p:cNvPr>
          <p:cNvSpPr/>
          <p:nvPr/>
        </p:nvSpPr>
        <p:spPr>
          <a:xfrm>
            <a:off x="4624806" y="2356939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273FF5-F1A3-4F0D-802C-DF4B37CE07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B17EAA-A2C8-4B5D-B004-78172341B1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296F39-536C-460F-9501-2EF32ED4E3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7C3D7F3-AB3B-41E4-BB6B-E74D90A20D6F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DD6144F3-BE2E-4531-B6C5-61B32429C273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976BEB4D-C6FE-4A47-AFBC-A9EF2288048F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65ACF081-5A9C-4D19-ACF1-FDB1A136C66B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0619799E-13C9-4A4E-92B7-45BB6725415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3CF07B11-F517-42B8-9871-826BD3BD0B03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4B623155-CC34-48B0-9F92-9A5F3CC886B6}"/>
              </a:ext>
            </a:extLst>
          </p:cNvPr>
          <p:cNvCxnSpPr/>
          <p:nvPr/>
        </p:nvCxnSpPr>
        <p:spPr>
          <a:xfrm>
            <a:off x="4624806" y="3076709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3AED3CF0-A7CF-4C49-B445-08AC96829E2F}"/>
              </a:ext>
            </a:extLst>
          </p:cNvPr>
          <p:cNvCxnSpPr/>
          <p:nvPr/>
        </p:nvCxnSpPr>
        <p:spPr>
          <a:xfrm>
            <a:off x="4624806" y="381337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4C6E1A13-61C4-42BD-9A9E-F7EE800BAEA7}"/>
              </a:ext>
            </a:extLst>
          </p:cNvPr>
          <p:cNvCxnSpPr/>
          <p:nvPr/>
        </p:nvCxnSpPr>
        <p:spPr>
          <a:xfrm>
            <a:off x="4624806" y="4532369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40C791F5-D332-4671-9F90-F5FFDF6C3E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430146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240DE0FA-E9A0-4F10-B6FC-AA9F903980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450756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5D431CAB-0B8C-4F04-8B85-72C75916FE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191621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E05FBA4E-E189-4D97-8200-525E55BF4A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927293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E238B751-8781-4F24-BC73-89F4E95132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64628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E037AA36-29FB-4488-AF0A-ECD4A26881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163613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A571878B-E021-4125-9D5C-400B850721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900281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D96386B8-2A10-4D3D-8E30-86C64A5438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618936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787B55E-0088-4B65-92F0-B6F1EB2138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3985" y="864976"/>
            <a:ext cx="7396581" cy="141588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Rectangle 56">
            <a:extLst>
              <a:ext uri="{FF2B5EF4-FFF2-40B4-BE49-F238E27FC236}">
                <a16:creationId xmlns:a16="http://schemas.microsoft.com/office/drawing/2014/main" id="{6551E55F-81ED-49DB-BA8F-52B9727362EA}"/>
              </a:ext>
            </a:extLst>
          </p:cNvPr>
          <p:cNvSpPr/>
          <p:nvPr/>
        </p:nvSpPr>
        <p:spPr>
          <a:xfrm>
            <a:off x="4636574" y="5268809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7" name="Rectangle 57">
            <a:extLst>
              <a:ext uri="{FF2B5EF4-FFF2-40B4-BE49-F238E27FC236}">
                <a16:creationId xmlns:a16="http://schemas.microsoft.com/office/drawing/2014/main" id="{D6C8FA76-CEFC-465B-AF4F-4F871B1089B1}"/>
              </a:ext>
            </a:extLst>
          </p:cNvPr>
          <p:cNvSpPr/>
          <p:nvPr/>
        </p:nvSpPr>
        <p:spPr>
          <a:xfrm>
            <a:off x="4636574" y="5986576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8" name="Straight Connector 58">
            <a:extLst>
              <a:ext uri="{FF2B5EF4-FFF2-40B4-BE49-F238E27FC236}">
                <a16:creationId xmlns:a16="http://schemas.microsoft.com/office/drawing/2014/main" id="{18A2045C-0AC8-4613-B25E-5410774E5E78}"/>
              </a:ext>
            </a:extLst>
          </p:cNvPr>
          <p:cNvCxnSpPr/>
          <p:nvPr/>
        </p:nvCxnSpPr>
        <p:spPr>
          <a:xfrm>
            <a:off x="4624806" y="5249908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9" name="Straight Connector 59">
            <a:extLst>
              <a:ext uri="{FF2B5EF4-FFF2-40B4-BE49-F238E27FC236}">
                <a16:creationId xmlns:a16="http://schemas.microsoft.com/office/drawing/2014/main" id="{59E543C5-051E-44B8-81AF-80B8B771D917}"/>
              </a:ext>
            </a:extLst>
          </p:cNvPr>
          <p:cNvCxnSpPr/>
          <p:nvPr/>
        </p:nvCxnSpPr>
        <p:spPr>
          <a:xfrm>
            <a:off x="4624806" y="5968901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30" name="Text Placeholder 46">
            <a:extLst>
              <a:ext uri="{FF2B5EF4-FFF2-40B4-BE49-F238E27FC236}">
                <a16:creationId xmlns:a16="http://schemas.microsoft.com/office/drawing/2014/main" id="{0F11FFB7-6B4E-484B-AEED-41E24B46D0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363824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6748894D-A448-4391-BC34-E0714AB2C5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6082817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32" name="Text Placeholder 43">
            <a:extLst>
              <a:ext uri="{FF2B5EF4-FFF2-40B4-BE49-F238E27FC236}">
                <a16:creationId xmlns:a16="http://schemas.microsoft.com/office/drawing/2014/main" id="{9DD148DC-568E-487E-B626-A8C4944507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33681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43">
            <a:extLst>
              <a:ext uri="{FF2B5EF4-FFF2-40B4-BE49-F238E27FC236}">
                <a16:creationId xmlns:a16="http://schemas.microsoft.com/office/drawing/2014/main" id="{2C346E6F-ABF5-4E89-B860-9D12AE08B5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6055467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7605BC6-8420-4E3B-981D-6FCFB55085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7EBC1C01-A018-4A12-8162-BA81E55C71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BA1DE95F-FD87-449A-A339-5D1C3E46EB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281239A-6725-4F1D-A7CB-85CD1D0E7E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16802F6-A8C3-4FA1-87C2-B036964433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18602505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4EB7A676-5D30-454E-A285-C8DF4AE32B83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95B120-1514-47D6-B320-FEA9E0BF5C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6A2D8C-9FE3-4157-B680-767350329B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EB868C-85EB-4DE0-A361-169AF6FC3B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CFECC7D-640C-4B22-9B9D-EBD050F61F6A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91DD1F44-BA9E-4C0F-9735-41638480F5A9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CB40AB02-A628-448F-8E5D-A09335CED83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C01B93-FC15-43A3-B370-E660918BC7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104040"/>
            <a:ext cx="3983803" cy="329675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60258E5B-C24A-4EB4-9CFD-42EF0B770582}"/>
              </a:ext>
            </a:extLst>
          </p:cNvPr>
          <p:cNvCxnSpPr/>
          <p:nvPr/>
        </p:nvCxnSpPr>
        <p:spPr>
          <a:xfrm>
            <a:off x="4584829" y="2588538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4A8AF7D-FAC5-4A0E-BDC3-93ED188871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5F342906-B40F-47C5-88CD-289E1209809A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17">
            <a:extLst>
              <a:ext uri="{FF2B5EF4-FFF2-40B4-BE49-F238E27FC236}">
                <a16:creationId xmlns:a16="http://schemas.microsoft.com/office/drawing/2014/main" id="{67EE38DC-3825-48BF-A5E5-9CB547B83189}"/>
              </a:ext>
            </a:extLst>
          </p:cNvPr>
          <p:cNvSpPr/>
          <p:nvPr/>
        </p:nvSpPr>
        <p:spPr>
          <a:xfrm>
            <a:off x="4584829" y="259641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icture Placeholder 3 - 3">
            <a:extLst>
              <a:ext uri="{FF2B5EF4-FFF2-40B4-BE49-F238E27FC236}">
                <a16:creationId xmlns:a16="http://schemas.microsoft.com/office/drawing/2014/main" id="{AEAFBEA1-57F6-4D8D-A8F7-BC4A5AD2BDD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6810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4">
            <a:extLst>
              <a:ext uri="{FF2B5EF4-FFF2-40B4-BE49-F238E27FC236}">
                <a16:creationId xmlns:a16="http://schemas.microsoft.com/office/drawing/2014/main" id="{D137D90D-A493-4FC7-A52A-4BA0C05279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4747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5">
            <a:extLst>
              <a:ext uri="{FF2B5EF4-FFF2-40B4-BE49-F238E27FC236}">
                <a16:creationId xmlns:a16="http://schemas.microsoft.com/office/drawing/2014/main" id="{4AAC699E-865C-4128-87B0-1E31D939EB7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2676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 - 6">
            <a:extLst>
              <a:ext uri="{FF2B5EF4-FFF2-40B4-BE49-F238E27FC236}">
                <a16:creationId xmlns:a16="http://schemas.microsoft.com/office/drawing/2014/main" id="{53564FF4-B8F2-4DC8-BB47-6A47E01CB4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0613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3 - 1">
            <a:extLst>
              <a:ext uri="{FF2B5EF4-FFF2-40B4-BE49-F238E27FC236}">
                <a16:creationId xmlns:a16="http://schemas.microsoft.com/office/drawing/2014/main" id="{20FADF41-EE5B-4AD4-A0D5-8DC1BFEBE83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8584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4 - 1">
            <a:extLst>
              <a:ext uri="{FF2B5EF4-FFF2-40B4-BE49-F238E27FC236}">
                <a16:creationId xmlns:a16="http://schemas.microsoft.com/office/drawing/2014/main" id="{CC52B898-52E5-4466-8033-829AADCE3E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6512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5 - 1">
            <a:extLst>
              <a:ext uri="{FF2B5EF4-FFF2-40B4-BE49-F238E27FC236}">
                <a16:creationId xmlns:a16="http://schemas.microsoft.com/office/drawing/2014/main" id="{72E90ADA-AE6A-4706-B060-8C150DA7DD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4450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6 - 1">
            <a:extLst>
              <a:ext uri="{FF2B5EF4-FFF2-40B4-BE49-F238E27FC236}">
                <a16:creationId xmlns:a16="http://schemas.microsoft.com/office/drawing/2014/main" id="{27F12565-0864-43B0-8A3F-63337A4826A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2387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3 - 2">
            <a:extLst>
              <a:ext uri="{FF2B5EF4-FFF2-40B4-BE49-F238E27FC236}">
                <a16:creationId xmlns:a16="http://schemas.microsoft.com/office/drawing/2014/main" id="{E70DDA15-E74C-4E4F-911B-3D15373B17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0348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4 - 2">
            <a:extLst>
              <a:ext uri="{FF2B5EF4-FFF2-40B4-BE49-F238E27FC236}">
                <a16:creationId xmlns:a16="http://schemas.microsoft.com/office/drawing/2014/main" id="{C80A6747-7D52-4900-BE10-EA156EAF8C7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8286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 - 5 - 2">
            <a:extLst>
              <a:ext uri="{FF2B5EF4-FFF2-40B4-BE49-F238E27FC236}">
                <a16:creationId xmlns:a16="http://schemas.microsoft.com/office/drawing/2014/main" id="{98518424-0AF0-46F4-9528-F237652370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6224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6 - 2">
            <a:extLst>
              <a:ext uri="{FF2B5EF4-FFF2-40B4-BE49-F238E27FC236}">
                <a16:creationId xmlns:a16="http://schemas.microsoft.com/office/drawing/2014/main" id="{6772FECE-6094-41F0-8D0F-A29E298A23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4152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Picture Placeholder 3 - 3 - 3">
            <a:extLst>
              <a:ext uri="{FF2B5EF4-FFF2-40B4-BE49-F238E27FC236}">
                <a16:creationId xmlns:a16="http://schemas.microsoft.com/office/drawing/2014/main" id="{C43C6BBF-A0F0-4FC6-AE7B-BE4D4C2417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2122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6" name="Picture Placeholder 3 - 4 - 3">
            <a:extLst>
              <a:ext uri="{FF2B5EF4-FFF2-40B4-BE49-F238E27FC236}">
                <a16:creationId xmlns:a16="http://schemas.microsoft.com/office/drawing/2014/main" id="{996AC2A2-D6EB-4F0B-8472-1A992F5FF9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10060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7" name="Picture Placeholder 3 - 5 - 3">
            <a:extLst>
              <a:ext uri="{FF2B5EF4-FFF2-40B4-BE49-F238E27FC236}">
                <a16:creationId xmlns:a16="http://schemas.microsoft.com/office/drawing/2014/main" id="{A9037455-6CD7-459F-84DB-2A4EC0D0E1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7997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8" name="Picture Placeholder 3 - 6 - 3">
            <a:extLst>
              <a:ext uri="{FF2B5EF4-FFF2-40B4-BE49-F238E27FC236}">
                <a16:creationId xmlns:a16="http://schemas.microsoft.com/office/drawing/2014/main" id="{2AA5C4D8-9E32-49DE-AF1E-FD3C8D11E8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5926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777EC074-7E82-47F6-9E9A-5F239D1ECE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829" y="923845"/>
            <a:ext cx="709177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8B3EAE-3CC7-4E74-BF1F-A7D73285CA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FD9F6315-4785-498B-BAE8-E8C600D9C7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64E2A025-92A1-46E0-A632-173A81F818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EF779AB4-D7F4-456E-877D-C1DBD29A7F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C42FF275-8392-45C9-AEF1-DDE43A37E1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66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1193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Logo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4475239A-B085-4ECE-AD72-77BFC3B5B911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1C5823-BB22-4DC3-9506-83C713B66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3A8818-3FE4-4402-9FC3-13AC4A9F34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C84F82-FC67-4BF0-BC96-7FB8D61F98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E9F61EA-59B2-49EA-B5F0-FFDC3E2EA274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B3463FCE-4752-4445-A45D-599599A6A4AA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6F514542-F8D3-4C57-8068-62AC7394248F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198ECB1-51EC-47BC-B614-A518C6EB99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104040"/>
            <a:ext cx="3983803" cy="329675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589C3371-902E-42AF-9302-771A1CD13E55}"/>
              </a:ext>
            </a:extLst>
          </p:cNvPr>
          <p:cNvCxnSpPr/>
          <p:nvPr/>
        </p:nvCxnSpPr>
        <p:spPr>
          <a:xfrm>
            <a:off x="4584829" y="2588538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197372-8DCA-481D-828E-6CF93AC6A3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E68D7146-36A0-4902-9598-BAA50321033B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17">
            <a:extLst>
              <a:ext uri="{FF2B5EF4-FFF2-40B4-BE49-F238E27FC236}">
                <a16:creationId xmlns:a16="http://schemas.microsoft.com/office/drawing/2014/main" id="{65E3714E-864F-48CC-9262-E35C476D9B81}"/>
              </a:ext>
            </a:extLst>
          </p:cNvPr>
          <p:cNvSpPr/>
          <p:nvPr/>
        </p:nvSpPr>
        <p:spPr>
          <a:xfrm>
            <a:off x="4584829" y="259641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icture Placeholder 3 - 3">
            <a:extLst>
              <a:ext uri="{FF2B5EF4-FFF2-40B4-BE49-F238E27FC236}">
                <a16:creationId xmlns:a16="http://schemas.microsoft.com/office/drawing/2014/main" id="{0200C464-1039-4395-846F-D918882F86F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6810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4">
            <a:extLst>
              <a:ext uri="{FF2B5EF4-FFF2-40B4-BE49-F238E27FC236}">
                <a16:creationId xmlns:a16="http://schemas.microsoft.com/office/drawing/2014/main" id="{EF4E547D-D379-45E8-BEBB-F75AC1A666A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4747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5">
            <a:extLst>
              <a:ext uri="{FF2B5EF4-FFF2-40B4-BE49-F238E27FC236}">
                <a16:creationId xmlns:a16="http://schemas.microsoft.com/office/drawing/2014/main" id="{0EF860C6-478D-4411-97E5-944894DA59A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2676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 - 6">
            <a:extLst>
              <a:ext uri="{FF2B5EF4-FFF2-40B4-BE49-F238E27FC236}">
                <a16:creationId xmlns:a16="http://schemas.microsoft.com/office/drawing/2014/main" id="{D4190412-208D-472B-A178-BF6DBC022C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0613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3 - 1">
            <a:extLst>
              <a:ext uri="{FF2B5EF4-FFF2-40B4-BE49-F238E27FC236}">
                <a16:creationId xmlns:a16="http://schemas.microsoft.com/office/drawing/2014/main" id="{2497484C-003F-485B-B260-503FA8C6A56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8584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4 - 1">
            <a:extLst>
              <a:ext uri="{FF2B5EF4-FFF2-40B4-BE49-F238E27FC236}">
                <a16:creationId xmlns:a16="http://schemas.microsoft.com/office/drawing/2014/main" id="{91DEA1BF-25BF-4617-826D-5852200C9A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6512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5 - 1">
            <a:extLst>
              <a:ext uri="{FF2B5EF4-FFF2-40B4-BE49-F238E27FC236}">
                <a16:creationId xmlns:a16="http://schemas.microsoft.com/office/drawing/2014/main" id="{39AA093A-9F5B-4E06-97F3-61E33550A5C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4450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6 - 1">
            <a:extLst>
              <a:ext uri="{FF2B5EF4-FFF2-40B4-BE49-F238E27FC236}">
                <a16:creationId xmlns:a16="http://schemas.microsoft.com/office/drawing/2014/main" id="{C537DFF9-DF46-43BF-9EFD-B742782A39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2387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3 - 2">
            <a:extLst>
              <a:ext uri="{FF2B5EF4-FFF2-40B4-BE49-F238E27FC236}">
                <a16:creationId xmlns:a16="http://schemas.microsoft.com/office/drawing/2014/main" id="{D4ADC760-D378-4539-861C-5FE729E544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0348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4 - 2">
            <a:extLst>
              <a:ext uri="{FF2B5EF4-FFF2-40B4-BE49-F238E27FC236}">
                <a16:creationId xmlns:a16="http://schemas.microsoft.com/office/drawing/2014/main" id="{5BCEFE4E-3E09-4D57-930C-D4276C86CD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8286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 - 5 - 2">
            <a:extLst>
              <a:ext uri="{FF2B5EF4-FFF2-40B4-BE49-F238E27FC236}">
                <a16:creationId xmlns:a16="http://schemas.microsoft.com/office/drawing/2014/main" id="{68C680D0-F628-4904-88F6-A34272E0B4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6224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6 - 2">
            <a:extLst>
              <a:ext uri="{FF2B5EF4-FFF2-40B4-BE49-F238E27FC236}">
                <a16:creationId xmlns:a16="http://schemas.microsoft.com/office/drawing/2014/main" id="{7FBB11F2-D325-48F7-AF6E-1A26FCF1610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4152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1CACBC4-8845-4B20-B9E9-97AE8243DD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829" y="923845"/>
            <a:ext cx="709177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098D184-20B6-4B41-8076-1CC9077FD0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32" y="2759220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CFDFDD3-A99D-45C1-A144-3F4DD92800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32" y="4043568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870D7B9-7E6A-4F74-8F34-FFDCE43C29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32" y="5324240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F54CC7C-2B28-43F3-A795-D7C683184C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CF98A68-D395-489E-8165-016A24B375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1547F641-3469-4D43-ACBB-C8B81DE28E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D92E5526-E962-4064-8FDA-FC72EA99D1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EB1844A-D1BE-49BF-B183-B5DA70F44C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66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916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D320C3-3AEB-49F2-B384-45C2EE13D7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365574"/>
            <a:ext cx="7363882" cy="2250887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2AC9137-8B01-4293-8E43-538C695954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1321280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7AFF1BA-68FF-4E16-98D3-3773A08C458A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B27FFF-E7C2-4670-AB8A-5B125EF872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01B1ED-AC71-4C01-8527-58F259EBB7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E3D84A-F598-4964-BB1A-A5CA83EC2A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A1A721F-E23E-46AE-B44E-420A63D34D2D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76EC3006-D87B-4637-885A-A90AB315B6CC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250902E3-94D1-4CB7-93B1-C0215E624CE2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F09B6767-BCDF-40B8-ABA3-0ABBE5071ED0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10F28C9-8D22-4B78-83ED-96E2708818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1628" y="877083"/>
            <a:ext cx="5246305" cy="11295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EA29753-B914-48BE-9037-4D6FF0122B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870892"/>
            <a:ext cx="1511484" cy="917198"/>
          </a:xfrm>
        </p:spPr>
        <p:txBody>
          <a:bodyPr/>
          <a:lstStyle>
            <a:lvl1pPr>
              <a:defRPr lang="en-GB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Objective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6FCCADCC-560C-4CCF-BC8D-D6024FA6EE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3030239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E55F0678-E1C4-47F8-8E0A-5518E9F25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365316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8CD6A231-BC23-49DF-B1F8-26B993790F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424288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AC336CD5-831B-471A-B7BF-E1BE2031FB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4832604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9F4C52E3-5022-435B-BDD3-D49090A9C0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5422318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EDA9163-9DF5-4080-BFE8-E4B9FB0543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3023518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6EA4197-2F58-42CA-BCE0-5D3AED9210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3620777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E036100-EFA0-4D70-B4B8-92BC124946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4243117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00F6177-7D1D-4D94-8950-A6227EF556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4832604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D729489-E860-4D63-A97D-95A25D5A4D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5409224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9988DD0-F480-4F74-8323-09A54D6516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2775" y="2666774"/>
            <a:ext cx="3934974" cy="300956"/>
          </a:xfrm>
        </p:spPr>
        <p:txBody>
          <a:bodyPr anchor="ctr"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D2C1651-CB2A-44CE-A57B-B82500C829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0074" y="4443426"/>
            <a:ext cx="5261110" cy="201043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55D659C-17E1-4D08-A2A4-445B4A43D2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4443426"/>
            <a:ext cx="1511484" cy="1033034"/>
          </a:xfrm>
        </p:spPr>
        <p:txBody>
          <a:bodyPr/>
          <a:lstStyle>
            <a:lvl1pPr>
              <a:defRPr lang="en-GB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Who is it for?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FFBFD04-30A4-4D33-B582-82D0FF4935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06815" y="2212518"/>
            <a:ext cx="5261110" cy="201043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037D96C-5287-4281-998B-2E97D44A51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30291" y="2212518"/>
            <a:ext cx="1511484" cy="1033034"/>
          </a:xfrm>
        </p:spPr>
        <p:txBody>
          <a:bodyPr/>
          <a:lstStyle>
            <a:lvl1pPr>
              <a:defRPr lang="en-GB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Why?</a:t>
            </a:r>
          </a:p>
        </p:txBody>
      </p:sp>
      <p:sp>
        <p:nvSpPr>
          <p:cNvPr id="28" name="Text Placeholder 46">
            <a:extLst>
              <a:ext uri="{FF2B5EF4-FFF2-40B4-BE49-F238E27FC236}">
                <a16:creationId xmlns:a16="http://schemas.microsoft.com/office/drawing/2014/main" id="{B6D4E135-E60F-4659-B91F-DAA1906D28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6010113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1F54F8FA-2624-47C3-BDB8-D9BE096981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6010049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33E1DFF-C3BA-4F40-851E-0011FAD631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1814"/>
            <a:ext cx="10388598" cy="235714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4C83AFA1-FD79-4E57-8DB9-E03D5067B7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2FF568B-F6C1-490B-90CC-AF0610745F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90790862-ED4A-46B2-87F7-CF43CABFD8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23C1E5FD-AD84-4470-BFB0-03E072CBD4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11898034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Practical T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09F685D5-9290-4EA9-9E5B-E10506AC52B1}"/>
              </a:ext>
            </a:extLst>
          </p:cNvPr>
          <p:cNvSpPr/>
          <p:nvPr/>
        </p:nvSpPr>
        <p:spPr>
          <a:xfrm>
            <a:off x="4549432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295B220E-D895-4575-A431-E5322E770D1D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A0E79225-9055-4FB8-86A5-5CCE41FF39B2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DBC92C-D47C-4D43-850A-75A786637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008A6B-CBCE-4A2A-9C65-54BA17197F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E7F2B2-BD50-4071-A7CF-B44A4E7FD4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5860A38-145B-4BF4-8DB4-2BF556D9B0C3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4398FA2E-0DD2-4D73-871D-B5613D6D4873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B40D7935-2BCE-44B5-9F7D-86F45985812B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4980DBD2-BDF0-4723-8A70-CD257C00CA4C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C3449D5E-57EE-4B05-AB25-7C11B5BFEB8C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68A0563-1C1B-47D3-B692-982536973E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2798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09ADF2D-8FCE-4963-800D-5182B4EB2F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01515" y="3120993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DCC1EB1-EB88-4AFA-B93D-0FC34679A6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448796" y="2702966"/>
            <a:ext cx="1360572" cy="868204"/>
          </a:xfrm>
        </p:spPr>
        <p:txBody>
          <a:bodyPr anchorCtr="1"/>
          <a:lstStyle>
            <a:lvl1pPr algn="ctr">
              <a:defRPr lang="en-GB" sz="11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5" name="Straight Connector 22">
            <a:extLst>
              <a:ext uri="{FF2B5EF4-FFF2-40B4-BE49-F238E27FC236}">
                <a16:creationId xmlns:a16="http://schemas.microsoft.com/office/drawing/2014/main" id="{3EC090D1-808A-4A6A-A0E1-4B8903FBF85E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6EA9C202-1D3A-48B7-87FB-837DA375BF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35902" y="3120993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9B8F765-8A7C-4866-B0A4-13ED50EC00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01515" y="4760055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1C34DB4-353C-4573-A2EC-85220A2B66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3283" y="4760055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13DEE5E-89CE-407D-8395-050CE39387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01113" y="2609725"/>
            <a:ext cx="3336444" cy="412366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C8AB0F3-BA3B-401F-85A8-4B07028185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7067" y="4230352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F104438-F056-44D6-8267-C1E70BFD4A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33937" y="4230352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EC1D7AE5-0F43-45F4-B168-69A57B07CB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5704" y="5889504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4E53B43-B91F-4499-9146-B12F8BBA3A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33937" y="5889504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5A2C6FD-DFFC-414B-A964-00122AC8E4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14610" y="3571161"/>
            <a:ext cx="3336444" cy="635069"/>
          </a:xfrm>
        </p:spPr>
        <p:txBody>
          <a:bodyPr anchor="b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EC9D4FC2-9971-4F9D-B9BE-CC5989CAE015}"/>
              </a:ext>
            </a:extLst>
          </p:cNvPr>
          <p:cNvCxnSpPr/>
          <p:nvPr/>
        </p:nvCxnSpPr>
        <p:spPr>
          <a:xfrm>
            <a:off x="8548588" y="4250460"/>
            <a:ext cx="749488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3850CA8-DADA-459C-AD23-677B3C0AF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13751" y="4395209"/>
            <a:ext cx="3337303" cy="1869719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84C493C-A183-4D6E-A3F4-B5D141AA66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5B01507-BC71-4A8B-8F16-7D9339197C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D6A595A-41A9-49FB-9C9F-CA3C8B34C8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B5835F1-3CA6-442F-B25E-CB7AB588EF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B011DF2-FA24-427A-A36C-E770DA0760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66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107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3F603415-B741-4583-B824-CE2860CB3264}"/>
              </a:ext>
            </a:extLst>
          </p:cNvPr>
          <p:cNvSpPr/>
          <p:nvPr/>
        </p:nvSpPr>
        <p:spPr>
          <a:xfrm>
            <a:off x="4628729" y="362000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84538FBE-C4D5-4543-8A95-7856AFEE94E4}"/>
              </a:ext>
            </a:extLst>
          </p:cNvPr>
          <p:cNvSpPr/>
          <p:nvPr/>
        </p:nvSpPr>
        <p:spPr>
          <a:xfrm>
            <a:off x="4636574" y="4650894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7A4CFED6-65B4-4B15-BC2F-B4647CB4C4C6}"/>
              </a:ext>
            </a:extLst>
          </p:cNvPr>
          <p:cNvSpPr/>
          <p:nvPr/>
        </p:nvSpPr>
        <p:spPr>
          <a:xfrm>
            <a:off x="4636574" y="5681788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20FBFCD-E66E-4EF6-B3CD-89FF80D14856}"/>
              </a:ext>
            </a:extLst>
          </p:cNvPr>
          <p:cNvSpPr/>
          <p:nvPr/>
        </p:nvSpPr>
        <p:spPr>
          <a:xfrm>
            <a:off x="4624806" y="259129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F757C9-1811-4632-A5C6-C89FFBF6BA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9FF0D9D-BD80-44DA-9E33-AF877B5320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189B5E-28A9-4E37-B117-910BB7F422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58A8201-22B7-42A2-AED9-BFA937E9DE81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4B96715D-7B0C-4277-878A-1F7138057916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1EF7E67F-5CBC-4E15-A95D-B6996698AE91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4741D9D6-F7E4-4660-B58E-84FCC159CEA2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191DA770-0135-4277-8FEC-4CB97A8EAE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591299"/>
            <a:ext cx="4114800" cy="4025015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32B7BF2C-30C6-469F-B74E-796E89473BD4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3C11B3CF-0DC4-4B04-9947-8B9DA2D3106B}"/>
              </a:ext>
            </a:extLst>
          </p:cNvPr>
          <p:cNvCxnSpPr/>
          <p:nvPr/>
        </p:nvCxnSpPr>
        <p:spPr>
          <a:xfrm>
            <a:off x="4624806" y="36021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D148A89A-8B94-4BEE-954C-39482CF1DE6B}"/>
              </a:ext>
            </a:extLst>
          </p:cNvPr>
          <p:cNvCxnSpPr/>
          <p:nvPr/>
        </p:nvCxnSpPr>
        <p:spPr>
          <a:xfrm>
            <a:off x="4624806" y="4631993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E9089B2E-3F6E-4F0E-8C32-90FB0A82B8C7}"/>
              </a:ext>
            </a:extLst>
          </p:cNvPr>
          <p:cNvCxnSpPr/>
          <p:nvPr/>
        </p:nvCxnSpPr>
        <p:spPr>
          <a:xfrm>
            <a:off x="4624806" y="566410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6B117930-CF81-4F74-877F-9610970E51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2329B6F9-706F-45B0-87B2-34C448B066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A86FDBA9-9926-4693-B6D2-5D5521730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3">
            <a:extLst>
              <a:ext uri="{FF2B5EF4-FFF2-40B4-BE49-F238E27FC236}">
                <a16:creationId xmlns:a16="http://schemas.microsoft.com/office/drawing/2014/main" id="{9C32E3CD-3AA7-4E58-858A-FFF5F97AB9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5BC95E79-C5AA-4688-B0FA-EAF19E7C8D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916" y="2594655"/>
            <a:ext cx="1149345" cy="912141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DC85E84-4EE3-4870-BC4F-F1920A7DF4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733" y="3619003"/>
            <a:ext cx="1149345" cy="917783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A6EB6BB-1B3D-449C-89C5-9F29C1F31F2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36574" y="4650894"/>
            <a:ext cx="1149345" cy="907130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8E2530F-6F09-4055-B48B-495BD75FC68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48416" y="5679603"/>
            <a:ext cx="1149345" cy="914226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A70D5AC-87D4-48E6-BF4F-C67DC3BBB9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2CDBE20-CB1B-4968-9FE4-A19462A197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05909AF-24F2-43E4-9E28-6EA3FFAED5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8F8655-A5EE-4E2A-8392-FD024E5138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26F1438-B8D7-45AA-B0E5-DEEF66511C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984208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8C012-E431-4C6B-99A5-750F1DA4EC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7733CC-7D9F-461F-A21E-156C2F5F45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66F0C2-8C76-4244-86C5-90535AD2CF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0EBA9F8A-7266-4A57-A697-079FF3C45C53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040800CA-163A-4F83-AB9A-C0BA4BCC8876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6FF936FB-E8B0-4038-B20D-8842C3905F83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AFAE7D73-1F8B-45AC-A0BF-DF1FBED83E54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96682DA7-C051-49B2-BAFC-25601E7FD6FB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84701" y="765471"/>
            <a:ext cx="7363882" cy="5851236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7D49413-F132-42E9-BAEF-D5EA010A9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21756E0-7AA1-4CBF-A629-2997FFCD08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F20950-3DB6-4D81-8ACE-5DFF704C16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D4965C3-6EFA-4827-9BAF-9563A9AC37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7086F05-3266-4B63-9B33-240ECB0492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29430868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landscap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EF55AFE-CFCF-4049-91F3-D105AE4F7E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69876" y="1547996"/>
            <a:ext cx="11658600" cy="4888803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the icon below to insert a picture</a:t>
            </a:r>
            <a:br>
              <a:rPr lang="en-GB"/>
            </a:br>
            <a:r>
              <a:rPr lang="en-GB"/>
              <a:t>↓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19966F-646C-4D01-BA9A-C11241CD431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(one landscape image with title)</a:t>
            </a:r>
            <a:endParaRPr lang="en-GB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338CA4B-AE14-494B-9F7F-BD0C10899C5B}"/>
              </a:ext>
            </a:extLst>
          </p:cNvPr>
          <p:cNvSpPr/>
          <p:nvPr/>
        </p:nvSpPr>
        <p:spPr>
          <a:xfrm>
            <a:off x="10628308" y="5830891"/>
            <a:ext cx="1300167" cy="270004"/>
          </a:xfrm>
          <a:prstGeom prst="rect">
            <a:avLst/>
          </a:pr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5CB2DBF3-9E2E-45EF-857E-114005863B70}"/>
              </a:ext>
            </a:extLst>
          </p:cNvPr>
          <p:cNvCxnSpPr/>
          <p:nvPr/>
        </p:nvCxnSpPr>
        <p:spPr>
          <a:xfrm>
            <a:off x="269876" y="1339202"/>
            <a:ext cx="11660401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A60980-3EAE-4B40-813C-1BBCFD552B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-1435" y="6640802"/>
            <a:ext cx="11353803" cy="2172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2017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78EBEC-C64A-4802-89BC-3DA4D3F724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5B922507-83F8-460C-8F31-B3204262A88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5486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E3217A9A-9CD2-47CA-A282-2AE20CD4A4C2}"/>
              </a:ext>
            </a:extLst>
          </p:cNvPr>
          <p:cNvSpPr/>
          <p:nvPr/>
        </p:nvSpPr>
        <p:spPr>
          <a:xfrm>
            <a:off x="0" y="0"/>
            <a:ext cx="12191996" cy="9144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60F3A2C-1448-4221-B149-F74A49465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/>
          <a:lstStyle>
            <a:lvl1pPr>
              <a:lnSpc>
                <a:spcPct val="110000"/>
              </a:lnSpc>
              <a:defRPr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Holding slide text</a:t>
            </a:r>
            <a:endParaRPr lang="en-GB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CBBFFEBE-A9A6-4A05-A1DC-498E66C95FC4}"/>
              </a:ext>
            </a:extLst>
          </p:cNvPr>
          <p:cNvSpPr/>
          <p:nvPr/>
        </p:nvSpPr>
        <p:spPr>
          <a:xfrm>
            <a:off x="0" y="907203"/>
            <a:ext cx="12191996" cy="35999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ACE16C9-C573-4FDC-BB79-2EF8868D8027}"/>
              </a:ext>
            </a:extLst>
          </p:cNvPr>
          <p:cNvSpPr/>
          <p:nvPr/>
        </p:nvSpPr>
        <p:spPr>
          <a:xfrm>
            <a:off x="0" y="5583600"/>
            <a:ext cx="12191996" cy="35999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95612A8-1AF7-442D-B9A6-99C63A507FBE}"/>
              </a:ext>
            </a:extLst>
          </p:cNvPr>
          <p:cNvSpPr/>
          <p:nvPr/>
        </p:nvSpPr>
        <p:spPr>
          <a:xfrm>
            <a:off x="0" y="5943600"/>
            <a:ext cx="12191996" cy="9144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57BE197-D4B3-4610-9113-AD7C0137F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570" y="1630804"/>
            <a:ext cx="3665985" cy="3600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45793977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rters guide 1:3, 2:2,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IGD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437" y="0"/>
            <a:ext cx="12193437" cy="6858000"/>
            <a:chOff x="-1437" y="0"/>
            <a:chExt cx="12193437" cy="6858000"/>
          </a:xfrm>
        </p:grpSpPr>
        <p:sp>
          <p:nvSpPr>
            <p:cNvPr id="6" name="Rectangle 5"/>
            <p:cNvSpPr/>
            <p:nvPr/>
          </p:nvSpPr>
          <p:spPr>
            <a:xfrm>
              <a:off x="-1437" y="0"/>
              <a:ext cx="240000" cy="6858000"/>
            </a:xfrm>
            <a:prstGeom prst="rect">
              <a:avLst/>
            </a:prstGeom>
            <a:solidFill>
              <a:schemeClr val="accent5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952000" y="0"/>
              <a:ext cx="240000" cy="6858000"/>
            </a:xfrm>
            <a:prstGeom prst="rect">
              <a:avLst/>
            </a:prstGeom>
            <a:solidFill>
              <a:schemeClr val="accent5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49884" y="0"/>
              <a:ext cx="288000" cy="6858000"/>
            </a:xfrm>
            <a:prstGeom prst="rect">
              <a:avLst/>
            </a:prstGeom>
            <a:solidFill>
              <a:schemeClr val="accent4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961534" y="0"/>
              <a:ext cx="288000" cy="6858000"/>
            </a:xfrm>
            <a:prstGeom prst="rect">
              <a:avLst/>
            </a:prstGeom>
            <a:solidFill>
              <a:schemeClr val="accent4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50563" y="0"/>
              <a:ext cx="288000" cy="6858000"/>
            </a:xfrm>
            <a:prstGeom prst="rect">
              <a:avLst/>
            </a:prstGeom>
            <a:solidFill>
              <a:schemeClr val="accent4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39281" y="0"/>
              <a:ext cx="271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44048" y="0"/>
              <a:ext cx="271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48815" y="0"/>
              <a:ext cx="271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3370" y="0"/>
              <a:ext cx="271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7476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2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559058BB-6498-4489-B006-B433EE24EE2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44053" y="1544759"/>
            <a:ext cx="5706267" cy="48925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C2DF684C-F409-460E-AA54-8977B9F3E9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36738" y="1547996"/>
            <a:ext cx="5723833" cy="488880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44CB-0AB8-481B-951E-20CDEF98FC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5721464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(2:2 two images)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D668C-CDD8-489D-8709-21E1505525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5C42C-A1CA-4A25-832F-76C1F1C6DE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59214F5D-C532-46D9-B3EB-74E85BF8831A}" type="slidenum">
              <a:t>‹#›</a:t>
            </a:fld>
            <a:endParaRPr lang="en-GB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59046B75-753C-4D38-9802-11E274A4178C}"/>
              </a:ext>
            </a:extLst>
          </p:cNvPr>
          <p:cNvCxnSpPr/>
          <p:nvPr/>
        </p:nvCxnSpPr>
        <p:spPr>
          <a:xfrm flipV="1">
            <a:off x="240139" y="1340766"/>
            <a:ext cx="5720679" cy="1884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48CB0B7D-30FE-438F-8002-EEB4D514565A}"/>
              </a:ext>
            </a:extLst>
          </p:cNvPr>
          <p:cNvCxnSpPr/>
          <p:nvPr/>
        </p:nvCxnSpPr>
        <p:spPr>
          <a:xfrm flipV="1">
            <a:off x="6249530" y="1338891"/>
            <a:ext cx="5720679" cy="1875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704187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rds guide 1:1:1, 2:1,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IGD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437" y="0"/>
            <a:ext cx="12193437" cy="6858000"/>
            <a:chOff x="-1078" y="0"/>
            <a:chExt cx="9145078" cy="6858000"/>
          </a:xfrm>
        </p:grpSpPr>
        <p:sp>
          <p:nvSpPr>
            <p:cNvPr id="6" name="Rectangle 5"/>
            <p:cNvSpPr/>
            <p:nvPr/>
          </p:nvSpPr>
          <p:spPr>
            <a:xfrm>
              <a:off x="-1078" y="0"/>
              <a:ext cx="180000" cy="6858000"/>
            </a:xfrm>
            <a:prstGeom prst="rect">
              <a:avLst/>
            </a:prstGeom>
            <a:solidFill>
              <a:schemeClr val="accent5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964000" y="0"/>
              <a:ext cx="180000" cy="6858000"/>
            </a:xfrm>
            <a:prstGeom prst="rect">
              <a:avLst/>
            </a:prstGeom>
            <a:solidFill>
              <a:schemeClr val="accent5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54526" y="0"/>
              <a:ext cx="234000" cy="6858000"/>
            </a:xfrm>
            <a:prstGeom prst="rect">
              <a:avLst/>
            </a:prstGeom>
            <a:solidFill>
              <a:schemeClr val="accent4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960525" y="0"/>
              <a:ext cx="234000" cy="6858000"/>
            </a:xfrm>
            <a:prstGeom prst="rect">
              <a:avLst/>
            </a:prstGeom>
            <a:solidFill>
              <a:schemeClr val="accent4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93263" y="0"/>
              <a:ext cx="277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88525" y="0"/>
              <a:ext cx="277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2526" y="0"/>
              <a:ext cx="2772000" cy="6858000"/>
            </a:xfrm>
            <a:prstGeom prst="rect">
              <a:avLst/>
            </a:prstGeom>
            <a:solidFill>
              <a:schemeClr val="accent6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3060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opic, no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854806"/>
            <a:ext cx="12192001" cy="3254916"/>
          </a:xfrm>
          <a:prstGeom prst="rect">
            <a:avLst/>
          </a:prstGeom>
          <a:gradFill flip="none" rotWithShape="1">
            <a:gsLst>
              <a:gs pos="11000">
                <a:schemeClr val="accent2"/>
              </a:gs>
              <a:gs pos="60000">
                <a:schemeClr val="accent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3"/>
            <a:ext cx="12192000" cy="8548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" y="4109723"/>
            <a:ext cx="12192001" cy="754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526567"/>
            <a:ext cx="12192000" cy="13198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437" y="6616460"/>
            <a:ext cx="12192000" cy="241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5864979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29D1E0BB-2EC8-4D47-AC86-6914681B3882}" type="datetime6">
              <a:rPr lang="en-GB" smtClean="0"/>
              <a:t>July 19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862645"/>
            <a:ext cx="10363200" cy="1542671"/>
          </a:xfrm>
        </p:spPr>
        <p:txBody>
          <a:bodyPr anchor="b"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6491" y="2863973"/>
            <a:ext cx="9144000" cy="1248953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32000" y="2667443"/>
            <a:ext cx="1728000" cy="360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2" y="790436"/>
            <a:ext cx="12192001" cy="754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5237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623817" y="4422218"/>
            <a:ext cx="919259" cy="911171"/>
            <a:chOff x="7184287" y="126331"/>
            <a:chExt cx="526146" cy="521517"/>
          </a:xfrm>
        </p:grpSpPr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7251893" y="155084"/>
              <a:ext cx="458540" cy="463020"/>
            </a:xfrm>
            <a:custGeom>
              <a:avLst/>
              <a:gdLst>
                <a:gd name="T0" fmla="*/ 467 w 934"/>
                <a:gd name="T1" fmla="*/ 0 h 932"/>
                <a:gd name="T2" fmla="*/ 521 w 934"/>
                <a:gd name="T3" fmla="*/ 3 h 932"/>
                <a:gd name="T4" fmla="*/ 574 w 934"/>
                <a:gd name="T5" fmla="*/ 12 h 932"/>
                <a:gd name="T6" fmla="*/ 625 w 934"/>
                <a:gd name="T7" fmla="*/ 27 h 932"/>
                <a:gd name="T8" fmla="*/ 672 w 934"/>
                <a:gd name="T9" fmla="*/ 47 h 932"/>
                <a:gd name="T10" fmla="*/ 717 w 934"/>
                <a:gd name="T11" fmla="*/ 72 h 932"/>
                <a:gd name="T12" fmla="*/ 759 w 934"/>
                <a:gd name="T13" fmla="*/ 102 h 932"/>
                <a:gd name="T14" fmla="*/ 796 w 934"/>
                <a:gd name="T15" fmla="*/ 136 h 932"/>
                <a:gd name="T16" fmla="*/ 831 w 934"/>
                <a:gd name="T17" fmla="*/ 175 h 932"/>
                <a:gd name="T18" fmla="*/ 861 w 934"/>
                <a:gd name="T19" fmla="*/ 216 h 932"/>
                <a:gd name="T20" fmla="*/ 886 w 934"/>
                <a:gd name="T21" fmla="*/ 261 h 932"/>
                <a:gd name="T22" fmla="*/ 907 w 934"/>
                <a:gd name="T23" fmla="*/ 309 h 932"/>
                <a:gd name="T24" fmla="*/ 921 w 934"/>
                <a:gd name="T25" fmla="*/ 359 h 932"/>
                <a:gd name="T26" fmla="*/ 931 w 934"/>
                <a:gd name="T27" fmla="*/ 412 h 932"/>
                <a:gd name="T28" fmla="*/ 934 w 934"/>
                <a:gd name="T29" fmla="*/ 466 h 932"/>
                <a:gd name="T30" fmla="*/ 931 w 934"/>
                <a:gd name="T31" fmla="*/ 521 h 932"/>
                <a:gd name="T32" fmla="*/ 921 w 934"/>
                <a:gd name="T33" fmla="*/ 573 h 932"/>
                <a:gd name="T34" fmla="*/ 907 w 934"/>
                <a:gd name="T35" fmla="*/ 623 h 932"/>
                <a:gd name="T36" fmla="*/ 886 w 934"/>
                <a:gd name="T37" fmla="*/ 671 h 932"/>
                <a:gd name="T38" fmla="*/ 861 w 934"/>
                <a:gd name="T39" fmla="*/ 717 h 932"/>
                <a:gd name="T40" fmla="*/ 831 w 934"/>
                <a:gd name="T41" fmla="*/ 757 h 932"/>
                <a:gd name="T42" fmla="*/ 796 w 934"/>
                <a:gd name="T43" fmla="*/ 796 h 932"/>
                <a:gd name="T44" fmla="*/ 759 w 934"/>
                <a:gd name="T45" fmla="*/ 830 h 932"/>
                <a:gd name="T46" fmla="*/ 717 w 934"/>
                <a:gd name="T47" fmla="*/ 860 h 932"/>
                <a:gd name="T48" fmla="*/ 672 w 934"/>
                <a:gd name="T49" fmla="*/ 885 h 932"/>
                <a:gd name="T50" fmla="*/ 625 w 934"/>
                <a:gd name="T51" fmla="*/ 905 h 932"/>
                <a:gd name="T52" fmla="*/ 574 w 934"/>
                <a:gd name="T53" fmla="*/ 920 h 932"/>
                <a:gd name="T54" fmla="*/ 521 w 934"/>
                <a:gd name="T55" fmla="*/ 929 h 932"/>
                <a:gd name="T56" fmla="*/ 467 w 934"/>
                <a:gd name="T57" fmla="*/ 932 h 932"/>
                <a:gd name="T58" fmla="*/ 413 w 934"/>
                <a:gd name="T59" fmla="*/ 929 h 932"/>
                <a:gd name="T60" fmla="*/ 360 w 934"/>
                <a:gd name="T61" fmla="*/ 920 h 932"/>
                <a:gd name="T62" fmla="*/ 309 w 934"/>
                <a:gd name="T63" fmla="*/ 905 h 932"/>
                <a:gd name="T64" fmla="*/ 262 w 934"/>
                <a:gd name="T65" fmla="*/ 885 h 932"/>
                <a:gd name="T66" fmla="*/ 217 w 934"/>
                <a:gd name="T67" fmla="*/ 860 h 932"/>
                <a:gd name="T68" fmla="*/ 175 w 934"/>
                <a:gd name="T69" fmla="*/ 830 h 932"/>
                <a:gd name="T70" fmla="*/ 136 w 934"/>
                <a:gd name="T71" fmla="*/ 796 h 932"/>
                <a:gd name="T72" fmla="*/ 102 w 934"/>
                <a:gd name="T73" fmla="*/ 757 h 932"/>
                <a:gd name="T74" fmla="*/ 73 w 934"/>
                <a:gd name="T75" fmla="*/ 717 h 932"/>
                <a:gd name="T76" fmla="*/ 47 w 934"/>
                <a:gd name="T77" fmla="*/ 671 h 932"/>
                <a:gd name="T78" fmla="*/ 27 w 934"/>
                <a:gd name="T79" fmla="*/ 623 h 932"/>
                <a:gd name="T80" fmla="*/ 13 w 934"/>
                <a:gd name="T81" fmla="*/ 573 h 932"/>
                <a:gd name="T82" fmla="*/ 3 w 934"/>
                <a:gd name="T83" fmla="*/ 521 h 932"/>
                <a:gd name="T84" fmla="*/ 0 w 934"/>
                <a:gd name="T85" fmla="*/ 466 h 932"/>
                <a:gd name="T86" fmla="*/ 3 w 934"/>
                <a:gd name="T87" fmla="*/ 412 h 932"/>
                <a:gd name="T88" fmla="*/ 13 w 934"/>
                <a:gd name="T89" fmla="*/ 359 h 932"/>
                <a:gd name="T90" fmla="*/ 27 w 934"/>
                <a:gd name="T91" fmla="*/ 309 h 932"/>
                <a:gd name="T92" fmla="*/ 47 w 934"/>
                <a:gd name="T93" fmla="*/ 261 h 932"/>
                <a:gd name="T94" fmla="*/ 73 w 934"/>
                <a:gd name="T95" fmla="*/ 216 h 932"/>
                <a:gd name="T96" fmla="*/ 102 w 934"/>
                <a:gd name="T97" fmla="*/ 175 h 932"/>
                <a:gd name="T98" fmla="*/ 136 w 934"/>
                <a:gd name="T99" fmla="*/ 136 h 932"/>
                <a:gd name="T100" fmla="*/ 175 w 934"/>
                <a:gd name="T101" fmla="*/ 102 h 932"/>
                <a:gd name="T102" fmla="*/ 217 w 934"/>
                <a:gd name="T103" fmla="*/ 72 h 932"/>
                <a:gd name="T104" fmla="*/ 262 w 934"/>
                <a:gd name="T105" fmla="*/ 47 h 932"/>
                <a:gd name="T106" fmla="*/ 309 w 934"/>
                <a:gd name="T107" fmla="*/ 27 h 932"/>
                <a:gd name="T108" fmla="*/ 360 w 934"/>
                <a:gd name="T109" fmla="*/ 12 h 932"/>
                <a:gd name="T110" fmla="*/ 413 w 934"/>
                <a:gd name="T111" fmla="*/ 3 h 932"/>
                <a:gd name="T112" fmla="*/ 467 w 934"/>
                <a:gd name="T113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34" h="932">
                  <a:moveTo>
                    <a:pt x="467" y="0"/>
                  </a:moveTo>
                  <a:lnTo>
                    <a:pt x="521" y="3"/>
                  </a:lnTo>
                  <a:lnTo>
                    <a:pt x="574" y="12"/>
                  </a:lnTo>
                  <a:lnTo>
                    <a:pt x="625" y="27"/>
                  </a:lnTo>
                  <a:lnTo>
                    <a:pt x="672" y="47"/>
                  </a:lnTo>
                  <a:lnTo>
                    <a:pt x="717" y="72"/>
                  </a:lnTo>
                  <a:lnTo>
                    <a:pt x="759" y="102"/>
                  </a:lnTo>
                  <a:lnTo>
                    <a:pt x="796" y="136"/>
                  </a:lnTo>
                  <a:lnTo>
                    <a:pt x="831" y="175"/>
                  </a:lnTo>
                  <a:lnTo>
                    <a:pt x="861" y="216"/>
                  </a:lnTo>
                  <a:lnTo>
                    <a:pt x="886" y="261"/>
                  </a:lnTo>
                  <a:lnTo>
                    <a:pt x="907" y="309"/>
                  </a:lnTo>
                  <a:lnTo>
                    <a:pt x="921" y="359"/>
                  </a:lnTo>
                  <a:lnTo>
                    <a:pt x="931" y="412"/>
                  </a:lnTo>
                  <a:lnTo>
                    <a:pt x="934" y="466"/>
                  </a:lnTo>
                  <a:lnTo>
                    <a:pt x="931" y="521"/>
                  </a:lnTo>
                  <a:lnTo>
                    <a:pt x="921" y="573"/>
                  </a:lnTo>
                  <a:lnTo>
                    <a:pt x="907" y="623"/>
                  </a:lnTo>
                  <a:lnTo>
                    <a:pt x="886" y="671"/>
                  </a:lnTo>
                  <a:lnTo>
                    <a:pt x="861" y="717"/>
                  </a:lnTo>
                  <a:lnTo>
                    <a:pt x="831" y="757"/>
                  </a:lnTo>
                  <a:lnTo>
                    <a:pt x="796" y="796"/>
                  </a:lnTo>
                  <a:lnTo>
                    <a:pt x="759" y="830"/>
                  </a:lnTo>
                  <a:lnTo>
                    <a:pt x="717" y="860"/>
                  </a:lnTo>
                  <a:lnTo>
                    <a:pt x="672" y="885"/>
                  </a:lnTo>
                  <a:lnTo>
                    <a:pt x="625" y="905"/>
                  </a:lnTo>
                  <a:lnTo>
                    <a:pt x="574" y="920"/>
                  </a:lnTo>
                  <a:lnTo>
                    <a:pt x="521" y="929"/>
                  </a:lnTo>
                  <a:lnTo>
                    <a:pt x="467" y="932"/>
                  </a:lnTo>
                  <a:lnTo>
                    <a:pt x="413" y="929"/>
                  </a:lnTo>
                  <a:lnTo>
                    <a:pt x="360" y="920"/>
                  </a:lnTo>
                  <a:lnTo>
                    <a:pt x="309" y="905"/>
                  </a:lnTo>
                  <a:lnTo>
                    <a:pt x="262" y="885"/>
                  </a:lnTo>
                  <a:lnTo>
                    <a:pt x="217" y="860"/>
                  </a:lnTo>
                  <a:lnTo>
                    <a:pt x="175" y="830"/>
                  </a:lnTo>
                  <a:lnTo>
                    <a:pt x="136" y="796"/>
                  </a:lnTo>
                  <a:lnTo>
                    <a:pt x="102" y="757"/>
                  </a:lnTo>
                  <a:lnTo>
                    <a:pt x="73" y="717"/>
                  </a:lnTo>
                  <a:lnTo>
                    <a:pt x="47" y="671"/>
                  </a:lnTo>
                  <a:lnTo>
                    <a:pt x="27" y="623"/>
                  </a:lnTo>
                  <a:lnTo>
                    <a:pt x="13" y="573"/>
                  </a:lnTo>
                  <a:lnTo>
                    <a:pt x="3" y="521"/>
                  </a:lnTo>
                  <a:lnTo>
                    <a:pt x="0" y="466"/>
                  </a:lnTo>
                  <a:lnTo>
                    <a:pt x="3" y="412"/>
                  </a:lnTo>
                  <a:lnTo>
                    <a:pt x="13" y="359"/>
                  </a:lnTo>
                  <a:lnTo>
                    <a:pt x="27" y="309"/>
                  </a:lnTo>
                  <a:lnTo>
                    <a:pt x="47" y="261"/>
                  </a:lnTo>
                  <a:lnTo>
                    <a:pt x="73" y="216"/>
                  </a:lnTo>
                  <a:lnTo>
                    <a:pt x="102" y="175"/>
                  </a:lnTo>
                  <a:lnTo>
                    <a:pt x="136" y="136"/>
                  </a:lnTo>
                  <a:lnTo>
                    <a:pt x="175" y="102"/>
                  </a:lnTo>
                  <a:lnTo>
                    <a:pt x="217" y="72"/>
                  </a:lnTo>
                  <a:lnTo>
                    <a:pt x="262" y="47"/>
                  </a:lnTo>
                  <a:lnTo>
                    <a:pt x="309" y="27"/>
                  </a:lnTo>
                  <a:lnTo>
                    <a:pt x="360" y="12"/>
                  </a:lnTo>
                  <a:lnTo>
                    <a:pt x="413" y="3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7184287" y="126331"/>
              <a:ext cx="317451" cy="521517"/>
            </a:xfrm>
            <a:custGeom>
              <a:avLst/>
              <a:gdLst>
                <a:gd name="T0" fmla="*/ 567 w 648"/>
                <a:gd name="T1" fmla="*/ 1 h 1053"/>
                <a:gd name="T2" fmla="*/ 646 w 648"/>
                <a:gd name="T3" fmla="*/ 14 h 1053"/>
                <a:gd name="T4" fmla="*/ 547 w 648"/>
                <a:gd name="T5" fmla="*/ 15 h 1053"/>
                <a:gd name="T6" fmla="*/ 433 w 648"/>
                <a:gd name="T7" fmla="*/ 42 h 1053"/>
                <a:gd name="T8" fmla="*/ 331 w 648"/>
                <a:gd name="T9" fmla="*/ 92 h 1053"/>
                <a:gd name="T10" fmla="*/ 242 w 648"/>
                <a:gd name="T11" fmla="*/ 162 h 1053"/>
                <a:gd name="T12" fmla="*/ 172 w 648"/>
                <a:gd name="T13" fmla="*/ 250 h 1053"/>
                <a:gd name="T14" fmla="*/ 121 w 648"/>
                <a:gd name="T15" fmla="*/ 353 h 1053"/>
                <a:gd name="T16" fmla="*/ 95 w 648"/>
                <a:gd name="T17" fmla="*/ 466 h 1053"/>
                <a:gd name="T18" fmla="*/ 95 w 648"/>
                <a:gd name="T19" fmla="*/ 586 h 1053"/>
                <a:gd name="T20" fmla="*/ 121 w 648"/>
                <a:gd name="T21" fmla="*/ 700 h 1053"/>
                <a:gd name="T22" fmla="*/ 172 w 648"/>
                <a:gd name="T23" fmla="*/ 802 h 1053"/>
                <a:gd name="T24" fmla="*/ 242 w 648"/>
                <a:gd name="T25" fmla="*/ 890 h 1053"/>
                <a:gd name="T26" fmla="*/ 331 w 648"/>
                <a:gd name="T27" fmla="*/ 961 h 1053"/>
                <a:gd name="T28" fmla="*/ 433 w 648"/>
                <a:gd name="T29" fmla="*/ 1010 h 1053"/>
                <a:gd name="T30" fmla="*/ 547 w 648"/>
                <a:gd name="T31" fmla="*/ 1036 h 1053"/>
                <a:gd name="T32" fmla="*/ 648 w 648"/>
                <a:gd name="T33" fmla="*/ 1039 h 1053"/>
                <a:gd name="T34" fmla="*/ 569 w 648"/>
                <a:gd name="T35" fmla="*/ 1051 h 1053"/>
                <a:gd name="T36" fmla="*/ 469 w 648"/>
                <a:gd name="T37" fmla="*/ 1050 h 1053"/>
                <a:gd name="T38" fmla="*/ 360 w 648"/>
                <a:gd name="T39" fmla="*/ 1025 h 1053"/>
                <a:gd name="T40" fmla="*/ 261 w 648"/>
                <a:gd name="T41" fmla="*/ 980 h 1053"/>
                <a:gd name="T42" fmla="*/ 174 w 648"/>
                <a:gd name="T43" fmla="*/ 918 h 1053"/>
                <a:gd name="T44" fmla="*/ 101 w 648"/>
                <a:gd name="T45" fmla="*/ 837 h 1053"/>
                <a:gd name="T46" fmla="*/ 47 w 648"/>
                <a:gd name="T47" fmla="*/ 744 h 1053"/>
                <a:gd name="T48" fmla="*/ 12 w 648"/>
                <a:gd name="T49" fmla="*/ 639 h 1053"/>
                <a:gd name="T50" fmla="*/ 0 w 648"/>
                <a:gd name="T51" fmla="*/ 527 h 1053"/>
                <a:gd name="T52" fmla="*/ 12 w 648"/>
                <a:gd name="T53" fmla="*/ 413 h 1053"/>
                <a:gd name="T54" fmla="*/ 47 w 648"/>
                <a:gd name="T55" fmla="*/ 309 h 1053"/>
                <a:gd name="T56" fmla="*/ 101 w 648"/>
                <a:gd name="T57" fmla="*/ 215 h 1053"/>
                <a:gd name="T58" fmla="*/ 174 w 648"/>
                <a:gd name="T59" fmla="*/ 136 h 1053"/>
                <a:gd name="T60" fmla="*/ 261 w 648"/>
                <a:gd name="T61" fmla="*/ 72 h 1053"/>
                <a:gd name="T62" fmla="*/ 360 w 648"/>
                <a:gd name="T63" fmla="*/ 27 h 1053"/>
                <a:gd name="T64" fmla="*/ 469 w 648"/>
                <a:gd name="T65" fmla="*/ 3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8" h="1053">
                  <a:moveTo>
                    <a:pt x="527" y="0"/>
                  </a:moveTo>
                  <a:lnTo>
                    <a:pt x="567" y="1"/>
                  </a:lnTo>
                  <a:lnTo>
                    <a:pt x="607" y="6"/>
                  </a:lnTo>
                  <a:lnTo>
                    <a:pt x="646" y="14"/>
                  </a:lnTo>
                  <a:lnTo>
                    <a:pt x="606" y="11"/>
                  </a:lnTo>
                  <a:lnTo>
                    <a:pt x="547" y="15"/>
                  </a:lnTo>
                  <a:lnTo>
                    <a:pt x="488" y="26"/>
                  </a:lnTo>
                  <a:lnTo>
                    <a:pt x="433" y="42"/>
                  </a:lnTo>
                  <a:lnTo>
                    <a:pt x="380" y="64"/>
                  </a:lnTo>
                  <a:lnTo>
                    <a:pt x="331" y="92"/>
                  </a:lnTo>
                  <a:lnTo>
                    <a:pt x="284" y="125"/>
                  </a:lnTo>
                  <a:lnTo>
                    <a:pt x="242" y="162"/>
                  </a:lnTo>
                  <a:lnTo>
                    <a:pt x="205" y="204"/>
                  </a:lnTo>
                  <a:lnTo>
                    <a:pt x="172" y="250"/>
                  </a:lnTo>
                  <a:lnTo>
                    <a:pt x="143" y="300"/>
                  </a:lnTo>
                  <a:lnTo>
                    <a:pt x="121" y="353"/>
                  </a:lnTo>
                  <a:lnTo>
                    <a:pt x="105" y="408"/>
                  </a:lnTo>
                  <a:lnTo>
                    <a:pt x="95" y="466"/>
                  </a:lnTo>
                  <a:lnTo>
                    <a:pt x="91" y="526"/>
                  </a:lnTo>
                  <a:lnTo>
                    <a:pt x="95" y="586"/>
                  </a:lnTo>
                  <a:lnTo>
                    <a:pt x="105" y="643"/>
                  </a:lnTo>
                  <a:lnTo>
                    <a:pt x="121" y="700"/>
                  </a:lnTo>
                  <a:lnTo>
                    <a:pt x="143" y="752"/>
                  </a:lnTo>
                  <a:lnTo>
                    <a:pt x="172" y="802"/>
                  </a:lnTo>
                  <a:lnTo>
                    <a:pt x="205" y="847"/>
                  </a:lnTo>
                  <a:lnTo>
                    <a:pt x="242" y="890"/>
                  </a:lnTo>
                  <a:lnTo>
                    <a:pt x="284" y="927"/>
                  </a:lnTo>
                  <a:lnTo>
                    <a:pt x="331" y="961"/>
                  </a:lnTo>
                  <a:lnTo>
                    <a:pt x="380" y="988"/>
                  </a:lnTo>
                  <a:lnTo>
                    <a:pt x="433" y="1010"/>
                  </a:lnTo>
                  <a:lnTo>
                    <a:pt x="488" y="1027"/>
                  </a:lnTo>
                  <a:lnTo>
                    <a:pt x="547" y="1036"/>
                  </a:lnTo>
                  <a:lnTo>
                    <a:pt x="606" y="1041"/>
                  </a:lnTo>
                  <a:lnTo>
                    <a:pt x="648" y="1039"/>
                  </a:lnTo>
                  <a:lnTo>
                    <a:pt x="608" y="1046"/>
                  </a:lnTo>
                  <a:lnTo>
                    <a:pt x="569" y="1051"/>
                  </a:lnTo>
                  <a:lnTo>
                    <a:pt x="527" y="1053"/>
                  </a:lnTo>
                  <a:lnTo>
                    <a:pt x="469" y="1050"/>
                  </a:lnTo>
                  <a:lnTo>
                    <a:pt x="414" y="1041"/>
                  </a:lnTo>
                  <a:lnTo>
                    <a:pt x="360" y="1025"/>
                  </a:lnTo>
                  <a:lnTo>
                    <a:pt x="310" y="1006"/>
                  </a:lnTo>
                  <a:lnTo>
                    <a:pt x="261" y="980"/>
                  </a:lnTo>
                  <a:lnTo>
                    <a:pt x="216" y="951"/>
                  </a:lnTo>
                  <a:lnTo>
                    <a:pt x="174" y="918"/>
                  </a:lnTo>
                  <a:lnTo>
                    <a:pt x="136" y="879"/>
                  </a:lnTo>
                  <a:lnTo>
                    <a:pt x="101" y="837"/>
                  </a:lnTo>
                  <a:lnTo>
                    <a:pt x="72" y="792"/>
                  </a:lnTo>
                  <a:lnTo>
                    <a:pt x="47" y="744"/>
                  </a:lnTo>
                  <a:lnTo>
                    <a:pt x="26" y="693"/>
                  </a:lnTo>
                  <a:lnTo>
                    <a:pt x="12" y="639"/>
                  </a:lnTo>
                  <a:lnTo>
                    <a:pt x="3" y="584"/>
                  </a:lnTo>
                  <a:lnTo>
                    <a:pt x="0" y="527"/>
                  </a:lnTo>
                  <a:lnTo>
                    <a:pt x="3" y="469"/>
                  </a:lnTo>
                  <a:lnTo>
                    <a:pt x="12" y="413"/>
                  </a:lnTo>
                  <a:lnTo>
                    <a:pt x="26" y="359"/>
                  </a:lnTo>
                  <a:lnTo>
                    <a:pt x="47" y="309"/>
                  </a:lnTo>
                  <a:lnTo>
                    <a:pt x="72" y="260"/>
                  </a:lnTo>
                  <a:lnTo>
                    <a:pt x="101" y="215"/>
                  </a:lnTo>
                  <a:lnTo>
                    <a:pt x="136" y="173"/>
                  </a:lnTo>
                  <a:lnTo>
                    <a:pt x="174" y="136"/>
                  </a:lnTo>
                  <a:lnTo>
                    <a:pt x="216" y="102"/>
                  </a:lnTo>
                  <a:lnTo>
                    <a:pt x="261" y="72"/>
                  </a:lnTo>
                  <a:lnTo>
                    <a:pt x="310" y="47"/>
                  </a:lnTo>
                  <a:lnTo>
                    <a:pt x="360" y="27"/>
                  </a:lnTo>
                  <a:lnTo>
                    <a:pt x="414" y="12"/>
                  </a:lnTo>
                  <a:lnTo>
                    <a:pt x="469" y="3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3" name="Rectangle 8"/>
            <p:cNvSpPr>
              <a:spLocks noChangeArrowheads="1"/>
            </p:cNvSpPr>
            <p:nvPr userDrawn="1"/>
          </p:nvSpPr>
          <p:spPr bwMode="auto">
            <a:xfrm>
              <a:off x="7323417" y="314712"/>
              <a:ext cx="30374" cy="143765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7378285" y="311738"/>
              <a:ext cx="127372" cy="148722"/>
            </a:xfrm>
            <a:custGeom>
              <a:avLst/>
              <a:gdLst>
                <a:gd name="T0" fmla="*/ 159 w 260"/>
                <a:gd name="T1" fmla="*/ 0 h 300"/>
                <a:gd name="T2" fmla="*/ 185 w 260"/>
                <a:gd name="T3" fmla="*/ 1 h 300"/>
                <a:gd name="T4" fmla="*/ 209 w 260"/>
                <a:gd name="T5" fmla="*/ 4 h 300"/>
                <a:gd name="T6" fmla="*/ 231 w 260"/>
                <a:gd name="T7" fmla="*/ 10 h 300"/>
                <a:gd name="T8" fmla="*/ 253 w 260"/>
                <a:gd name="T9" fmla="*/ 17 h 300"/>
                <a:gd name="T10" fmla="*/ 244 w 260"/>
                <a:gd name="T11" fmla="*/ 65 h 300"/>
                <a:gd name="T12" fmla="*/ 206 w 260"/>
                <a:gd name="T13" fmla="*/ 53 h 300"/>
                <a:gd name="T14" fmla="*/ 186 w 260"/>
                <a:gd name="T15" fmla="*/ 49 h 300"/>
                <a:gd name="T16" fmla="*/ 164 w 260"/>
                <a:gd name="T17" fmla="*/ 48 h 300"/>
                <a:gd name="T18" fmla="*/ 142 w 260"/>
                <a:gd name="T19" fmla="*/ 50 h 300"/>
                <a:gd name="T20" fmla="*/ 122 w 260"/>
                <a:gd name="T21" fmla="*/ 55 h 300"/>
                <a:gd name="T22" fmla="*/ 104 w 260"/>
                <a:gd name="T23" fmla="*/ 64 h 300"/>
                <a:gd name="T24" fmla="*/ 89 w 260"/>
                <a:gd name="T25" fmla="*/ 75 h 300"/>
                <a:gd name="T26" fmla="*/ 78 w 260"/>
                <a:gd name="T27" fmla="*/ 89 h 300"/>
                <a:gd name="T28" fmla="*/ 69 w 260"/>
                <a:gd name="T29" fmla="*/ 108 h 300"/>
                <a:gd name="T30" fmla="*/ 63 w 260"/>
                <a:gd name="T31" fmla="*/ 130 h 300"/>
                <a:gd name="T32" fmla="*/ 61 w 260"/>
                <a:gd name="T33" fmla="*/ 155 h 300"/>
                <a:gd name="T34" fmla="*/ 62 w 260"/>
                <a:gd name="T35" fmla="*/ 178 h 300"/>
                <a:gd name="T36" fmla="*/ 68 w 260"/>
                <a:gd name="T37" fmla="*/ 198 h 300"/>
                <a:gd name="T38" fmla="*/ 76 w 260"/>
                <a:gd name="T39" fmla="*/ 214 h 300"/>
                <a:gd name="T40" fmla="*/ 87 w 260"/>
                <a:gd name="T41" fmla="*/ 229 h 300"/>
                <a:gd name="T42" fmla="*/ 101 w 260"/>
                <a:gd name="T43" fmla="*/ 240 h 300"/>
                <a:gd name="T44" fmla="*/ 119 w 260"/>
                <a:gd name="T45" fmla="*/ 249 h 300"/>
                <a:gd name="T46" fmla="*/ 139 w 260"/>
                <a:gd name="T47" fmla="*/ 253 h 300"/>
                <a:gd name="T48" fmla="*/ 164 w 260"/>
                <a:gd name="T49" fmla="*/ 254 h 300"/>
                <a:gd name="T50" fmla="*/ 185 w 260"/>
                <a:gd name="T51" fmla="*/ 253 h 300"/>
                <a:gd name="T52" fmla="*/ 204 w 260"/>
                <a:gd name="T53" fmla="*/ 249 h 300"/>
                <a:gd name="T54" fmla="*/ 204 w 260"/>
                <a:gd name="T55" fmla="*/ 163 h 300"/>
                <a:gd name="T56" fmla="*/ 260 w 260"/>
                <a:gd name="T57" fmla="*/ 163 h 300"/>
                <a:gd name="T58" fmla="*/ 260 w 260"/>
                <a:gd name="T59" fmla="*/ 282 h 300"/>
                <a:gd name="T60" fmla="*/ 238 w 260"/>
                <a:gd name="T61" fmla="*/ 289 h 300"/>
                <a:gd name="T62" fmla="*/ 211 w 260"/>
                <a:gd name="T63" fmla="*/ 296 h 300"/>
                <a:gd name="T64" fmla="*/ 184 w 260"/>
                <a:gd name="T65" fmla="*/ 299 h 300"/>
                <a:gd name="T66" fmla="*/ 156 w 260"/>
                <a:gd name="T67" fmla="*/ 300 h 300"/>
                <a:gd name="T68" fmla="*/ 132 w 260"/>
                <a:gd name="T69" fmla="*/ 299 h 300"/>
                <a:gd name="T70" fmla="*/ 110 w 260"/>
                <a:gd name="T71" fmla="*/ 296 h 300"/>
                <a:gd name="T72" fmla="*/ 90 w 260"/>
                <a:gd name="T73" fmla="*/ 290 h 300"/>
                <a:gd name="T74" fmla="*/ 63 w 260"/>
                <a:gd name="T75" fmla="*/ 277 h 300"/>
                <a:gd name="T76" fmla="*/ 41 w 260"/>
                <a:gd name="T77" fmla="*/ 260 h 300"/>
                <a:gd name="T78" fmla="*/ 23 w 260"/>
                <a:gd name="T79" fmla="*/ 239 h 300"/>
                <a:gd name="T80" fmla="*/ 11 w 260"/>
                <a:gd name="T81" fmla="*/ 213 h 300"/>
                <a:gd name="T82" fmla="*/ 3 w 260"/>
                <a:gd name="T83" fmla="*/ 186 h 300"/>
                <a:gd name="T84" fmla="*/ 0 w 260"/>
                <a:gd name="T85" fmla="*/ 154 h 300"/>
                <a:gd name="T86" fmla="*/ 3 w 260"/>
                <a:gd name="T87" fmla="*/ 121 h 300"/>
                <a:gd name="T88" fmla="*/ 11 w 260"/>
                <a:gd name="T89" fmla="*/ 91 h 300"/>
                <a:gd name="T90" fmla="*/ 18 w 260"/>
                <a:gd name="T91" fmla="*/ 73 h 300"/>
                <a:gd name="T92" fmla="*/ 29 w 260"/>
                <a:gd name="T93" fmla="*/ 57 h 300"/>
                <a:gd name="T94" fmla="*/ 41 w 260"/>
                <a:gd name="T95" fmla="*/ 43 h 300"/>
                <a:gd name="T96" fmla="*/ 57 w 260"/>
                <a:gd name="T97" fmla="*/ 29 h 300"/>
                <a:gd name="T98" fmla="*/ 73 w 260"/>
                <a:gd name="T99" fmla="*/ 20 h 300"/>
                <a:gd name="T100" fmla="*/ 92 w 260"/>
                <a:gd name="T101" fmla="*/ 11 h 300"/>
                <a:gd name="T102" fmla="*/ 113 w 260"/>
                <a:gd name="T103" fmla="*/ 5 h 300"/>
                <a:gd name="T104" fmla="*/ 135 w 260"/>
                <a:gd name="T105" fmla="*/ 1 h 300"/>
                <a:gd name="T106" fmla="*/ 159 w 260"/>
                <a:gd name="T107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0" h="300">
                  <a:moveTo>
                    <a:pt x="159" y="0"/>
                  </a:moveTo>
                  <a:lnTo>
                    <a:pt x="185" y="1"/>
                  </a:lnTo>
                  <a:lnTo>
                    <a:pt x="209" y="4"/>
                  </a:lnTo>
                  <a:lnTo>
                    <a:pt x="231" y="10"/>
                  </a:lnTo>
                  <a:lnTo>
                    <a:pt x="253" y="17"/>
                  </a:lnTo>
                  <a:lnTo>
                    <a:pt x="244" y="65"/>
                  </a:lnTo>
                  <a:lnTo>
                    <a:pt x="206" y="53"/>
                  </a:lnTo>
                  <a:lnTo>
                    <a:pt x="186" y="49"/>
                  </a:lnTo>
                  <a:lnTo>
                    <a:pt x="164" y="48"/>
                  </a:lnTo>
                  <a:lnTo>
                    <a:pt x="142" y="50"/>
                  </a:lnTo>
                  <a:lnTo>
                    <a:pt x="122" y="55"/>
                  </a:lnTo>
                  <a:lnTo>
                    <a:pt x="104" y="64"/>
                  </a:lnTo>
                  <a:lnTo>
                    <a:pt x="89" y="75"/>
                  </a:lnTo>
                  <a:lnTo>
                    <a:pt x="78" y="89"/>
                  </a:lnTo>
                  <a:lnTo>
                    <a:pt x="69" y="108"/>
                  </a:lnTo>
                  <a:lnTo>
                    <a:pt x="63" y="130"/>
                  </a:lnTo>
                  <a:lnTo>
                    <a:pt x="61" y="155"/>
                  </a:lnTo>
                  <a:lnTo>
                    <a:pt x="62" y="178"/>
                  </a:lnTo>
                  <a:lnTo>
                    <a:pt x="68" y="198"/>
                  </a:lnTo>
                  <a:lnTo>
                    <a:pt x="76" y="214"/>
                  </a:lnTo>
                  <a:lnTo>
                    <a:pt x="87" y="229"/>
                  </a:lnTo>
                  <a:lnTo>
                    <a:pt x="101" y="240"/>
                  </a:lnTo>
                  <a:lnTo>
                    <a:pt x="119" y="249"/>
                  </a:lnTo>
                  <a:lnTo>
                    <a:pt x="139" y="253"/>
                  </a:lnTo>
                  <a:lnTo>
                    <a:pt x="164" y="254"/>
                  </a:lnTo>
                  <a:lnTo>
                    <a:pt x="185" y="253"/>
                  </a:lnTo>
                  <a:lnTo>
                    <a:pt x="204" y="249"/>
                  </a:lnTo>
                  <a:lnTo>
                    <a:pt x="204" y="163"/>
                  </a:lnTo>
                  <a:lnTo>
                    <a:pt x="260" y="163"/>
                  </a:lnTo>
                  <a:lnTo>
                    <a:pt x="260" y="282"/>
                  </a:lnTo>
                  <a:lnTo>
                    <a:pt x="238" y="289"/>
                  </a:lnTo>
                  <a:lnTo>
                    <a:pt x="211" y="296"/>
                  </a:lnTo>
                  <a:lnTo>
                    <a:pt x="184" y="299"/>
                  </a:lnTo>
                  <a:lnTo>
                    <a:pt x="156" y="300"/>
                  </a:lnTo>
                  <a:lnTo>
                    <a:pt x="132" y="299"/>
                  </a:lnTo>
                  <a:lnTo>
                    <a:pt x="110" y="296"/>
                  </a:lnTo>
                  <a:lnTo>
                    <a:pt x="90" y="290"/>
                  </a:lnTo>
                  <a:lnTo>
                    <a:pt x="63" y="277"/>
                  </a:lnTo>
                  <a:lnTo>
                    <a:pt x="41" y="260"/>
                  </a:lnTo>
                  <a:lnTo>
                    <a:pt x="23" y="239"/>
                  </a:lnTo>
                  <a:lnTo>
                    <a:pt x="11" y="213"/>
                  </a:lnTo>
                  <a:lnTo>
                    <a:pt x="3" y="186"/>
                  </a:lnTo>
                  <a:lnTo>
                    <a:pt x="0" y="154"/>
                  </a:lnTo>
                  <a:lnTo>
                    <a:pt x="3" y="121"/>
                  </a:lnTo>
                  <a:lnTo>
                    <a:pt x="11" y="91"/>
                  </a:lnTo>
                  <a:lnTo>
                    <a:pt x="18" y="73"/>
                  </a:lnTo>
                  <a:lnTo>
                    <a:pt x="29" y="57"/>
                  </a:lnTo>
                  <a:lnTo>
                    <a:pt x="41" y="43"/>
                  </a:lnTo>
                  <a:lnTo>
                    <a:pt x="57" y="29"/>
                  </a:lnTo>
                  <a:lnTo>
                    <a:pt x="73" y="20"/>
                  </a:lnTo>
                  <a:lnTo>
                    <a:pt x="92" y="11"/>
                  </a:lnTo>
                  <a:lnTo>
                    <a:pt x="113" y="5"/>
                  </a:lnTo>
                  <a:lnTo>
                    <a:pt x="135" y="1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5" name="Freeform 10"/>
            <p:cNvSpPr>
              <a:spLocks noEditPoints="1"/>
            </p:cNvSpPr>
            <p:nvPr userDrawn="1"/>
          </p:nvSpPr>
          <p:spPr bwMode="auto">
            <a:xfrm>
              <a:off x="7533091" y="314712"/>
              <a:ext cx="127372" cy="143765"/>
            </a:xfrm>
            <a:custGeom>
              <a:avLst/>
              <a:gdLst>
                <a:gd name="T0" fmla="*/ 62 w 259"/>
                <a:gd name="T1" fmla="*/ 49 h 291"/>
                <a:gd name="T2" fmla="*/ 62 w 259"/>
                <a:gd name="T3" fmla="*/ 242 h 291"/>
                <a:gd name="T4" fmla="*/ 90 w 259"/>
                <a:gd name="T5" fmla="*/ 242 h 291"/>
                <a:gd name="T6" fmla="*/ 112 w 259"/>
                <a:gd name="T7" fmla="*/ 240 h 291"/>
                <a:gd name="T8" fmla="*/ 133 w 259"/>
                <a:gd name="T9" fmla="*/ 236 h 291"/>
                <a:gd name="T10" fmla="*/ 151 w 259"/>
                <a:gd name="T11" fmla="*/ 227 h 291"/>
                <a:gd name="T12" fmla="*/ 167 w 259"/>
                <a:gd name="T13" fmla="*/ 216 h 291"/>
                <a:gd name="T14" fmla="*/ 179 w 259"/>
                <a:gd name="T15" fmla="*/ 203 h 291"/>
                <a:gd name="T16" fmla="*/ 189 w 259"/>
                <a:gd name="T17" fmla="*/ 186 h 291"/>
                <a:gd name="T18" fmla="*/ 195 w 259"/>
                <a:gd name="T19" fmla="*/ 166 h 291"/>
                <a:gd name="T20" fmla="*/ 197 w 259"/>
                <a:gd name="T21" fmla="*/ 146 h 291"/>
                <a:gd name="T22" fmla="*/ 195 w 259"/>
                <a:gd name="T23" fmla="*/ 124 h 291"/>
                <a:gd name="T24" fmla="*/ 189 w 259"/>
                <a:gd name="T25" fmla="*/ 105 h 291"/>
                <a:gd name="T26" fmla="*/ 179 w 259"/>
                <a:gd name="T27" fmla="*/ 88 h 291"/>
                <a:gd name="T28" fmla="*/ 167 w 259"/>
                <a:gd name="T29" fmla="*/ 74 h 291"/>
                <a:gd name="T30" fmla="*/ 151 w 259"/>
                <a:gd name="T31" fmla="*/ 63 h 291"/>
                <a:gd name="T32" fmla="*/ 133 w 259"/>
                <a:gd name="T33" fmla="*/ 55 h 291"/>
                <a:gd name="T34" fmla="*/ 112 w 259"/>
                <a:gd name="T35" fmla="*/ 50 h 291"/>
                <a:gd name="T36" fmla="*/ 90 w 259"/>
                <a:gd name="T37" fmla="*/ 49 h 291"/>
                <a:gd name="T38" fmla="*/ 62 w 259"/>
                <a:gd name="T39" fmla="*/ 49 h 291"/>
                <a:gd name="T40" fmla="*/ 0 w 259"/>
                <a:gd name="T41" fmla="*/ 0 h 291"/>
                <a:gd name="T42" fmla="*/ 88 w 259"/>
                <a:gd name="T43" fmla="*/ 0 h 291"/>
                <a:gd name="T44" fmla="*/ 113 w 259"/>
                <a:gd name="T45" fmla="*/ 1 h 291"/>
                <a:gd name="T46" fmla="*/ 137 w 259"/>
                <a:gd name="T47" fmla="*/ 5 h 291"/>
                <a:gd name="T48" fmla="*/ 159 w 259"/>
                <a:gd name="T49" fmla="*/ 11 h 291"/>
                <a:gd name="T50" fmla="*/ 178 w 259"/>
                <a:gd name="T51" fmla="*/ 19 h 291"/>
                <a:gd name="T52" fmla="*/ 196 w 259"/>
                <a:gd name="T53" fmla="*/ 29 h 291"/>
                <a:gd name="T54" fmla="*/ 213 w 259"/>
                <a:gd name="T55" fmla="*/ 41 h 291"/>
                <a:gd name="T56" fmla="*/ 232 w 259"/>
                <a:gd name="T57" fmla="*/ 63 h 291"/>
                <a:gd name="T58" fmla="*/ 247 w 259"/>
                <a:gd name="T59" fmla="*/ 87 h 291"/>
                <a:gd name="T60" fmla="*/ 255 w 259"/>
                <a:gd name="T61" fmla="*/ 115 h 291"/>
                <a:gd name="T62" fmla="*/ 259 w 259"/>
                <a:gd name="T63" fmla="*/ 146 h 291"/>
                <a:gd name="T64" fmla="*/ 255 w 259"/>
                <a:gd name="T65" fmla="*/ 175 h 291"/>
                <a:gd name="T66" fmla="*/ 247 w 259"/>
                <a:gd name="T67" fmla="*/ 203 h 291"/>
                <a:gd name="T68" fmla="*/ 232 w 259"/>
                <a:gd name="T69" fmla="*/ 228 h 291"/>
                <a:gd name="T70" fmla="*/ 213 w 259"/>
                <a:gd name="T71" fmla="*/ 249 h 291"/>
                <a:gd name="T72" fmla="*/ 196 w 259"/>
                <a:gd name="T73" fmla="*/ 261 h 291"/>
                <a:gd name="T74" fmla="*/ 178 w 259"/>
                <a:gd name="T75" fmla="*/ 271 h 291"/>
                <a:gd name="T76" fmla="*/ 159 w 259"/>
                <a:gd name="T77" fmla="*/ 280 h 291"/>
                <a:gd name="T78" fmla="*/ 137 w 259"/>
                <a:gd name="T79" fmla="*/ 285 h 291"/>
                <a:gd name="T80" fmla="*/ 113 w 259"/>
                <a:gd name="T81" fmla="*/ 289 h 291"/>
                <a:gd name="T82" fmla="*/ 88 w 259"/>
                <a:gd name="T83" fmla="*/ 291 h 291"/>
                <a:gd name="T84" fmla="*/ 0 w 259"/>
                <a:gd name="T85" fmla="*/ 291 h 291"/>
                <a:gd name="T86" fmla="*/ 0 w 259"/>
                <a:gd name="T8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9" h="291">
                  <a:moveTo>
                    <a:pt x="62" y="49"/>
                  </a:moveTo>
                  <a:lnTo>
                    <a:pt x="62" y="242"/>
                  </a:lnTo>
                  <a:lnTo>
                    <a:pt x="90" y="242"/>
                  </a:lnTo>
                  <a:lnTo>
                    <a:pt x="112" y="240"/>
                  </a:lnTo>
                  <a:lnTo>
                    <a:pt x="133" y="236"/>
                  </a:lnTo>
                  <a:lnTo>
                    <a:pt x="151" y="227"/>
                  </a:lnTo>
                  <a:lnTo>
                    <a:pt x="167" y="216"/>
                  </a:lnTo>
                  <a:lnTo>
                    <a:pt x="179" y="203"/>
                  </a:lnTo>
                  <a:lnTo>
                    <a:pt x="189" y="186"/>
                  </a:lnTo>
                  <a:lnTo>
                    <a:pt x="195" y="166"/>
                  </a:lnTo>
                  <a:lnTo>
                    <a:pt x="197" y="146"/>
                  </a:lnTo>
                  <a:lnTo>
                    <a:pt x="195" y="124"/>
                  </a:lnTo>
                  <a:lnTo>
                    <a:pt x="189" y="105"/>
                  </a:lnTo>
                  <a:lnTo>
                    <a:pt x="179" y="88"/>
                  </a:lnTo>
                  <a:lnTo>
                    <a:pt x="167" y="74"/>
                  </a:lnTo>
                  <a:lnTo>
                    <a:pt x="151" y="63"/>
                  </a:lnTo>
                  <a:lnTo>
                    <a:pt x="133" y="55"/>
                  </a:lnTo>
                  <a:lnTo>
                    <a:pt x="112" y="50"/>
                  </a:lnTo>
                  <a:lnTo>
                    <a:pt x="90" y="49"/>
                  </a:lnTo>
                  <a:lnTo>
                    <a:pt x="62" y="49"/>
                  </a:lnTo>
                  <a:close/>
                  <a:moveTo>
                    <a:pt x="0" y="0"/>
                  </a:moveTo>
                  <a:lnTo>
                    <a:pt x="88" y="0"/>
                  </a:lnTo>
                  <a:lnTo>
                    <a:pt x="113" y="1"/>
                  </a:lnTo>
                  <a:lnTo>
                    <a:pt x="137" y="5"/>
                  </a:lnTo>
                  <a:lnTo>
                    <a:pt x="159" y="11"/>
                  </a:lnTo>
                  <a:lnTo>
                    <a:pt x="178" y="19"/>
                  </a:lnTo>
                  <a:lnTo>
                    <a:pt x="196" y="29"/>
                  </a:lnTo>
                  <a:lnTo>
                    <a:pt x="213" y="41"/>
                  </a:lnTo>
                  <a:lnTo>
                    <a:pt x="232" y="63"/>
                  </a:lnTo>
                  <a:lnTo>
                    <a:pt x="247" y="87"/>
                  </a:lnTo>
                  <a:lnTo>
                    <a:pt x="255" y="115"/>
                  </a:lnTo>
                  <a:lnTo>
                    <a:pt x="259" y="146"/>
                  </a:lnTo>
                  <a:lnTo>
                    <a:pt x="255" y="175"/>
                  </a:lnTo>
                  <a:lnTo>
                    <a:pt x="247" y="203"/>
                  </a:lnTo>
                  <a:lnTo>
                    <a:pt x="232" y="228"/>
                  </a:lnTo>
                  <a:lnTo>
                    <a:pt x="213" y="249"/>
                  </a:lnTo>
                  <a:lnTo>
                    <a:pt x="196" y="261"/>
                  </a:lnTo>
                  <a:lnTo>
                    <a:pt x="178" y="271"/>
                  </a:lnTo>
                  <a:lnTo>
                    <a:pt x="159" y="280"/>
                  </a:lnTo>
                  <a:lnTo>
                    <a:pt x="137" y="285"/>
                  </a:lnTo>
                  <a:lnTo>
                    <a:pt x="113" y="289"/>
                  </a:lnTo>
                  <a:lnTo>
                    <a:pt x="88" y="291"/>
                  </a:lnTo>
                  <a:lnTo>
                    <a:pt x="0" y="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9330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topic with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"/>
            <a:ext cx="12192000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2" y="3429000"/>
            <a:ext cx="596081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599021"/>
            <a:ext cx="5600817" cy="540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2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143603"/>
            <a:ext cx="5600817" cy="14399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Job title, company name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273499"/>
            <a:ext cx="5600817" cy="1909760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907200"/>
            <a:ext cx="1219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583600"/>
            <a:ext cx="12192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943602"/>
            <a:ext cx="12192000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69" y="1630804"/>
            <a:ext cx="36659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23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"/>
            <a:ext cx="12192000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454400"/>
            <a:ext cx="5600817" cy="394920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Holding slide text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907200"/>
            <a:ext cx="12192000" cy="360000"/>
          </a:xfrm>
          <a:prstGeom prst="rect">
            <a:avLst/>
          </a:prstGeom>
          <a:solidFill>
            <a:srgbClr val="7F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583600"/>
            <a:ext cx="12192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943602"/>
            <a:ext cx="12192000" cy="914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69" y="1630804"/>
            <a:ext cx="36659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07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one column text + whit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0002" y="1515302"/>
            <a:ext cx="7707364" cy="4892697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240139" y="1342651"/>
            <a:ext cx="770722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180000"/>
            <a:ext cx="7708016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(2:1 one column text + white space)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3616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0002" y="1515600"/>
            <a:ext cx="11711281" cy="4892400"/>
          </a:xfrm>
        </p:spPr>
        <p:txBody>
          <a:bodyPr numCol="2" spcCol="25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1" y="180000"/>
            <a:ext cx="5665125" cy="990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 dirty="0"/>
              <a:t>Title (2:2 two column text)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240139" y="1342651"/>
            <a:ext cx="57206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240477" y="1342651"/>
            <a:ext cx="571080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4076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one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8257117" y="1516066"/>
            <a:ext cx="3696000" cy="489267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0002" y="1515302"/>
            <a:ext cx="7705820" cy="4892697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240140" y="1342651"/>
            <a:ext cx="770722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180000"/>
            <a:ext cx="7708016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(2:1 one column text + image)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8257686" y="1342651"/>
            <a:ext cx="369445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71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one column text +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0002" y="1515302"/>
            <a:ext cx="5720815" cy="4892697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240139" y="1340771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5721465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(2:2 one column text + chart/table)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 flipV="1">
            <a:off x="6249535" y="1338888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sz="quarter" idx="12"/>
          </p:nvPr>
        </p:nvSpPr>
        <p:spPr>
          <a:xfrm>
            <a:off x="6244168" y="1515303"/>
            <a:ext cx="5706533" cy="48926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3946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text/chart/tab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37068" y="1515603"/>
            <a:ext cx="5723467" cy="489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244050" y="1515600"/>
            <a:ext cx="5706268" cy="48925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5721465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(2:2 text/chart/table + image)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V="1">
            <a:off x="240139" y="1340771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6249535" y="1338888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303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one column text +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0001" y="1515302"/>
            <a:ext cx="3682843" cy="4892697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240141" y="1342654"/>
            <a:ext cx="3694423" cy="1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7708017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(1:2 one column text + chart/table)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4251367" y="1338888"/>
            <a:ext cx="7718844" cy="1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sz="quarter" idx="12"/>
          </p:nvPr>
        </p:nvSpPr>
        <p:spPr>
          <a:xfrm>
            <a:off x="4267892" y="1515303"/>
            <a:ext cx="7682808" cy="48926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269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landscap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6488ED42-2136-4CA8-86E4-DB47B3A2B6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69876" y="1547996"/>
            <a:ext cx="11658600" cy="4888803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the icon below to insert a picture</a:t>
            </a:r>
            <a:br>
              <a:rPr lang="en-GB"/>
            </a:br>
            <a:r>
              <a:rPr lang="en-GB"/>
              <a:t>↓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FFB30E-9076-44A1-8607-DA92737F91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(one landscape image with title)</a:t>
            </a:r>
            <a:endParaRPr lang="en-GB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CEA0160-7C07-40BC-84D5-3F53896AE114}"/>
              </a:ext>
            </a:extLst>
          </p:cNvPr>
          <p:cNvSpPr/>
          <p:nvPr/>
        </p:nvSpPr>
        <p:spPr>
          <a:xfrm>
            <a:off x="10628308" y="5830891"/>
            <a:ext cx="1300167" cy="270004"/>
          </a:xfrm>
          <a:prstGeom prst="rect">
            <a:avLst/>
          </a:pr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533636A9-8750-45FD-8231-D13FB85BE6B6}"/>
              </a:ext>
            </a:extLst>
          </p:cNvPr>
          <p:cNvCxnSpPr/>
          <p:nvPr/>
        </p:nvCxnSpPr>
        <p:spPr>
          <a:xfrm>
            <a:off x="269876" y="1339202"/>
            <a:ext cx="11660401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ADD393-8743-4674-A8A4-8FC28BE061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BF441-B86E-41FA-8B93-42BAC8F135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C4E1ED5-68C7-4AE1-905E-8D39CD96692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939632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 one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267202" y="1516066"/>
            <a:ext cx="7702551" cy="489267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0001" y="1515302"/>
            <a:ext cx="3682843" cy="4892697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240141" y="1342654"/>
            <a:ext cx="3694423" cy="1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7708017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(1:2 one column text + image)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4251367" y="1338888"/>
            <a:ext cx="7718844" cy="1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858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:1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255863" y="1320615"/>
            <a:ext cx="3694455" cy="1913697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249545" y="1320003"/>
            <a:ext cx="3694455" cy="191683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36741" y="1317626"/>
            <a:ext cx="3694455" cy="191683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48802" y="3689999"/>
            <a:ext cx="3691196" cy="2746800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180000"/>
            <a:ext cx="7708016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(1:1:1 images + text)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67390" y="3690000"/>
            <a:ext cx="3691196" cy="2746800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268903" y="3690000"/>
            <a:ext cx="3691196" cy="2746800"/>
          </a:xfrm>
        </p:spPr>
        <p:txBody>
          <a:bodyPr numCol="1"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25" name="Straight Connector 24"/>
          <p:cNvCxnSpPr>
            <a:cxnSpLocks/>
          </p:cNvCxnSpPr>
          <p:nvPr userDrawn="1"/>
        </p:nvCxnSpPr>
        <p:spPr>
          <a:xfrm>
            <a:off x="8255863" y="3463504"/>
            <a:ext cx="369445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4249545" y="3463504"/>
            <a:ext cx="369445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 userDrawn="1"/>
        </p:nvCxnSpPr>
        <p:spPr>
          <a:xfrm>
            <a:off x="236742" y="3463653"/>
            <a:ext cx="369445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582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two images + tex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244050" y="1320615"/>
            <a:ext cx="5706268" cy="1913697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36740" y="1317626"/>
            <a:ext cx="5723829" cy="191683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5721465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(2:2 two images + text/chart/table)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5" name="Straight Connector 24"/>
          <p:cNvCxnSpPr>
            <a:cxnSpLocks/>
          </p:cNvCxnSpPr>
          <p:nvPr userDrawn="1"/>
        </p:nvCxnSpPr>
        <p:spPr>
          <a:xfrm>
            <a:off x="6244050" y="3463504"/>
            <a:ext cx="570626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 userDrawn="1"/>
        </p:nvCxnSpPr>
        <p:spPr>
          <a:xfrm>
            <a:off x="236741" y="3463653"/>
            <a:ext cx="572407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242584" y="3689353"/>
            <a:ext cx="5717985" cy="2747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8"/>
          <p:cNvSpPr>
            <a:spLocks noGrp="1"/>
          </p:cNvSpPr>
          <p:nvPr>
            <p:ph sz="quarter" idx="18"/>
          </p:nvPr>
        </p:nvSpPr>
        <p:spPr>
          <a:xfrm>
            <a:off x="6244050" y="3690003"/>
            <a:ext cx="5717985" cy="2747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0425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244050" y="1544763"/>
            <a:ext cx="5706268" cy="48925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36740" y="1548000"/>
            <a:ext cx="5723829" cy="48888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5721465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(2:2 two images)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V="1">
            <a:off x="240139" y="1340771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6249535" y="1338888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023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ndscap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269875" y="1548000"/>
            <a:ext cx="11658600" cy="48888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the icon below to insert a picture</a:t>
            </a:r>
            <a:br>
              <a:rPr lang="en-GB" dirty="0"/>
            </a:br>
            <a:r>
              <a:rPr lang="en-GB" dirty="0"/>
              <a:t>↓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(one landscape image with title)</a:t>
            </a:r>
            <a:endParaRPr lang="en-GB" dirty="0"/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10628313" y="5830888"/>
            <a:ext cx="1300163" cy="27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269875" y="1339200"/>
            <a:ext cx="116604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6013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ndscape imag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6196"/>
            <a:ext cx="12192000" cy="659026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One landscape image without title</a:t>
            </a:r>
            <a:br>
              <a:rPr lang="en-GB" dirty="0"/>
            </a:br>
            <a:r>
              <a:rPr lang="en-GB" dirty="0"/>
              <a:t>Click the icon below to insert a picture</a:t>
            </a:r>
            <a:br>
              <a:rPr lang="en-GB" dirty="0"/>
            </a:br>
            <a:r>
              <a:rPr lang="en-GB" dirty="0"/>
              <a:t>↓</a:t>
            </a: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10628313" y="5830888"/>
            <a:ext cx="1300163" cy="27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0" y="0"/>
            <a:ext cx="12192000" cy="368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3307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68817" y="1547813"/>
            <a:ext cx="11658600" cy="488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(one chart/table)</a:t>
            </a:r>
            <a:endParaRPr lang="en-GB" dirty="0"/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10628313" y="5830888"/>
            <a:ext cx="1300163" cy="27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269875" y="1339200"/>
            <a:ext cx="116604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1674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2 charts/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44167" y="1544641"/>
            <a:ext cx="5725584" cy="489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237068" y="1544641"/>
            <a:ext cx="5723467" cy="489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52" y="180000"/>
            <a:ext cx="5721465" cy="990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(2:2 charts/tables)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V="1">
            <a:off x="240139" y="1340771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6249535" y="1338888"/>
            <a:ext cx="5720676" cy="1883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3267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39349" y="180000"/>
            <a:ext cx="10515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Delete if not wanted</a:t>
            </a:r>
          </a:p>
        </p:txBody>
      </p:sp>
    </p:spTree>
    <p:extLst>
      <p:ext uri="{BB962C8B-B14F-4D97-AF65-F5344CB8AC3E}">
        <p14:creationId xmlns:p14="http://schemas.microsoft.com/office/powerpoint/2010/main" val="29489814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14" y="1635526"/>
            <a:ext cx="3664122" cy="36000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454400"/>
            <a:ext cx="5600817" cy="394920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Closing slide text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907200"/>
            <a:ext cx="12192000" cy="360000"/>
          </a:xfrm>
          <a:prstGeom prst="rect">
            <a:avLst/>
          </a:prstGeom>
          <a:solidFill>
            <a:srgbClr val="7F9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583600"/>
            <a:ext cx="12192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8562" y="6123600"/>
            <a:ext cx="3692636" cy="73440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Web text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274681" y="6123600"/>
            <a:ext cx="3669320" cy="73440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Email text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8257686" y="6123600"/>
            <a:ext cx="3694316" cy="734400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Phone text</a:t>
            </a:r>
          </a:p>
        </p:txBody>
      </p:sp>
    </p:spTree>
    <p:extLst>
      <p:ext uri="{BB962C8B-B14F-4D97-AF65-F5344CB8AC3E}">
        <p14:creationId xmlns:p14="http://schemas.microsoft.com/office/powerpoint/2010/main" val="293307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landscape imag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9F50EAB-1E83-42E8-AAB4-C1BE450513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6197"/>
            <a:ext cx="12191996" cy="6590263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One landscape image without title</a:t>
            </a:r>
            <a:br>
              <a:rPr lang="en-GB"/>
            </a:br>
            <a:r>
              <a:rPr lang="en-GB"/>
              <a:t>Click the icon below to insert a picture</a:t>
            </a:r>
            <a:br>
              <a:rPr lang="en-GB"/>
            </a:br>
            <a:r>
              <a:rPr lang="en-GB"/>
              <a:t>↓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1071563-4A00-4BF7-9005-FAA9B82DB00D}"/>
              </a:ext>
            </a:extLst>
          </p:cNvPr>
          <p:cNvSpPr/>
          <p:nvPr/>
        </p:nvSpPr>
        <p:spPr>
          <a:xfrm>
            <a:off x="10628308" y="5830891"/>
            <a:ext cx="1300167" cy="270004"/>
          </a:xfrm>
          <a:prstGeom prst="rect">
            <a:avLst/>
          </a:pr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E4D794C6-1225-4F68-96AA-C5936DD9755C}"/>
              </a:ext>
            </a:extLst>
          </p:cNvPr>
          <p:cNvCxnSpPr/>
          <p:nvPr/>
        </p:nvCxnSpPr>
        <p:spPr>
          <a:xfrm flipV="1">
            <a:off x="0" y="0"/>
            <a:ext cx="12191996" cy="365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FF005-192B-4C58-8443-0FC322DF44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D58D-5EF9-4AF2-BB1D-7682C3BC8E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23001A8B-A4DC-4A83-8F44-2D6234BDC18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51064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6196" y="6451601"/>
            <a:ext cx="10918704" cy="136524"/>
          </a:xfrm>
        </p:spPr>
        <p:txBody>
          <a:bodyPr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082" y="270876"/>
            <a:ext cx="11922918" cy="547272"/>
          </a:xfrm>
        </p:spPr>
        <p:txBody>
          <a:bodyPr>
            <a:noAutofit/>
          </a:bodyPr>
          <a:lstStyle>
            <a:lvl1pPr>
              <a:defRPr sz="3600" b="1" cap="all" baseline="0"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TITLE OF SLIDE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12192001" cy="538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41450" y="6356405"/>
            <a:ext cx="1076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2"/>
          <a:stretch/>
        </p:blipFill>
        <p:spPr>
          <a:xfrm>
            <a:off x="11414126" y="6076950"/>
            <a:ext cx="569359" cy="550333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E0426949-7981-D54D-93CD-20C8B888AF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81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45" y="827463"/>
            <a:ext cx="3983804" cy="1453400"/>
          </a:xfrm>
        </p:spPr>
        <p:txBody>
          <a:bodyPr anchor="t"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© IGD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9" name="Straight Connector 28"/>
          <p:cNvCxnSpPr>
            <a:cxnSpLocks/>
          </p:cNvCxnSpPr>
          <p:nvPr userDrawn="1"/>
        </p:nvCxnSpPr>
        <p:spPr>
          <a:xfrm>
            <a:off x="268749" y="785385"/>
            <a:ext cx="4100052" cy="0"/>
          </a:xfrm>
          <a:prstGeom prst="line">
            <a:avLst/>
          </a:prstGeom>
          <a:ln w="952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 userDrawn="1"/>
        </p:nvCxnSpPr>
        <p:spPr>
          <a:xfrm>
            <a:off x="253123" y="2591299"/>
            <a:ext cx="4115677" cy="0"/>
          </a:xfrm>
          <a:prstGeom prst="line">
            <a:avLst/>
          </a:prstGeom>
          <a:ln w="3175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 userDrawn="1"/>
        </p:nvCxnSpPr>
        <p:spPr>
          <a:xfrm>
            <a:off x="4541173" y="793256"/>
            <a:ext cx="3629636" cy="0"/>
          </a:xfrm>
          <a:prstGeom prst="line">
            <a:avLst/>
          </a:prstGeom>
          <a:ln w="28575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 userDrawn="1"/>
        </p:nvCxnSpPr>
        <p:spPr>
          <a:xfrm>
            <a:off x="8351131" y="793256"/>
            <a:ext cx="3629636" cy="0"/>
          </a:xfrm>
          <a:prstGeom prst="line">
            <a:avLst/>
          </a:prstGeom>
          <a:ln w="28575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</p:cNvCxnSpPr>
          <p:nvPr userDrawn="1"/>
        </p:nvCxnSpPr>
        <p:spPr>
          <a:xfrm>
            <a:off x="4540427" y="3747331"/>
            <a:ext cx="3629636" cy="0"/>
          </a:xfrm>
          <a:prstGeom prst="line">
            <a:avLst/>
          </a:prstGeom>
          <a:ln w="28575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/>
          </p:cNvCxnSpPr>
          <p:nvPr userDrawn="1"/>
        </p:nvCxnSpPr>
        <p:spPr>
          <a:xfrm>
            <a:off x="8350386" y="3747331"/>
            <a:ext cx="3629636" cy="0"/>
          </a:xfrm>
          <a:prstGeom prst="line">
            <a:avLst/>
          </a:prstGeom>
          <a:ln w="28575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4540251" y="810957"/>
            <a:ext cx="3630083" cy="2854325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r>
              <a:rPr lang="en-GB" dirty="0"/>
              <a:t>Click on the icon below to insert an image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350384" y="810106"/>
            <a:ext cx="3630083" cy="2854325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r>
              <a:rPr lang="en-GB" dirty="0"/>
              <a:t>Click on the icon below to insert an image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539804" y="3764741"/>
            <a:ext cx="3630083" cy="2851572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r>
              <a:rPr lang="en-GB" dirty="0"/>
              <a:t>Click on the icon below to insert an image</a:t>
            </a:r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49937" y="3760202"/>
            <a:ext cx="3630083" cy="2849463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r>
              <a:rPr lang="en-GB" dirty="0"/>
              <a:t>Click on the icon below to insert an image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32468" y="339819"/>
            <a:ext cx="98827" cy="143100"/>
          </a:xfr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531296" y="305711"/>
            <a:ext cx="1964077" cy="211316"/>
          </a:xfrm>
        </p:spPr>
        <p:txBody>
          <a:bodyPr anchor="ctr">
            <a:noAutofit/>
          </a:bodyPr>
          <a:lstStyle>
            <a:lvl1pPr>
              <a:defRPr sz="1200" baseline="0"/>
            </a:lvl1pPr>
          </a:lstStyle>
          <a:p>
            <a:pPr lvl="0"/>
            <a:r>
              <a:rPr lang="en-GB" dirty="0"/>
              <a:t>Breadcrumb one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2521928" y="339819"/>
            <a:ext cx="98827" cy="143100"/>
          </a:xfr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2620756" y="305711"/>
            <a:ext cx="1964077" cy="211316"/>
          </a:xfrm>
        </p:spPr>
        <p:txBody>
          <a:bodyPr anchor="ctr">
            <a:noAutofit/>
          </a:bodyPr>
          <a:lstStyle>
            <a:lvl1pPr>
              <a:defRPr sz="1200" baseline="0"/>
            </a:lvl1pPr>
          </a:lstStyle>
          <a:p>
            <a:pPr lvl="0"/>
            <a:r>
              <a:rPr lang="en-GB" dirty="0"/>
              <a:t>Breadcrumb two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65200" y="6633070"/>
            <a:ext cx="10388600" cy="231949"/>
          </a:xfrm>
        </p:spPr>
        <p:txBody>
          <a:bodyPr anchor="ctr">
            <a:noAutofit/>
          </a:bodyPr>
          <a:lstStyle>
            <a:lvl1pPr>
              <a:defRPr sz="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8411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52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FFF8C6FA-1148-44FD-9184-77D665A439A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68815" y="1547814"/>
            <a:ext cx="11658600" cy="48894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2A7095-9D7C-42F2-9B13-DB969A2A1FB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(one chart/table)</a:t>
            </a:r>
            <a:endParaRPr lang="en-GB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9798C66-EDA9-4A7F-98FB-9F26E38C4E7C}"/>
              </a:ext>
            </a:extLst>
          </p:cNvPr>
          <p:cNvSpPr/>
          <p:nvPr/>
        </p:nvSpPr>
        <p:spPr>
          <a:xfrm>
            <a:off x="10628308" y="5830891"/>
            <a:ext cx="1300167" cy="270004"/>
          </a:xfrm>
          <a:prstGeom prst="rect">
            <a:avLst/>
          </a:prstGeom>
          <a:solidFill>
            <a:srgbClr val="FFFFFF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BB88673B-FEDF-42DC-87BB-BDADEB6029BD}"/>
              </a:ext>
            </a:extLst>
          </p:cNvPr>
          <p:cNvCxnSpPr/>
          <p:nvPr/>
        </p:nvCxnSpPr>
        <p:spPr>
          <a:xfrm>
            <a:off x="269876" y="1339202"/>
            <a:ext cx="11660401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1E819D-6B05-47A9-B0AD-E22AD27D0B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507B16-8C94-4C70-91FA-FC241007A3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7BFD545-B56F-419E-A199-C567EB1609B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13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2 charts/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7F373B27-AD0A-414A-A5F2-4BF7DB8ED04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4163" y="1544641"/>
            <a:ext cx="5725579" cy="489267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4414CDC-D3F9-4437-B4AD-47450479636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7067" y="1544641"/>
            <a:ext cx="5723467" cy="489267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E33485-3E11-48D9-9059-4D0E302ED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5721464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(2:2 charts/tables)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90421-5EE4-475E-A778-996A45A2BE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23849-E088-4312-9E4B-78B67C2EB6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C7B8346-FD20-4613-A5AA-8CCA2993FD94}" type="slidenum">
              <a:t>‹#›</a:t>
            </a:fld>
            <a:endParaRPr lang="en-GB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7D66A6C6-14F0-4F5E-923D-8F2E3BA7A5F3}"/>
              </a:ext>
            </a:extLst>
          </p:cNvPr>
          <p:cNvCxnSpPr/>
          <p:nvPr/>
        </p:nvCxnSpPr>
        <p:spPr>
          <a:xfrm flipV="1">
            <a:off x="240139" y="1340766"/>
            <a:ext cx="5720679" cy="1884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CF59A26-C3A8-40E4-99E2-C96915CFBA23}"/>
              </a:ext>
            </a:extLst>
          </p:cNvPr>
          <p:cNvCxnSpPr/>
          <p:nvPr/>
        </p:nvCxnSpPr>
        <p:spPr>
          <a:xfrm flipV="1">
            <a:off x="6249530" y="1338891"/>
            <a:ext cx="5720679" cy="1875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71799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1AB1F58-88CB-4E8E-8F67-7528FD0609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7CF5E23-AE96-4764-8040-C0C9B57B28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FADE4D0-A58A-4CB7-B608-883A433417A6}" type="slidenum">
              <a:t>‹#›</a:t>
            </a:fld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F672C1F-56B6-4403-A652-770E358EA7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Delete if not wanted</a:t>
            </a:r>
          </a:p>
        </p:txBody>
      </p:sp>
    </p:spTree>
    <p:extLst>
      <p:ext uri="{BB962C8B-B14F-4D97-AF65-F5344CB8AC3E}">
        <p14:creationId xmlns:p14="http://schemas.microsoft.com/office/powerpoint/2010/main" val="120394136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809730CC-2323-467B-A2E0-F208EFED9AF8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925D567C-3384-434E-8C5F-6473A8E9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413" y="1635523"/>
            <a:ext cx="3664119" cy="3600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73D8514E-47CC-41F9-9104-2AB9DD930D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/>
          <a:lstStyle>
            <a:lvl1pPr>
              <a:lnSpc>
                <a:spcPct val="11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Closing slide text</a:t>
            </a:r>
            <a:endParaRPr lang="en-GB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F1EEF59-80CA-4C1F-A2E7-A7A20B18F00B}"/>
              </a:ext>
            </a:extLst>
          </p:cNvPr>
          <p:cNvSpPr/>
          <p:nvPr/>
        </p:nvSpPr>
        <p:spPr>
          <a:xfrm>
            <a:off x="0" y="907203"/>
            <a:ext cx="12191996" cy="35999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D5A0E47-2AF3-428C-A570-39B49DB7AEF3}"/>
              </a:ext>
            </a:extLst>
          </p:cNvPr>
          <p:cNvSpPr/>
          <p:nvPr/>
        </p:nvSpPr>
        <p:spPr>
          <a:xfrm>
            <a:off x="0" y="5583600"/>
            <a:ext cx="12191996" cy="35999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ACD7746-66CB-4396-8EC8-772A052EBA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8557" y="6123599"/>
            <a:ext cx="3692639" cy="734400"/>
          </a:xfrm>
        </p:spPr>
        <p:txBody>
          <a:bodyPr anchor="ctr" anchorCtr="1"/>
          <a:lstStyle>
            <a:lvl1pPr algn="ctr">
              <a:lnSpc>
                <a:spcPct val="11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Web text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DFB3E995-460C-449A-9EAB-4E08935D11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74682" y="6123599"/>
            <a:ext cx="3669322" cy="734400"/>
          </a:xfrm>
        </p:spPr>
        <p:txBody>
          <a:bodyPr anchor="ctr" anchorCtr="1"/>
          <a:lstStyle>
            <a:lvl1pPr algn="ctr">
              <a:lnSpc>
                <a:spcPct val="11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Email text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BBADC85-5F21-4F2F-A7C4-4B28CDE4C5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57690" y="6123599"/>
            <a:ext cx="3694313" cy="734400"/>
          </a:xfrm>
        </p:spPr>
        <p:txBody>
          <a:bodyPr anchor="ctr" anchorCtr="1"/>
          <a:lstStyle>
            <a:lvl1pPr algn="ctr">
              <a:lnSpc>
                <a:spcPct val="11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Phone text</a:t>
            </a:r>
          </a:p>
        </p:txBody>
      </p:sp>
    </p:spTree>
    <p:extLst>
      <p:ext uri="{BB962C8B-B14F-4D97-AF65-F5344CB8AC3E}">
        <p14:creationId xmlns:p14="http://schemas.microsoft.com/office/powerpoint/2010/main" val="38878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topic with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BEB90EFD-29A2-441B-B77B-A1B3AAEF19A7}"/>
              </a:ext>
            </a:extLst>
          </p:cNvPr>
          <p:cNvSpPr/>
          <p:nvPr/>
        </p:nvSpPr>
        <p:spPr>
          <a:xfrm>
            <a:off x="0" y="0"/>
            <a:ext cx="12191996" cy="9144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59C9270D-B28F-4BC0-967A-7E32079CB22A}"/>
              </a:ext>
            </a:extLst>
          </p:cNvPr>
          <p:cNvCxnSpPr/>
          <p:nvPr/>
        </p:nvCxnSpPr>
        <p:spPr>
          <a:xfrm>
            <a:off x="0" y="3429000"/>
            <a:ext cx="5960818" cy="0"/>
          </a:xfrm>
          <a:prstGeom prst="straightConnector1">
            <a:avLst/>
          </a:prstGeom>
          <a:noFill/>
          <a:ln w="38103" cap="flat">
            <a:solidFill>
              <a:srgbClr val="193C6A"/>
            </a:solidFill>
            <a:prstDash val="solid"/>
            <a:miter/>
          </a:ln>
        </p:spPr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058580-6C28-415F-A71C-451289D966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3599023"/>
            <a:ext cx="5600818" cy="539998"/>
          </a:xfrm>
        </p:spPr>
        <p:txBody>
          <a:bodyPr/>
          <a:lstStyle>
            <a:lvl1pPr>
              <a:lnSpc>
                <a:spcPct val="110000"/>
              </a:lnSpc>
              <a:defRPr sz="2200">
                <a:solidFill>
                  <a:srgbClr val="7F9BC0"/>
                </a:solidFill>
              </a:defRPr>
            </a:lvl1pPr>
          </a:lstStyle>
          <a:p>
            <a:pPr lvl="0"/>
            <a:r>
              <a:rPr lang="en-US"/>
              <a:t>Name</a:t>
            </a:r>
            <a:endParaRPr lang="en-GB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7BC2DB0-F8C9-47D1-91E3-2B6CEB90F8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4143603"/>
            <a:ext cx="5600818" cy="1439997"/>
          </a:xfrm>
        </p:spPr>
        <p:txBody>
          <a:bodyPr/>
          <a:lstStyle>
            <a:lvl1pPr>
              <a:lnSpc>
                <a:spcPct val="110000"/>
              </a:lnSpc>
              <a:defRPr sz="1800">
                <a:solidFill>
                  <a:srgbClr val="7F9BC0"/>
                </a:solidFill>
              </a:defRPr>
            </a:lvl1pPr>
          </a:lstStyle>
          <a:p>
            <a:pPr lvl="0"/>
            <a:r>
              <a:rPr lang="en-US"/>
              <a:t>Job title, company name</a:t>
            </a:r>
            <a:endParaRPr lang="en-GB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5413AC0-C29B-4B9E-8D23-948571D4A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273503"/>
            <a:ext cx="5600818" cy="1909760"/>
          </a:xfrm>
        </p:spPr>
        <p:txBody>
          <a:bodyPr anchor="b"/>
          <a:lstStyle>
            <a:lvl1pPr>
              <a:lnSpc>
                <a:spcPct val="110000"/>
              </a:lnSpc>
              <a:defRPr sz="2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D0AB0AA-654E-4C06-8C1C-547B55284C6D}"/>
              </a:ext>
            </a:extLst>
          </p:cNvPr>
          <p:cNvSpPr/>
          <p:nvPr/>
        </p:nvSpPr>
        <p:spPr>
          <a:xfrm>
            <a:off x="0" y="907203"/>
            <a:ext cx="12191996" cy="35999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5C41C1-AD71-4983-B912-2DF0F941FC7A}"/>
              </a:ext>
            </a:extLst>
          </p:cNvPr>
          <p:cNvSpPr/>
          <p:nvPr/>
        </p:nvSpPr>
        <p:spPr>
          <a:xfrm>
            <a:off x="0" y="5583600"/>
            <a:ext cx="12191996" cy="35999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DD7B993F-19FA-4A3F-8C0A-5CAE5CA61FF4}"/>
              </a:ext>
            </a:extLst>
          </p:cNvPr>
          <p:cNvSpPr/>
          <p:nvPr/>
        </p:nvSpPr>
        <p:spPr>
          <a:xfrm>
            <a:off x="0" y="5943600"/>
            <a:ext cx="12191996" cy="9144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1AF780EE-F7A6-494E-8C7A-57017599A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570" y="1630804"/>
            <a:ext cx="3665985" cy="3600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48044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DC2A-107C-4E50-BB96-B0AD72081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22C1CB-23A8-4460-A301-7065421010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2017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DCA09B-F65C-43CF-95CC-82FC4BC323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C9B0BF7-F1BD-45AF-8F9E-27DB31FDAF68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451CFDCF-4322-4344-BF9E-677CC4F6E89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57316BDB-D173-4AE8-AC85-422992351528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303946" y="2591299"/>
            <a:ext cx="11622526" cy="3862041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FC52A744-D104-4C87-AF43-2EBCAF92D65D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EA37A1-88AB-496B-95FE-900393E99D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1814"/>
            <a:ext cx="10388598" cy="235714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9E9E72-BF67-4CA0-99A0-7072720126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532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>
                <a:solidFill>
                  <a:srgbClr val="96CCE2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62FCBA1-FC37-4696-96E8-C2649D2964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DF5573-3EE4-4C5B-B217-18E3D27039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32513F9-5832-4DB4-B5C7-9C88DEEABC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286213671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1 I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FAE1-FA87-4FDD-B38D-F58DC8C7A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248933" cy="654033"/>
          </a:xfrm>
        </p:spPr>
        <p:txBody>
          <a:bodyPr lIns="91430" tIns="45710" rIns="91430" bIns="45710"/>
          <a:lstStyle>
            <a:lvl1pPr>
              <a:defRPr>
                <a:solidFill>
                  <a:srgbClr val="0D1E35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69C84-15D6-45DC-9A4F-640059B11DC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1000125"/>
            <a:ext cx="10972800" cy="5072085"/>
          </a:xfrm>
        </p:spPr>
        <p:txBody>
          <a:bodyPr lIns="65306" tIns="32653" rIns="65306" bIns="32653"/>
          <a:lstStyle>
            <a:lvl1pPr>
              <a:spcBef>
                <a:spcPts val="600"/>
              </a:spcBef>
              <a:defRPr/>
            </a:lvl1pPr>
            <a:lvl2pPr>
              <a:defRPr>
                <a:solidFill>
                  <a:srgbClr val="002163"/>
                </a:solidFill>
              </a:defRPr>
            </a:lvl2pPr>
            <a:lvl3pPr>
              <a:defRPr sz="2000"/>
            </a:lvl3pPr>
            <a:lvl4pPr>
              <a:defRPr>
                <a:solidFill>
                  <a:srgbClr val="002163"/>
                </a:solidFill>
              </a:defRPr>
            </a:lvl4pPr>
            <a:lvl5pPr>
              <a:defRPr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752923F-5C0D-4AF3-B414-BEDF0C47CCD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0" y="6357960"/>
            <a:ext cx="8572518" cy="500067"/>
          </a:xfrm>
        </p:spPr>
        <p:txBody>
          <a:bodyPr lIns="65306" tIns="32653" rIns="65306" bIns="32653" anchor="b"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56289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9867F7D5-EAE1-4F7C-BF7E-3CF22207EE0C}"/>
              </a:ext>
            </a:extLst>
          </p:cNvPr>
          <p:cNvSpPr/>
          <p:nvPr/>
        </p:nvSpPr>
        <p:spPr>
          <a:xfrm>
            <a:off x="4628729" y="362000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A00016A1-2708-42E1-9291-4A7CFBB88261}"/>
              </a:ext>
            </a:extLst>
          </p:cNvPr>
          <p:cNvSpPr/>
          <p:nvPr/>
        </p:nvSpPr>
        <p:spPr>
          <a:xfrm>
            <a:off x="4636574" y="4650894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6F0B5D2-5872-4C7F-A1B9-C856A6E33F75}"/>
              </a:ext>
            </a:extLst>
          </p:cNvPr>
          <p:cNvSpPr/>
          <p:nvPr/>
        </p:nvSpPr>
        <p:spPr>
          <a:xfrm>
            <a:off x="4636574" y="5681788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B43A5A07-E53B-4298-8DD4-2D8F83F655E1}"/>
              </a:ext>
            </a:extLst>
          </p:cNvPr>
          <p:cNvSpPr/>
          <p:nvPr/>
        </p:nvSpPr>
        <p:spPr>
          <a:xfrm>
            <a:off x="4624806" y="259129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FEAA0A-6769-40A9-B556-7F0938EF5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90675B9-9DA8-49D5-97B6-25AE647F83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731759-0A2D-4FE3-8B46-7D54FDC667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3176926-CB79-41F3-8FE6-D078567D4B1F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58BA4E1C-91F9-4D74-AA23-7AB7DFD74043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C69A1EA9-15C7-4BED-9312-9E06892CDE6B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42DAF94F-EB1C-470A-93A1-181379FD3C67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7A28DF63-EB48-40D9-84CD-83918CC1B8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591299"/>
            <a:ext cx="4114800" cy="4025015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69A0F4B0-99F4-476E-A08B-86BAD0AB7E12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9F0B1D5E-35A7-4930-8697-EC3A7A91ADFF}"/>
              </a:ext>
            </a:extLst>
          </p:cNvPr>
          <p:cNvCxnSpPr/>
          <p:nvPr/>
        </p:nvCxnSpPr>
        <p:spPr>
          <a:xfrm>
            <a:off x="4624806" y="36021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F3F6C1A9-0CD3-408D-8E14-DFC22872AC0F}"/>
              </a:ext>
            </a:extLst>
          </p:cNvPr>
          <p:cNvCxnSpPr/>
          <p:nvPr/>
        </p:nvCxnSpPr>
        <p:spPr>
          <a:xfrm>
            <a:off x="4624806" y="4631993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85C09B1F-82AE-4CD0-9071-06F9F61F05E8}"/>
              </a:ext>
            </a:extLst>
          </p:cNvPr>
          <p:cNvCxnSpPr/>
          <p:nvPr/>
        </p:nvCxnSpPr>
        <p:spPr>
          <a:xfrm>
            <a:off x="4624806" y="566410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0A6FB32F-7FA3-41B0-9AD9-3181B5325C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6BB4D6EB-1AD3-4301-9B5C-5162DBF07D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827416"/>
            <a:ext cx="442798" cy="44279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06D1D9B5-0F8B-4F2E-AF69-51BAD93C5E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835286"/>
            <a:ext cx="442798" cy="44279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111ADDD9-253E-4636-BCD4-35BAC03275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865165"/>
            <a:ext cx="442798" cy="44279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FB601DF9-9CED-486B-918D-657BB807F6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901318"/>
            <a:ext cx="442798" cy="44279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B03CAF47-5910-4CDA-B4CC-015054870B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7A876AC4-511C-45B5-8072-2C16FC7B5F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C74D0C74-5FC3-41DD-B76A-4AA01221C6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4A65A4-8D37-4B10-9463-924C455423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B977F92-41B5-44AE-B4CD-15303BD758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B9AFF21B-577C-4390-89AC-1C98D8B50F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6CE38F3-AD0E-4987-AEBA-EFAD2B7089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7D3B8366-DD4D-4C6F-819E-65515E746D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244191476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>
            <a:extLst>
              <a:ext uri="{FF2B5EF4-FFF2-40B4-BE49-F238E27FC236}">
                <a16:creationId xmlns:a16="http://schemas.microsoft.com/office/drawing/2014/main" id="{5C5E6AEF-0BEE-4D78-92F2-D94BDE714B18}"/>
              </a:ext>
            </a:extLst>
          </p:cNvPr>
          <p:cNvSpPr/>
          <p:nvPr/>
        </p:nvSpPr>
        <p:spPr>
          <a:xfrm>
            <a:off x="0" y="0"/>
            <a:ext cx="12191996" cy="85480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8B34340-B5C0-42EE-A516-346F7F806A49}"/>
              </a:ext>
            </a:extLst>
          </p:cNvPr>
          <p:cNvSpPr/>
          <p:nvPr/>
        </p:nvSpPr>
        <p:spPr>
          <a:xfrm>
            <a:off x="0" y="782159"/>
            <a:ext cx="12191996" cy="3402976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40D3559-57C9-4830-9D6D-EA9B2D41D3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854077"/>
            <a:ext cx="12191996" cy="3259141"/>
          </a:xfrm>
          <a:solidFill>
            <a:srgbClr val="000000">
              <a:alpha val="65000"/>
            </a:srgbClr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B6EAAEE-5C67-4827-87E0-FE4B9A8C47FB}"/>
              </a:ext>
            </a:extLst>
          </p:cNvPr>
          <p:cNvSpPr/>
          <p:nvPr/>
        </p:nvSpPr>
        <p:spPr>
          <a:xfrm>
            <a:off x="0" y="5526569"/>
            <a:ext cx="12191996" cy="13198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BF79E50-6E0A-4B22-BE3C-EBE9F69633E4}"/>
              </a:ext>
            </a:extLst>
          </p:cNvPr>
          <p:cNvSpPr/>
          <p:nvPr/>
        </p:nvSpPr>
        <p:spPr>
          <a:xfrm>
            <a:off x="1435" y="6604866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E5E5F1-18E6-4217-AB7F-4C19630A7E0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800600" y="5864979"/>
            <a:ext cx="2743200" cy="365129"/>
          </a:xfrm>
        </p:spPr>
        <p:txBody>
          <a:bodyPr anchorCtr="1"/>
          <a:lstStyle>
            <a:lvl1pPr algn="ctr">
              <a:defRPr>
                <a:solidFill>
                  <a:srgbClr val="404040"/>
                </a:solidFill>
              </a:defRPr>
            </a:lvl1pPr>
          </a:lstStyle>
          <a:p>
            <a:pPr lvl="0"/>
            <a:fld id="{F0682F3E-65F7-44A9-BE99-334472F86BDA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C2D77-8AA3-4866-B050-78A5453A7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596" y="862644"/>
            <a:ext cx="10363196" cy="1542675"/>
          </a:xfrm>
        </p:spPr>
        <p:txBody>
          <a:bodyPr anchor="b" anchorCtr="1"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Report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B1BD482-1D91-41A9-B0A3-CFBEBA6C97F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6487" y="2863973"/>
            <a:ext cx="9144000" cy="1248951"/>
          </a:xfrm>
        </p:spPr>
        <p:txBody>
          <a:bodyPr anchorCtr="1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7C52FFB-26D3-4774-8DA8-11F5D4A682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31995" y="2667441"/>
            <a:ext cx="1727996" cy="35999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Picture Placeholder 34">
            <a:extLst>
              <a:ext uri="{FF2B5EF4-FFF2-40B4-BE49-F238E27FC236}">
                <a16:creationId xmlns:a16="http://schemas.microsoft.com/office/drawing/2014/main" id="{B71BFE05-FC87-432A-ADA4-3CDD439560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854077"/>
            <a:ext cx="12191996" cy="3259141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BCF59A9-4901-43ED-9B28-3E1E1CC402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09CAD44C-B252-459E-9A01-CE7C59186F3E}"/>
              </a:ext>
            </a:extLst>
          </p:cNvPr>
          <p:cNvGrpSpPr/>
          <p:nvPr/>
        </p:nvGrpSpPr>
        <p:grpSpPr>
          <a:xfrm>
            <a:off x="5623816" y="4422221"/>
            <a:ext cx="919264" cy="911172"/>
            <a:chOff x="5623816" y="4422221"/>
            <a:chExt cx="919264" cy="91117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372B9260-DC07-4EA3-AF00-3439D38390A7}"/>
                </a:ext>
              </a:extLst>
            </p:cNvPr>
            <p:cNvSpPr/>
            <p:nvPr/>
          </p:nvSpPr>
          <p:spPr>
            <a:xfrm>
              <a:off x="5741938" y="4472458"/>
              <a:ext cx="801142" cy="80896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934"/>
                <a:gd name="f8" fmla="val 932"/>
                <a:gd name="f9" fmla="val 467"/>
                <a:gd name="f10" fmla="val 521"/>
                <a:gd name="f11" fmla="val 3"/>
                <a:gd name="f12" fmla="val 574"/>
                <a:gd name="f13" fmla="val 12"/>
                <a:gd name="f14" fmla="val 625"/>
                <a:gd name="f15" fmla="val 27"/>
                <a:gd name="f16" fmla="val 672"/>
                <a:gd name="f17" fmla="val 47"/>
                <a:gd name="f18" fmla="val 717"/>
                <a:gd name="f19" fmla="val 72"/>
                <a:gd name="f20" fmla="val 759"/>
                <a:gd name="f21" fmla="val 102"/>
                <a:gd name="f22" fmla="val 796"/>
                <a:gd name="f23" fmla="val 136"/>
                <a:gd name="f24" fmla="val 831"/>
                <a:gd name="f25" fmla="val 175"/>
                <a:gd name="f26" fmla="val 861"/>
                <a:gd name="f27" fmla="val 216"/>
                <a:gd name="f28" fmla="val 886"/>
                <a:gd name="f29" fmla="val 261"/>
                <a:gd name="f30" fmla="val 907"/>
                <a:gd name="f31" fmla="val 309"/>
                <a:gd name="f32" fmla="val 921"/>
                <a:gd name="f33" fmla="val 359"/>
                <a:gd name="f34" fmla="val 931"/>
                <a:gd name="f35" fmla="val 412"/>
                <a:gd name="f36" fmla="val 466"/>
                <a:gd name="f37" fmla="val 573"/>
                <a:gd name="f38" fmla="val 623"/>
                <a:gd name="f39" fmla="val 671"/>
                <a:gd name="f40" fmla="val 757"/>
                <a:gd name="f41" fmla="val 830"/>
                <a:gd name="f42" fmla="val 860"/>
                <a:gd name="f43" fmla="val 885"/>
                <a:gd name="f44" fmla="val 905"/>
                <a:gd name="f45" fmla="val 920"/>
                <a:gd name="f46" fmla="val 929"/>
                <a:gd name="f47" fmla="val 413"/>
                <a:gd name="f48" fmla="val 262"/>
                <a:gd name="f49" fmla="val 217"/>
                <a:gd name="f50" fmla="val 73"/>
                <a:gd name="f51" fmla="val 13"/>
                <a:gd name="f52" fmla="+- 0 0 -90"/>
                <a:gd name="f53" fmla="*/ f4 1 934"/>
                <a:gd name="f54" fmla="*/ f5 1 932"/>
                <a:gd name="f55" fmla="+- f8 0 f6"/>
                <a:gd name="f56" fmla="+- f7 0 f6"/>
                <a:gd name="f57" fmla="*/ f52 f0 1"/>
                <a:gd name="f58" fmla="*/ f56 1 934"/>
                <a:gd name="f59" fmla="*/ f55 1 932"/>
                <a:gd name="f60" fmla="*/ 467 f56 1"/>
                <a:gd name="f61" fmla="*/ 0 f55 1"/>
                <a:gd name="f62" fmla="*/ 521 f56 1"/>
                <a:gd name="f63" fmla="*/ 3 f55 1"/>
                <a:gd name="f64" fmla="*/ 574 f56 1"/>
                <a:gd name="f65" fmla="*/ 12 f55 1"/>
                <a:gd name="f66" fmla="*/ 625 f56 1"/>
                <a:gd name="f67" fmla="*/ 27 f55 1"/>
                <a:gd name="f68" fmla="*/ 672 f56 1"/>
                <a:gd name="f69" fmla="*/ 47 f55 1"/>
                <a:gd name="f70" fmla="*/ 717 f56 1"/>
                <a:gd name="f71" fmla="*/ 72 f55 1"/>
                <a:gd name="f72" fmla="*/ 759 f56 1"/>
                <a:gd name="f73" fmla="*/ 102 f55 1"/>
                <a:gd name="f74" fmla="*/ 796 f56 1"/>
                <a:gd name="f75" fmla="*/ 136 f55 1"/>
                <a:gd name="f76" fmla="*/ 831 f56 1"/>
                <a:gd name="f77" fmla="*/ 175 f55 1"/>
                <a:gd name="f78" fmla="*/ 861 f56 1"/>
                <a:gd name="f79" fmla="*/ 216 f55 1"/>
                <a:gd name="f80" fmla="*/ 886 f56 1"/>
                <a:gd name="f81" fmla="*/ 261 f55 1"/>
                <a:gd name="f82" fmla="*/ 907 f56 1"/>
                <a:gd name="f83" fmla="*/ 309 f55 1"/>
                <a:gd name="f84" fmla="*/ 921 f56 1"/>
                <a:gd name="f85" fmla="*/ 359 f55 1"/>
                <a:gd name="f86" fmla="*/ 931 f56 1"/>
                <a:gd name="f87" fmla="*/ 412 f55 1"/>
                <a:gd name="f88" fmla="*/ 934 f56 1"/>
                <a:gd name="f89" fmla="*/ 466 f55 1"/>
                <a:gd name="f90" fmla="*/ 521 f55 1"/>
                <a:gd name="f91" fmla="*/ 573 f55 1"/>
                <a:gd name="f92" fmla="*/ 623 f55 1"/>
                <a:gd name="f93" fmla="*/ 671 f55 1"/>
                <a:gd name="f94" fmla="*/ 717 f55 1"/>
                <a:gd name="f95" fmla="*/ 757 f55 1"/>
                <a:gd name="f96" fmla="*/ 796 f55 1"/>
                <a:gd name="f97" fmla="*/ 830 f55 1"/>
                <a:gd name="f98" fmla="*/ 860 f55 1"/>
                <a:gd name="f99" fmla="*/ 885 f55 1"/>
                <a:gd name="f100" fmla="*/ 905 f55 1"/>
                <a:gd name="f101" fmla="*/ 920 f55 1"/>
                <a:gd name="f102" fmla="*/ 929 f55 1"/>
                <a:gd name="f103" fmla="*/ 932 f55 1"/>
                <a:gd name="f104" fmla="*/ 413 f56 1"/>
                <a:gd name="f105" fmla="*/ 360 f56 1"/>
                <a:gd name="f106" fmla="*/ 309 f56 1"/>
                <a:gd name="f107" fmla="*/ 262 f56 1"/>
                <a:gd name="f108" fmla="*/ 217 f56 1"/>
                <a:gd name="f109" fmla="*/ 175 f56 1"/>
                <a:gd name="f110" fmla="*/ 136 f56 1"/>
                <a:gd name="f111" fmla="*/ 102 f56 1"/>
                <a:gd name="f112" fmla="*/ 73 f56 1"/>
                <a:gd name="f113" fmla="*/ 47 f56 1"/>
                <a:gd name="f114" fmla="*/ 27 f56 1"/>
                <a:gd name="f115" fmla="*/ 13 f56 1"/>
                <a:gd name="f116" fmla="*/ 3 f56 1"/>
                <a:gd name="f117" fmla="*/ 0 f56 1"/>
                <a:gd name="f118" fmla="*/ f57 1 f3"/>
                <a:gd name="f119" fmla="*/ f60 1 934"/>
                <a:gd name="f120" fmla="*/ f61 1 932"/>
                <a:gd name="f121" fmla="*/ f62 1 934"/>
                <a:gd name="f122" fmla="*/ f63 1 932"/>
                <a:gd name="f123" fmla="*/ f64 1 934"/>
                <a:gd name="f124" fmla="*/ f65 1 932"/>
                <a:gd name="f125" fmla="*/ f66 1 934"/>
                <a:gd name="f126" fmla="*/ f67 1 932"/>
                <a:gd name="f127" fmla="*/ f68 1 934"/>
                <a:gd name="f128" fmla="*/ f69 1 932"/>
                <a:gd name="f129" fmla="*/ f70 1 934"/>
                <a:gd name="f130" fmla="*/ f71 1 932"/>
                <a:gd name="f131" fmla="*/ f72 1 934"/>
                <a:gd name="f132" fmla="*/ f73 1 932"/>
                <a:gd name="f133" fmla="*/ f74 1 934"/>
                <a:gd name="f134" fmla="*/ f75 1 932"/>
                <a:gd name="f135" fmla="*/ f76 1 934"/>
                <a:gd name="f136" fmla="*/ f77 1 932"/>
                <a:gd name="f137" fmla="*/ f78 1 934"/>
                <a:gd name="f138" fmla="*/ f79 1 932"/>
                <a:gd name="f139" fmla="*/ f80 1 934"/>
                <a:gd name="f140" fmla="*/ f81 1 932"/>
                <a:gd name="f141" fmla="*/ f82 1 934"/>
                <a:gd name="f142" fmla="*/ f83 1 932"/>
                <a:gd name="f143" fmla="*/ f84 1 934"/>
                <a:gd name="f144" fmla="*/ f85 1 932"/>
                <a:gd name="f145" fmla="*/ f86 1 934"/>
                <a:gd name="f146" fmla="*/ f87 1 932"/>
                <a:gd name="f147" fmla="*/ f88 1 934"/>
                <a:gd name="f148" fmla="*/ f89 1 932"/>
                <a:gd name="f149" fmla="*/ f90 1 932"/>
                <a:gd name="f150" fmla="*/ f91 1 932"/>
                <a:gd name="f151" fmla="*/ f92 1 932"/>
                <a:gd name="f152" fmla="*/ f93 1 932"/>
                <a:gd name="f153" fmla="*/ f94 1 932"/>
                <a:gd name="f154" fmla="*/ f95 1 932"/>
                <a:gd name="f155" fmla="*/ f96 1 932"/>
                <a:gd name="f156" fmla="*/ f97 1 932"/>
                <a:gd name="f157" fmla="*/ f98 1 932"/>
                <a:gd name="f158" fmla="*/ f99 1 932"/>
                <a:gd name="f159" fmla="*/ f100 1 932"/>
                <a:gd name="f160" fmla="*/ f101 1 932"/>
                <a:gd name="f161" fmla="*/ f102 1 932"/>
                <a:gd name="f162" fmla="*/ f103 1 932"/>
                <a:gd name="f163" fmla="*/ f104 1 934"/>
                <a:gd name="f164" fmla="*/ f105 1 934"/>
                <a:gd name="f165" fmla="*/ f106 1 934"/>
                <a:gd name="f166" fmla="*/ f107 1 934"/>
                <a:gd name="f167" fmla="*/ f108 1 934"/>
                <a:gd name="f168" fmla="*/ f109 1 934"/>
                <a:gd name="f169" fmla="*/ f110 1 934"/>
                <a:gd name="f170" fmla="*/ f111 1 934"/>
                <a:gd name="f171" fmla="*/ f112 1 934"/>
                <a:gd name="f172" fmla="*/ f113 1 934"/>
                <a:gd name="f173" fmla="*/ f114 1 934"/>
                <a:gd name="f174" fmla="*/ f115 1 934"/>
                <a:gd name="f175" fmla="*/ f116 1 934"/>
                <a:gd name="f176" fmla="*/ f117 1 934"/>
                <a:gd name="f177" fmla="*/ 0 1 f58"/>
                <a:gd name="f178" fmla="*/ f7 1 f58"/>
                <a:gd name="f179" fmla="*/ 0 1 f59"/>
                <a:gd name="f180" fmla="*/ f8 1 f59"/>
                <a:gd name="f181" fmla="+- f118 0 f1"/>
                <a:gd name="f182" fmla="*/ f119 1 f58"/>
                <a:gd name="f183" fmla="*/ f120 1 f59"/>
                <a:gd name="f184" fmla="*/ f121 1 f58"/>
                <a:gd name="f185" fmla="*/ f122 1 f59"/>
                <a:gd name="f186" fmla="*/ f123 1 f58"/>
                <a:gd name="f187" fmla="*/ f124 1 f59"/>
                <a:gd name="f188" fmla="*/ f125 1 f58"/>
                <a:gd name="f189" fmla="*/ f126 1 f59"/>
                <a:gd name="f190" fmla="*/ f127 1 f58"/>
                <a:gd name="f191" fmla="*/ f128 1 f59"/>
                <a:gd name="f192" fmla="*/ f129 1 f58"/>
                <a:gd name="f193" fmla="*/ f130 1 f59"/>
                <a:gd name="f194" fmla="*/ f131 1 f58"/>
                <a:gd name="f195" fmla="*/ f132 1 f59"/>
                <a:gd name="f196" fmla="*/ f133 1 f58"/>
                <a:gd name="f197" fmla="*/ f134 1 f59"/>
                <a:gd name="f198" fmla="*/ f135 1 f58"/>
                <a:gd name="f199" fmla="*/ f136 1 f59"/>
                <a:gd name="f200" fmla="*/ f137 1 f58"/>
                <a:gd name="f201" fmla="*/ f138 1 f59"/>
                <a:gd name="f202" fmla="*/ f139 1 f58"/>
                <a:gd name="f203" fmla="*/ f140 1 f59"/>
                <a:gd name="f204" fmla="*/ f141 1 f58"/>
                <a:gd name="f205" fmla="*/ f142 1 f59"/>
                <a:gd name="f206" fmla="*/ f143 1 f58"/>
                <a:gd name="f207" fmla="*/ f144 1 f59"/>
                <a:gd name="f208" fmla="*/ f145 1 f58"/>
                <a:gd name="f209" fmla="*/ f146 1 f59"/>
                <a:gd name="f210" fmla="*/ f147 1 f58"/>
                <a:gd name="f211" fmla="*/ f148 1 f59"/>
                <a:gd name="f212" fmla="*/ f149 1 f59"/>
                <a:gd name="f213" fmla="*/ f150 1 f59"/>
                <a:gd name="f214" fmla="*/ f151 1 f59"/>
                <a:gd name="f215" fmla="*/ f152 1 f59"/>
                <a:gd name="f216" fmla="*/ f153 1 f59"/>
                <a:gd name="f217" fmla="*/ f154 1 f59"/>
                <a:gd name="f218" fmla="*/ f155 1 f59"/>
                <a:gd name="f219" fmla="*/ f156 1 f59"/>
                <a:gd name="f220" fmla="*/ f157 1 f59"/>
                <a:gd name="f221" fmla="*/ f158 1 f59"/>
                <a:gd name="f222" fmla="*/ f159 1 f59"/>
                <a:gd name="f223" fmla="*/ f160 1 f59"/>
                <a:gd name="f224" fmla="*/ f161 1 f59"/>
                <a:gd name="f225" fmla="*/ f162 1 f59"/>
                <a:gd name="f226" fmla="*/ f163 1 f58"/>
                <a:gd name="f227" fmla="*/ f164 1 f58"/>
                <a:gd name="f228" fmla="*/ f165 1 f58"/>
                <a:gd name="f229" fmla="*/ f166 1 f58"/>
                <a:gd name="f230" fmla="*/ f167 1 f58"/>
                <a:gd name="f231" fmla="*/ f168 1 f58"/>
                <a:gd name="f232" fmla="*/ f169 1 f58"/>
                <a:gd name="f233" fmla="*/ f170 1 f58"/>
                <a:gd name="f234" fmla="*/ f171 1 f58"/>
                <a:gd name="f235" fmla="*/ f172 1 f58"/>
                <a:gd name="f236" fmla="*/ f173 1 f58"/>
                <a:gd name="f237" fmla="*/ f174 1 f58"/>
                <a:gd name="f238" fmla="*/ f175 1 f58"/>
                <a:gd name="f239" fmla="*/ f176 1 f58"/>
                <a:gd name="f240" fmla="*/ f177 f53 1"/>
                <a:gd name="f241" fmla="*/ f178 f53 1"/>
                <a:gd name="f242" fmla="*/ f180 f54 1"/>
                <a:gd name="f243" fmla="*/ f179 f54 1"/>
                <a:gd name="f244" fmla="*/ f182 f53 1"/>
                <a:gd name="f245" fmla="*/ f183 f54 1"/>
                <a:gd name="f246" fmla="*/ f184 f53 1"/>
                <a:gd name="f247" fmla="*/ f185 f54 1"/>
                <a:gd name="f248" fmla="*/ f186 f53 1"/>
                <a:gd name="f249" fmla="*/ f187 f54 1"/>
                <a:gd name="f250" fmla="*/ f188 f53 1"/>
                <a:gd name="f251" fmla="*/ f189 f54 1"/>
                <a:gd name="f252" fmla="*/ f190 f53 1"/>
                <a:gd name="f253" fmla="*/ f191 f54 1"/>
                <a:gd name="f254" fmla="*/ f192 f53 1"/>
                <a:gd name="f255" fmla="*/ f193 f54 1"/>
                <a:gd name="f256" fmla="*/ f194 f53 1"/>
                <a:gd name="f257" fmla="*/ f195 f54 1"/>
                <a:gd name="f258" fmla="*/ f196 f53 1"/>
                <a:gd name="f259" fmla="*/ f197 f54 1"/>
                <a:gd name="f260" fmla="*/ f198 f53 1"/>
                <a:gd name="f261" fmla="*/ f199 f54 1"/>
                <a:gd name="f262" fmla="*/ f200 f53 1"/>
                <a:gd name="f263" fmla="*/ f201 f54 1"/>
                <a:gd name="f264" fmla="*/ f202 f53 1"/>
                <a:gd name="f265" fmla="*/ f203 f54 1"/>
                <a:gd name="f266" fmla="*/ f204 f53 1"/>
                <a:gd name="f267" fmla="*/ f205 f54 1"/>
                <a:gd name="f268" fmla="*/ f206 f53 1"/>
                <a:gd name="f269" fmla="*/ f207 f54 1"/>
                <a:gd name="f270" fmla="*/ f208 f53 1"/>
                <a:gd name="f271" fmla="*/ f209 f54 1"/>
                <a:gd name="f272" fmla="*/ f210 f53 1"/>
                <a:gd name="f273" fmla="*/ f211 f54 1"/>
                <a:gd name="f274" fmla="*/ f212 f54 1"/>
                <a:gd name="f275" fmla="*/ f213 f54 1"/>
                <a:gd name="f276" fmla="*/ f214 f54 1"/>
                <a:gd name="f277" fmla="*/ f215 f54 1"/>
                <a:gd name="f278" fmla="*/ f216 f54 1"/>
                <a:gd name="f279" fmla="*/ f217 f54 1"/>
                <a:gd name="f280" fmla="*/ f218 f54 1"/>
                <a:gd name="f281" fmla="*/ f219 f54 1"/>
                <a:gd name="f282" fmla="*/ f220 f54 1"/>
                <a:gd name="f283" fmla="*/ f221 f54 1"/>
                <a:gd name="f284" fmla="*/ f222 f54 1"/>
                <a:gd name="f285" fmla="*/ f223 f54 1"/>
                <a:gd name="f286" fmla="*/ f224 f54 1"/>
                <a:gd name="f287" fmla="*/ f225 f54 1"/>
                <a:gd name="f288" fmla="*/ f226 f53 1"/>
                <a:gd name="f289" fmla="*/ f227 f53 1"/>
                <a:gd name="f290" fmla="*/ f228 f53 1"/>
                <a:gd name="f291" fmla="*/ f229 f53 1"/>
                <a:gd name="f292" fmla="*/ f230 f53 1"/>
                <a:gd name="f293" fmla="*/ f231 f53 1"/>
                <a:gd name="f294" fmla="*/ f232 f53 1"/>
                <a:gd name="f295" fmla="*/ f233 f53 1"/>
                <a:gd name="f296" fmla="*/ f234 f53 1"/>
                <a:gd name="f297" fmla="*/ f235 f53 1"/>
                <a:gd name="f298" fmla="*/ f236 f53 1"/>
                <a:gd name="f299" fmla="*/ f237 f53 1"/>
                <a:gd name="f300" fmla="*/ f238 f53 1"/>
                <a:gd name="f301" fmla="*/ f23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1">
                  <a:pos x="f244" y="f245"/>
                </a:cxn>
                <a:cxn ang="f181">
                  <a:pos x="f246" y="f247"/>
                </a:cxn>
                <a:cxn ang="f181">
                  <a:pos x="f248" y="f249"/>
                </a:cxn>
                <a:cxn ang="f181">
                  <a:pos x="f250" y="f251"/>
                </a:cxn>
                <a:cxn ang="f181">
                  <a:pos x="f252" y="f253"/>
                </a:cxn>
                <a:cxn ang="f181">
                  <a:pos x="f254" y="f255"/>
                </a:cxn>
                <a:cxn ang="f181">
                  <a:pos x="f256" y="f257"/>
                </a:cxn>
                <a:cxn ang="f181">
                  <a:pos x="f258" y="f259"/>
                </a:cxn>
                <a:cxn ang="f181">
                  <a:pos x="f260" y="f261"/>
                </a:cxn>
                <a:cxn ang="f181">
                  <a:pos x="f262" y="f263"/>
                </a:cxn>
                <a:cxn ang="f181">
                  <a:pos x="f264" y="f265"/>
                </a:cxn>
                <a:cxn ang="f181">
                  <a:pos x="f266" y="f267"/>
                </a:cxn>
                <a:cxn ang="f181">
                  <a:pos x="f268" y="f269"/>
                </a:cxn>
                <a:cxn ang="f181">
                  <a:pos x="f270" y="f271"/>
                </a:cxn>
                <a:cxn ang="f181">
                  <a:pos x="f272" y="f273"/>
                </a:cxn>
                <a:cxn ang="f181">
                  <a:pos x="f270" y="f274"/>
                </a:cxn>
                <a:cxn ang="f181">
                  <a:pos x="f268" y="f275"/>
                </a:cxn>
                <a:cxn ang="f181">
                  <a:pos x="f266" y="f276"/>
                </a:cxn>
                <a:cxn ang="f181">
                  <a:pos x="f264" y="f277"/>
                </a:cxn>
                <a:cxn ang="f181">
                  <a:pos x="f262" y="f278"/>
                </a:cxn>
                <a:cxn ang="f181">
                  <a:pos x="f260" y="f279"/>
                </a:cxn>
                <a:cxn ang="f181">
                  <a:pos x="f258" y="f280"/>
                </a:cxn>
                <a:cxn ang="f181">
                  <a:pos x="f256" y="f281"/>
                </a:cxn>
                <a:cxn ang="f181">
                  <a:pos x="f254" y="f282"/>
                </a:cxn>
                <a:cxn ang="f181">
                  <a:pos x="f252" y="f283"/>
                </a:cxn>
                <a:cxn ang="f181">
                  <a:pos x="f250" y="f284"/>
                </a:cxn>
                <a:cxn ang="f181">
                  <a:pos x="f248" y="f285"/>
                </a:cxn>
                <a:cxn ang="f181">
                  <a:pos x="f246" y="f286"/>
                </a:cxn>
                <a:cxn ang="f181">
                  <a:pos x="f244" y="f287"/>
                </a:cxn>
                <a:cxn ang="f181">
                  <a:pos x="f288" y="f286"/>
                </a:cxn>
                <a:cxn ang="f181">
                  <a:pos x="f289" y="f285"/>
                </a:cxn>
                <a:cxn ang="f181">
                  <a:pos x="f290" y="f284"/>
                </a:cxn>
                <a:cxn ang="f181">
                  <a:pos x="f291" y="f283"/>
                </a:cxn>
                <a:cxn ang="f181">
                  <a:pos x="f292" y="f282"/>
                </a:cxn>
                <a:cxn ang="f181">
                  <a:pos x="f293" y="f281"/>
                </a:cxn>
                <a:cxn ang="f181">
                  <a:pos x="f294" y="f280"/>
                </a:cxn>
                <a:cxn ang="f181">
                  <a:pos x="f295" y="f279"/>
                </a:cxn>
                <a:cxn ang="f181">
                  <a:pos x="f296" y="f278"/>
                </a:cxn>
                <a:cxn ang="f181">
                  <a:pos x="f297" y="f277"/>
                </a:cxn>
                <a:cxn ang="f181">
                  <a:pos x="f298" y="f276"/>
                </a:cxn>
                <a:cxn ang="f181">
                  <a:pos x="f299" y="f275"/>
                </a:cxn>
                <a:cxn ang="f181">
                  <a:pos x="f300" y="f274"/>
                </a:cxn>
                <a:cxn ang="f181">
                  <a:pos x="f301" y="f273"/>
                </a:cxn>
                <a:cxn ang="f181">
                  <a:pos x="f300" y="f271"/>
                </a:cxn>
                <a:cxn ang="f181">
                  <a:pos x="f299" y="f269"/>
                </a:cxn>
                <a:cxn ang="f181">
                  <a:pos x="f298" y="f267"/>
                </a:cxn>
                <a:cxn ang="f181">
                  <a:pos x="f297" y="f265"/>
                </a:cxn>
                <a:cxn ang="f181">
                  <a:pos x="f296" y="f263"/>
                </a:cxn>
                <a:cxn ang="f181">
                  <a:pos x="f295" y="f261"/>
                </a:cxn>
                <a:cxn ang="f181">
                  <a:pos x="f294" y="f259"/>
                </a:cxn>
                <a:cxn ang="f181">
                  <a:pos x="f293" y="f257"/>
                </a:cxn>
                <a:cxn ang="f181">
                  <a:pos x="f292" y="f255"/>
                </a:cxn>
                <a:cxn ang="f181">
                  <a:pos x="f291" y="f253"/>
                </a:cxn>
                <a:cxn ang="f181">
                  <a:pos x="f290" y="f251"/>
                </a:cxn>
                <a:cxn ang="f181">
                  <a:pos x="f289" y="f249"/>
                </a:cxn>
                <a:cxn ang="f181">
                  <a:pos x="f288" y="f247"/>
                </a:cxn>
                <a:cxn ang="f181">
                  <a:pos x="f244" y="f245"/>
                </a:cxn>
              </a:cxnLst>
              <a:rect l="f240" t="f243" r="f241" b="f242"/>
              <a:pathLst>
                <a:path w="934" h="932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4" y="f10"/>
                  </a:lnTo>
                  <a:lnTo>
                    <a:pt x="f32" y="f37"/>
                  </a:lnTo>
                  <a:lnTo>
                    <a:pt x="f30" y="f38"/>
                  </a:lnTo>
                  <a:lnTo>
                    <a:pt x="f28" y="f39"/>
                  </a:lnTo>
                  <a:lnTo>
                    <a:pt x="f26" y="f18"/>
                  </a:lnTo>
                  <a:lnTo>
                    <a:pt x="f24" y="f40"/>
                  </a:lnTo>
                  <a:lnTo>
                    <a:pt x="f22" y="f22"/>
                  </a:lnTo>
                  <a:lnTo>
                    <a:pt x="f20" y="f41"/>
                  </a:lnTo>
                  <a:lnTo>
                    <a:pt x="f18" y="f42"/>
                  </a:lnTo>
                  <a:lnTo>
                    <a:pt x="f16" y="f43"/>
                  </a:lnTo>
                  <a:lnTo>
                    <a:pt x="f14" y="f44"/>
                  </a:lnTo>
                  <a:lnTo>
                    <a:pt x="f12" y="f45"/>
                  </a:lnTo>
                  <a:lnTo>
                    <a:pt x="f10" y="f46"/>
                  </a:lnTo>
                  <a:lnTo>
                    <a:pt x="f9" y="f8"/>
                  </a:lnTo>
                  <a:lnTo>
                    <a:pt x="f47" y="f46"/>
                  </a:lnTo>
                  <a:lnTo>
                    <a:pt x="f2" y="f45"/>
                  </a:lnTo>
                  <a:lnTo>
                    <a:pt x="f31" y="f44"/>
                  </a:lnTo>
                  <a:lnTo>
                    <a:pt x="f48" y="f43"/>
                  </a:lnTo>
                  <a:lnTo>
                    <a:pt x="f49" y="f42"/>
                  </a:lnTo>
                  <a:lnTo>
                    <a:pt x="f25" y="f41"/>
                  </a:lnTo>
                  <a:lnTo>
                    <a:pt x="f23" y="f22"/>
                  </a:lnTo>
                  <a:lnTo>
                    <a:pt x="f21" y="f40"/>
                  </a:lnTo>
                  <a:lnTo>
                    <a:pt x="f50" y="f18"/>
                  </a:lnTo>
                  <a:lnTo>
                    <a:pt x="f17" y="f39"/>
                  </a:lnTo>
                  <a:lnTo>
                    <a:pt x="f15" y="f38"/>
                  </a:lnTo>
                  <a:lnTo>
                    <a:pt x="f51" y="f37"/>
                  </a:lnTo>
                  <a:lnTo>
                    <a:pt x="f11" y="f10"/>
                  </a:lnTo>
                  <a:lnTo>
                    <a:pt x="f6" y="f36"/>
                  </a:lnTo>
                  <a:lnTo>
                    <a:pt x="f11" y="f35"/>
                  </a:lnTo>
                  <a:lnTo>
                    <a:pt x="f51" y="f33"/>
                  </a:lnTo>
                  <a:lnTo>
                    <a:pt x="f15" y="f31"/>
                  </a:lnTo>
                  <a:lnTo>
                    <a:pt x="f17" y="f29"/>
                  </a:lnTo>
                  <a:lnTo>
                    <a:pt x="f50" y="f27"/>
                  </a:lnTo>
                  <a:lnTo>
                    <a:pt x="f21" y="f25"/>
                  </a:lnTo>
                  <a:lnTo>
                    <a:pt x="f23" y="f23"/>
                  </a:lnTo>
                  <a:lnTo>
                    <a:pt x="f25" y="f21"/>
                  </a:lnTo>
                  <a:lnTo>
                    <a:pt x="f49" y="f19"/>
                  </a:lnTo>
                  <a:lnTo>
                    <a:pt x="f48" y="f17"/>
                  </a:lnTo>
                  <a:lnTo>
                    <a:pt x="f31" y="f15"/>
                  </a:lnTo>
                  <a:lnTo>
                    <a:pt x="f2" y="f13"/>
                  </a:lnTo>
                  <a:lnTo>
                    <a:pt x="f47" y="f11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193C6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F5BB2E7-B93B-452A-A670-B07E78459225}"/>
                </a:ext>
              </a:extLst>
            </p:cNvPr>
            <p:cNvSpPr/>
            <p:nvPr/>
          </p:nvSpPr>
          <p:spPr>
            <a:xfrm>
              <a:off x="5623816" y="4422221"/>
              <a:ext cx="554638" cy="91117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648"/>
                <a:gd name="f8" fmla="val 1053"/>
                <a:gd name="f9" fmla="val 527"/>
                <a:gd name="f10" fmla="val 567"/>
                <a:gd name="f11" fmla="val 1"/>
                <a:gd name="f12" fmla="val 607"/>
                <a:gd name="f13" fmla="val 6"/>
                <a:gd name="f14" fmla="val 646"/>
                <a:gd name="f15" fmla="val 14"/>
                <a:gd name="f16" fmla="val 606"/>
                <a:gd name="f17" fmla="val 11"/>
                <a:gd name="f18" fmla="val 547"/>
                <a:gd name="f19" fmla="val 15"/>
                <a:gd name="f20" fmla="val 488"/>
                <a:gd name="f21" fmla="val 26"/>
                <a:gd name="f22" fmla="val 433"/>
                <a:gd name="f23" fmla="val 42"/>
                <a:gd name="f24" fmla="val 380"/>
                <a:gd name="f25" fmla="val 64"/>
                <a:gd name="f26" fmla="val 331"/>
                <a:gd name="f27" fmla="val 92"/>
                <a:gd name="f28" fmla="val 284"/>
                <a:gd name="f29" fmla="val 125"/>
                <a:gd name="f30" fmla="val 242"/>
                <a:gd name="f31" fmla="val 162"/>
                <a:gd name="f32" fmla="val 205"/>
                <a:gd name="f33" fmla="val 204"/>
                <a:gd name="f34" fmla="val 172"/>
                <a:gd name="f35" fmla="val 250"/>
                <a:gd name="f36" fmla="val 143"/>
                <a:gd name="f37" fmla="val 300"/>
                <a:gd name="f38" fmla="val 121"/>
                <a:gd name="f39" fmla="val 353"/>
                <a:gd name="f40" fmla="val 105"/>
                <a:gd name="f41" fmla="val 408"/>
                <a:gd name="f42" fmla="val 95"/>
                <a:gd name="f43" fmla="val 466"/>
                <a:gd name="f44" fmla="val 91"/>
                <a:gd name="f45" fmla="val 526"/>
                <a:gd name="f46" fmla="val 586"/>
                <a:gd name="f47" fmla="val 643"/>
                <a:gd name="f48" fmla="val 700"/>
                <a:gd name="f49" fmla="val 752"/>
                <a:gd name="f50" fmla="val 802"/>
                <a:gd name="f51" fmla="val 847"/>
                <a:gd name="f52" fmla="val 890"/>
                <a:gd name="f53" fmla="val 927"/>
                <a:gd name="f54" fmla="val 961"/>
                <a:gd name="f55" fmla="val 988"/>
                <a:gd name="f56" fmla="val 1010"/>
                <a:gd name="f57" fmla="val 1027"/>
                <a:gd name="f58" fmla="val 1036"/>
                <a:gd name="f59" fmla="val 1041"/>
                <a:gd name="f60" fmla="val 1039"/>
                <a:gd name="f61" fmla="val 608"/>
                <a:gd name="f62" fmla="val 1046"/>
                <a:gd name="f63" fmla="val 569"/>
                <a:gd name="f64" fmla="val 1051"/>
                <a:gd name="f65" fmla="val 469"/>
                <a:gd name="f66" fmla="val 1050"/>
                <a:gd name="f67" fmla="val 414"/>
                <a:gd name="f68" fmla="val 1025"/>
                <a:gd name="f69" fmla="val 310"/>
                <a:gd name="f70" fmla="val 1006"/>
                <a:gd name="f71" fmla="val 261"/>
                <a:gd name="f72" fmla="val 980"/>
                <a:gd name="f73" fmla="val 216"/>
                <a:gd name="f74" fmla="val 951"/>
                <a:gd name="f75" fmla="val 174"/>
                <a:gd name="f76" fmla="val 918"/>
                <a:gd name="f77" fmla="val 136"/>
                <a:gd name="f78" fmla="val 879"/>
                <a:gd name="f79" fmla="val 101"/>
                <a:gd name="f80" fmla="val 837"/>
                <a:gd name="f81" fmla="val 72"/>
                <a:gd name="f82" fmla="val 792"/>
                <a:gd name="f83" fmla="val 47"/>
                <a:gd name="f84" fmla="val 744"/>
                <a:gd name="f85" fmla="val 693"/>
                <a:gd name="f86" fmla="val 12"/>
                <a:gd name="f87" fmla="val 639"/>
                <a:gd name="f88" fmla="val 3"/>
                <a:gd name="f89" fmla="val 584"/>
                <a:gd name="f90" fmla="val 413"/>
                <a:gd name="f91" fmla="val 359"/>
                <a:gd name="f92" fmla="val 309"/>
                <a:gd name="f93" fmla="val 260"/>
                <a:gd name="f94" fmla="val 215"/>
                <a:gd name="f95" fmla="val 173"/>
                <a:gd name="f96" fmla="val 102"/>
                <a:gd name="f97" fmla="val 27"/>
                <a:gd name="f98" fmla="+- 0 0 -90"/>
                <a:gd name="f99" fmla="*/ f4 1 648"/>
                <a:gd name="f100" fmla="*/ f5 1 1053"/>
                <a:gd name="f101" fmla="+- f8 0 f6"/>
                <a:gd name="f102" fmla="+- f7 0 f6"/>
                <a:gd name="f103" fmla="*/ f98 f0 1"/>
                <a:gd name="f104" fmla="*/ f102 1 648"/>
                <a:gd name="f105" fmla="*/ f101 1 1053"/>
                <a:gd name="f106" fmla="*/ 567 f102 1"/>
                <a:gd name="f107" fmla="*/ 1 f101 1"/>
                <a:gd name="f108" fmla="*/ 646 f102 1"/>
                <a:gd name="f109" fmla="*/ 14 f101 1"/>
                <a:gd name="f110" fmla="*/ 547 f102 1"/>
                <a:gd name="f111" fmla="*/ 15 f101 1"/>
                <a:gd name="f112" fmla="*/ 433 f102 1"/>
                <a:gd name="f113" fmla="*/ 42 f101 1"/>
                <a:gd name="f114" fmla="*/ 331 f102 1"/>
                <a:gd name="f115" fmla="*/ 92 f101 1"/>
                <a:gd name="f116" fmla="*/ 242 f102 1"/>
                <a:gd name="f117" fmla="*/ 162 f101 1"/>
                <a:gd name="f118" fmla="*/ 172 f102 1"/>
                <a:gd name="f119" fmla="*/ 250 f101 1"/>
                <a:gd name="f120" fmla="*/ 121 f102 1"/>
                <a:gd name="f121" fmla="*/ 353 f101 1"/>
                <a:gd name="f122" fmla="*/ 95 f102 1"/>
                <a:gd name="f123" fmla="*/ 466 f101 1"/>
                <a:gd name="f124" fmla="*/ 586 f101 1"/>
                <a:gd name="f125" fmla="*/ 700 f101 1"/>
                <a:gd name="f126" fmla="*/ 802 f101 1"/>
                <a:gd name="f127" fmla="*/ 890 f101 1"/>
                <a:gd name="f128" fmla="*/ 961 f101 1"/>
                <a:gd name="f129" fmla="*/ 1010 f101 1"/>
                <a:gd name="f130" fmla="*/ 1036 f101 1"/>
                <a:gd name="f131" fmla="*/ 648 f102 1"/>
                <a:gd name="f132" fmla="*/ 1039 f101 1"/>
                <a:gd name="f133" fmla="*/ 569 f102 1"/>
                <a:gd name="f134" fmla="*/ 1051 f101 1"/>
                <a:gd name="f135" fmla="*/ 469 f102 1"/>
                <a:gd name="f136" fmla="*/ 1050 f101 1"/>
                <a:gd name="f137" fmla="*/ 360 f102 1"/>
                <a:gd name="f138" fmla="*/ 1025 f101 1"/>
                <a:gd name="f139" fmla="*/ 261 f102 1"/>
                <a:gd name="f140" fmla="*/ 980 f101 1"/>
                <a:gd name="f141" fmla="*/ 174 f102 1"/>
                <a:gd name="f142" fmla="*/ 918 f101 1"/>
                <a:gd name="f143" fmla="*/ 101 f102 1"/>
                <a:gd name="f144" fmla="*/ 837 f101 1"/>
                <a:gd name="f145" fmla="*/ 47 f102 1"/>
                <a:gd name="f146" fmla="*/ 744 f101 1"/>
                <a:gd name="f147" fmla="*/ 12 f102 1"/>
                <a:gd name="f148" fmla="*/ 639 f101 1"/>
                <a:gd name="f149" fmla="*/ 0 f102 1"/>
                <a:gd name="f150" fmla="*/ 527 f101 1"/>
                <a:gd name="f151" fmla="*/ 413 f101 1"/>
                <a:gd name="f152" fmla="*/ 309 f101 1"/>
                <a:gd name="f153" fmla="*/ 215 f101 1"/>
                <a:gd name="f154" fmla="*/ 136 f101 1"/>
                <a:gd name="f155" fmla="*/ 72 f101 1"/>
                <a:gd name="f156" fmla="*/ 27 f101 1"/>
                <a:gd name="f157" fmla="*/ 3 f101 1"/>
                <a:gd name="f158" fmla="*/ f103 1 f3"/>
                <a:gd name="f159" fmla="*/ f106 1 648"/>
                <a:gd name="f160" fmla="*/ f107 1 1053"/>
                <a:gd name="f161" fmla="*/ f108 1 648"/>
                <a:gd name="f162" fmla="*/ f109 1 1053"/>
                <a:gd name="f163" fmla="*/ f110 1 648"/>
                <a:gd name="f164" fmla="*/ f111 1 1053"/>
                <a:gd name="f165" fmla="*/ f112 1 648"/>
                <a:gd name="f166" fmla="*/ f113 1 1053"/>
                <a:gd name="f167" fmla="*/ f114 1 648"/>
                <a:gd name="f168" fmla="*/ f115 1 1053"/>
                <a:gd name="f169" fmla="*/ f116 1 648"/>
                <a:gd name="f170" fmla="*/ f117 1 1053"/>
                <a:gd name="f171" fmla="*/ f118 1 648"/>
                <a:gd name="f172" fmla="*/ f119 1 1053"/>
                <a:gd name="f173" fmla="*/ f120 1 648"/>
                <a:gd name="f174" fmla="*/ f121 1 1053"/>
                <a:gd name="f175" fmla="*/ f122 1 648"/>
                <a:gd name="f176" fmla="*/ f123 1 1053"/>
                <a:gd name="f177" fmla="*/ f124 1 1053"/>
                <a:gd name="f178" fmla="*/ f125 1 1053"/>
                <a:gd name="f179" fmla="*/ f126 1 1053"/>
                <a:gd name="f180" fmla="*/ f127 1 1053"/>
                <a:gd name="f181" fmla="*/ f128 1 1053"/>
                <a:gd name="f182" fmla="*/ f129 1 1053"/>
                <a:gd name="f183" fmla="*/ f130 1 1053"/>
                <a:gd name="f184" fmla="*/ f131 1 648"/>
                <a:gd name="f185" fmla="*/ f132 1 1053"/>
                <a:gd name="f186" fmla="*/ f133 1 648"/>
                <a:gd name="f187" fmla="*/ f134 1 1053"/>
                <a:gd name="f188" fmla="*/ f135 1 648"/>
                <a:gd name="f189" fmla="*/ f136 1 1053"/>
                <a:gd name="f190" fmla="*/ f137 1 648"/>
                <a:gd name="f191" fmla="*/ f138 1 1053"/>
                <a:gd name="f192" fmla="*/ f139 1 648"/>
                <a:gd name="f193" fmla="*/ f140 1 1053"/>
                <a:gd name="f194" fmla="*/ f141 1 648"/>
                <a:gd name="f195" fmla="*/ f142 1 1053"/>
                <a:gd name="f196" fmla="*/ f143 1 648"/>
                <a:gd name="f197" fmla="*/ f144 1 1053"/>
                <a:gd name="f198" fmla="*/ f145 1 648"/>
                <a:gd name="f199" fmla="*/ f146 1 1053"/>
                <a:gd name="f200" fmla="*/ f147 1 648"/>
                <a:gd name="f201" fmla="*/ f148 1 1053"/>
                <a:gd name="f202" fmla="*/ f149 1 648"/>
                <a:gd name="f203" fmla="*/ f150 1 1053"/>
                <a:gd name="f204" fmla="*/ f151 1 1053"/>
                <a:gd name="f205" fmla="*/ f152 1 1053"/>
                <a:gd name="f206" fmla="*/ f153 1 1053"/>
                <a:gd name="f207" fmla="*/ f154 1 1053"/>
                <a:gd name="f208" fmla="*/ f155 1 1053"/>
                <a:gd name="f209" fmla="*/ f156 1 1053"/>
                <a:gd name="f210" fmla="*/ f157 1 1053"/>
                <a:gd name="f211" fmla="*/ 0 1 f104"/>
                <a:gd name="f212" fmla="*/ f7 1 f104"/>
                <a:gd name="f213" fmla="*/ 0 1 f105"/>
                <a:gd name="f214" fmla="*/ f8 1 f105"/>
                <a:gd name="f215" fmla="+- f158 0 f1"/>
                <a:gd name="f216" fmla="*/ f159 1 f104"/>
                <a:gd name="f217" fmla="*/ f160 1 f105"/>
                <a:gd name="f218" fmla="*/ f161 1 f104"/>
                <a:gd name="f219" fmla="*/ f162 1 f105"/>
                <a:gd name="f220" fmla="*/ f163 1 f104"/>
                <a:gd name="f221" fmla="*/ f164 1 f105"/>
                <a:gd name="f222" fmla="*/ f165 1 f104"/>
                <a:gd name="f223" fmla="*/ f166 1 f105"/>
                <a:gd name="f224" fmla="*/ f167 1 f104"/>
                <a:gd name="f225" fmla="*/ f168 1 f105"/>
                <a:gd name="f226" fmla="*/ f169 1 f104"/>
                <a:gd name="f227" fmla="*/ f170 1 f105"/>
                <a:gd name="f228" fmla="*/ f171 1 f104"/>
                <a:gd name="f229" fmla="*/ f172 1 f105"/>
                <a:gd name="f230" fmla="*/ f173 1 f104"/>
                <a:gd name="f231" fmla="*/ f174 1 f105"/>
                <a:gd name="f232" fmla="*/ f175 1 f104"/>
                <a:gd name="f233" fmla="*/ f176 1 f105"/>
                <a:gd name="f234" fmla="*/ f177 1 f105"/>
                <a:gd name="f235" fmla="*/ f178 1 f105"/>
                <a:gd name="f236" fmla="*/ f179 1 f105"/>
                <a:gd name="f237" fmla="*/ f180 1 f105"/>
                <a:gd name="f238" fmla="*/ f181 1 f105"/>
                <a:gd name="f239" fmla="*/ f182 1 f105"/>
                <a:gd name="f240" fmla="*/ f183 1 f105"/>
                <a:gd name="f241" fmla="*/ f184 1 f104"/>
                <a:gd name="f242" fmla="*/ f185 1 f105"/>
                <a:gd name="f243" fmla="*/ f186 1 f104"/>
                <a:gd name="f244" fmla="*/ f187 1 f105"/>
                <a:gd name="f245" fmla="*/ f188 1 f104"/>
                <a:gd name="f246" fmla="*/ f189 1 f105"/>
                <a:gd name="f247" fmla="*/ f190 1 f104"/>
                <a:gd name="f248" fmla="*/ f191 1 f105"/>
                <a:gd name="f249" fmla="*/ f192 1 f104"/>
                <a:gd name="f250" fmla="*/ f193 1 f105"/>
                <a:gd name="f251" fmla="*/ f194 1 f104"/>
                <a:gd name="f252" fmla="*/ f195 1 f105"/>
                <a:gd name="f253" fmla="*/ f196 1 f104"/>
                <a:gd name="f254" fmla="*/ f197 1 f105"/>
                <a:gd name="f255" fmla="*/ f198 1 f104"/>
                <a:gd name="f256" fmla="*/ f199 1 f105"/>
                <a:gd name="f257" fmla="*/ f200 1 f104"/>
                <a:gd name="f258" fmla="*/ f201 1 f105"/>
                <a:gd name="f259" fmla="*/ f202 1 f104"/>
                <a:gd name="f260" fmla="*/ f203 1 f105"/>
                <a:gd name="f261" fmla="*/ f204 1 f105"/>
                <a:gd name="f262" fmla="*/ f205 1 f105"/>
                <a:gd name="f263" fmla="*/ f206 1 f105"/>
                <a:gd name="f264" fmla="*/ f207 1 f105"/>
                <a:gd name="f265" fmla="*/ f208 1 f105"/>
                <a:gd name="f266" fmla="*/ f209 1 f105"/>
                <a:gd name="f267" fmla="*/ f210 1 f105"/>
                <a:gd name="f268" fmla="*/ f211 f99 1"/>
                <a:gd name="f269" fmla="*/ f212 f99 1"/>
                <a:gd name="f270" fmla="*/ f214 f100 1"/>
                <a:gd name="f271" fmla="*/ f213 f100 1"/>
                <a:gd name="f272" fmla="*/ f216 f99 1"/>
                <a:gd name="f273" fmla="*/ f217 f100 1"/>
                <a:gd name="f274" fmla="*/ f218 f99 1"/>
                <a:gd name="f275" fmla="*/ f219 f100 1"/>
                <a:gd name="f276" fmla="*/ f220 f99 1"/>
                <a:gd name="f277" fmla="*/ f221 f100 1"/>
                <a:gd name="f278" fmla="*/ f222 f99 1"/>
                <a:gd name="f279" fmla="*/ f223 f100 1"/>
                <a:gd name="f280" fmla="*/ f224 f99 1"/>
                <a:gd name="f281" fmla="*/ f225 f100 1"/>
                <a:gd name="f282" fmla="*/ f226 f99 1"/>
                <a:gd name="f283" fmla="*/ f227 f100 1"/>
                <a:gd name="f284" fmla="*/ f228 f99 1"/>
                <a:gd name="f285" fmla="*/ f229 f100 1"/>
                <a:gd name="f286" fmla="*/ f230 f99 1"/>
                <a:gd name="f287" fmla="*/ f231 f100 1"/>
                <a:gd name="f288" fmla="*/ f232 f99 1"/>
                <a:gd name="f289" fmla="*/ f233 f100 1"/>
                <a:gd name="f290" fmla="*/ f234 f100 1"/>
                <a:gd name="f291" fmla="*/ f235 f100 1"/>
                <a:gd name="f292" fmla="*/ f236 f100 1"/>
                <a:gd name="f293" fmla="*/ f237 f100 1"/>
                <a:gd name="f294" fmla="*/ f238 f100 1"/>
                <a:gd name="f295" fmla="*/ f239 f100 1"/>
                <a:gd name="f296" fmla="*/ f240 f100 1"/>
                <a:gd name="f297" fmla="*/ f241 f99 1"/>
                <a:gd name="f298" fmla="*/ f242 f100 1"/>
                <a:gd name="f299" fmla="*/ f243 f99 1"/>
                <a:gd name="f300" fmla="*/ f244 f100 1"/>
                <a:gd name="f301" fmla="*/ f245 f99 1"/>
                <a:gd name="f302" fmla="*/ f246 f100 1"/>
                <a:gd name="f303" fmla="*/ f247 f99 1"/>
                <a:gd name="f304" fmla="*/ f248 f100 1"/>
                <a:gd name="f305" fmla="*/ f249 f99 1"/>
                <a:gd name="f306" fmla="*/ f250 f100 1"/>
                <a:gd name="f307" fmla="*/ f251 f99 1"/>
                <a:gd name="f308" fmla="*/ f252 f100 1"/>
                <a:gd name="f309" fmla="*/ f253 f99 1"/>
                <a:gd name="f310" fmla="*/ f254 f100 1"/>
                <a:gd name="f311" fmla="*/ f255 f99 1"/>
                <a:gd name="f312" fmla="*/ f256 f100 1"/>
                <a:gd name="f313" fmla="*/ f257 f99 1"/>
                <a:gd name="f314" fmla="*/ f258 f100 1"/>
                <a:gd name="f315" fmla="*/ f259 f99 1"/>
                <a:gd name="f316" fmla="*/ f260 f100 1"/>
                <a:gd name="f317" fmla="*/ f261 f100 1"/>
                <a:gd name="f318" fmla="*/ f262 f100 1"/>
                <a:gd name="f319" fmla="*/ f263 f100 1"/>
                <a:gd name="f320" fmla="*/ f264 f100 1"/>
                <a:gd name="f321" fmla="*/ f265 f100 1"/>
                <a:gd name="f322" fmla="*/ f266 f100 1"/>
                <a:gd name="f323" fmla="*/ f267 f1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5">
                  <a:pos x="f272" y="f273"/>
                </a:cxn>
                <a:cxn ang="f215">
                  <a:pos x="f274" y="f275"/>
                </a:cxn>
                <a:cxn ang="f215">
                  <a:pos x="f276" y="f277"/>
                </a:cxn>
                <a:cxn ang="f215">
                  <a:pos x="f278" y="f279"/>
                </a:cxn>
                <a:cxn ang="f215">
                  <a:pos x="f280" y="f281"/>
                </a:cxn>
                <a:cxn ang="f215">
                  <a:pos x="f282" y="f283"/>
                </a:cxn>
                <a:cxn ang="f215">
                  <a:pos x="f284" y="f285"/>
                </a:cxn>
                <a:cxn ang="f215">
                  <a:pos x="f286" y="f287"/>
                </a:cxn>
                <a:cxn ang="f215">
                  <a:pos x="f288" y="f289"/>
                </a:cxn>
                <a:cxn ang="f215">
                  <a:pos x="f288" y="f290"/>
                </a:cxn>
                <a:cxn ang="f215">
                  <a:pos x="f286" y="f291"/>
                </a:cxn>
                <a:cxn ang="f215">
                  <a:pos x="f284" y="f292"/>
                </a:cxn>
                <a:cxn ang="f215">
                  <a:pos x="f282" y="f293"/>
                </a:cxn>
                <a:cxn ang="f215">
                  <a:pos x="f280" y="f294"/>
                </a:cxn>
                <a:cxn ang="f215">
                  <a:pos x="f278" y="f295"/>
                </a:cxn>
                <a:cxn ang="f215">
                  <a:pos x="f276" y="f296"/>
                </a:cxn>
                <a:cxn ang="f215">
                  <a:pos x="f297" y="f298"/>
                </a:cxn>
                <a:cxn ang="f215">
                  <a:pos x="f299" y="f300"/>
                </a:cxn>
                <a:cxn ang="f215">
                  <a:pos x="f301" y="f302"/>
                </a:cxn>
                <a:cxn ang="f215">
                  <a:pos x="f303" y="f304"/>
                </a:cxn>
                <a:cxn ang="f215">
                  <a:pos x="f305" y="f306"/>
                </a:cxn>
                <a:cxn ang="f215">
                  <a:pos x="f307" y="f308"/>
                </a:cxn>
                <a:cxn ang="f215">
                  <a:pos x="f309" y="f310"/>
                </a:cxn>
                <a:cxn ang="f215">
                  <a:pos x="f311" y="f312"/>
                </a:cxn>
                <a:cxn ang="f215">
                  <a:pos x="f313" y="f314"/>
                </a:cxn>
                <a:cxn ang="f215">
                  <a:pos x="f315" y="f316"/>
                </a:cxn>
                <a:cxn ang="f215">
                  <a:pos x="f313" y="f317"/>
                </a:cxn>
                <a:cxn ang="f215">
                  <a:pos x="f311" y="f318"/>
                </a:cxn>
                <a:cxn ang="f215">
                  <a:pos x="f309" y="f319"/>
                </a:cxn>
                <a:cxn ang="f215">
                  <a:pos x="f307" y="f320"/>
                </a:cxn>
                <a:cxn ang="f215">
                  <a:pos x="f305" y="f321"/>
                </a:cxn>
                <a:cxn ang="f215">
                  <a:pos x="f303" y="f322"/>
                </a:cxn>
                <a:cxn ang="f215">
                  <a:pos x="f301" y="f323"/>
                </a:cxn>
              </a:cxnLst>
              <a:rect l="f268" t="f271" r="f269" b="f270"/>
              <a:pathLst>
                <a:path w="648" h="1053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2" y="f46"/>
                  </a:lnTo>
                  <a:lnTo>
                    <a:pt x="f40" y="f47"/>
                  </a:lnTo>
                  <a:lnTo>
                    <a:pt x="f38" y="f48"/>
                  </a:lnTo>
                  <a:lnTo>
                    <a:pt x="f36" y="f49"/>
                  </a:lnTo>
                  <a:lnTo>
                    <a:pt x="f34" y="f50"/>
                  </a:lnTo>
                  <a:lnTo>
                    <a:pt x="f32" y="f51"/>
                  </a:lnTo>
                  <a:lnTo>
                    <a:pt x="f30" y="f52"/>
                  </a:lnTo>
                  <a:lnTo>
                    <a:pt x="f28" y="f53"/>
                  </a:lnTo>
                  <a:lnTo>
                    <a:pt x="f26" y="f54"/>
                  </a:lnTo>
                  <a:lnTo>
                    <a:pt x="f24" y="f55"/>
                  </a:lnTo>
                  <a:lnTo>
                    <a:pt x="f22" y="f56"/>
                  </a:lnTo>
                  <a:lnTo>
                    <a:pt x="f20" y="f57"/>
                  </a:lnTo>
                  <a:lnTo>
                    <a:pt x="f18" y="f58"/>
                  </a:lnTo>
                  <a:lnTo>
                    <a:pt x="f16" y="f59"/>
                  </a:lnTo>
                  <a:lnTo>
                    <a:pt x="f7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9" y="f8"/>
                  </a:lnTo>
                  <a:lnTo>
                    <a:pt x="f65" y="f66"/>
                  </a:lnTo>
                  <a:lnTo>
                    <a:pt x="f67" y="f59"/>
                  </a:lnTo>
                  <a:lnTo>
                    <a:pt x="f2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21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6" y="f9"/>
                  </a:lnTo>
                  <a:lnTo>
                    <a:pt x="f88" y="f65"/>
                  </a:lnTo>
                  <a:lnTo>
                    <a:pt x="f86" y="f90"/>
                  </a:lnTo>
                  <a:lnTo>
                    <a:pt x="f21" y="f91"/>
                  </a:lnTo>
                  <a:lnTo>
                    <a:pt x="f83" y="f92"/>
                  </a:lnTo>
                  <a:lnTo>
                    <a:pt x="f81" y="f93"/>
                  </a:lnTo>
                  <a:lnTo>
                    <a:pt x="f79" y="f94"/>
                  </a:lnTo>
                  <a:lnTo>
                    <a:pt x="f77" y="f95"/>
                  </a:lnTo>
                  <a:lnTo>
                    <a:pt x="f75" y="f77"/>
                  </a:lnTo>
                  <a:lnTo>
                    <a:pt x="f73" y="f96"/>
                  </a:lnTo>
                  <a:lnTo>
                    <a:pt x="f71" y="f81"/>
                  </a:lnTo>
                  <a:lnTo>
                    <a:pt x="f69" y="f83"/>
                  </a:lnTo>
                  <a:lnTo>
                    <a:pt x="f2" y="f97"/>
                  </a:lnTo>
                  <a:lnTo>
                    <a:pt x="f67" y="f86"/>
                  </a:lnTo>
                  <a:lnTo>
                    <a:pt x="f65" y="f88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42715C30-EE0C-44D5-BE39-5752CCE27BDC}"/>
                </a:ext>
              </a:extLst>
            </p:cNvPr>
            <p:cNvSpPr/>
            <p:nvPr/>
          </p:nvSpPr>
          <p:spPr>
            <a:xfrm>
              <a:off x="5866900" y="4751350"/>
              <a:ext cx="53071" cy="251176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EDB15417-59AD-40E7-BE65-9958A5D1A785}"/>
                </a:ext>
              </a:extLst>
            </p:cNvPr>
            <p:cNvSpPr/>
            <p:nvPr/>
          </p:nvSpPr>
          <p:spPr>
            <a:xfrm>
              <a:off x="5962765" y="4746156"/>
              <a:ext cx="222537" cy="259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0"/>
                <a:gd name="f7" fmla="val 300"/>
                <a:gd name="f8" fmla="val 159"/>
                <a:gd name="f9" fmla="val 185"/>
                <a:gd name="f10" fmla="val 1"/>
                <a:gd name="f11" fmla="val 209"/>
                <a:gd name="f12" fmla="val 4"/>
                <a:gd name="f13" fmla="val 231"/>
                <a:gd name="f14" fmla="val 10"/>
                <a:gd name="f15" fmla="val 253"/>
                <a:gd name="f16" fmla="val 17"/>
                <a:gd name="f17" fmla="val 244"/>
                <a:gd name="f18" fmla="val 65"/>
                <a:gd name="f19" fmla="val 206"/>
                <a:gd name="f20" fmla="val 53"/>
                <a:gd name="f21" fmla="val 186"/>
                <a:gd name="f22" fmla="val 49"/>
                <a:gd name="f23" fmla="val 164"/>
                <a:gd name="f24" fmla="val 48"/>
                <a:gd name="f25" fmla="val 142"/>
                <a:gd name="f26" fmla="val 50"/>
                <a:gd name="f27" fmla="val 122"/>
                <a:gd name="f28" fmla="val 55"/>
                <a:gd name="f29" fmla="val 104"/>
                <a:gd name="f30" fmla="val 64"/>
                <a:gd name="f31" fmla="val 89"/>
                <a:gd name="f32" fmla="val 75"/>
                <a:gd name="f33" fmla="val 78"/>
                <a:gd name="f34" fmla="val 69"/>
                <a:gd name="f35" fmla="val 108"/>
                <a:gd name="f36" fmla="val 63"/>
                <a:gd name="f37" fmla="val 130"/>
                <a:gd name="f38" fmla="val 61"/>
                <a:gd name="f39" fmla="val 155"/>
                <a:gd name="f40" fmla="val 62"/>
                <a:gd name="f41" fmla="val 178"/>
                <a:gd name="f42" fmla="val 68"/>
                <a:gd name="f43" fmla="val 198"/>
                <a:gd name="f44" fmla="val 76"/>
                <a:gd name="f45" fmla="val 214"/>
                <a:gd name="f46" fmla="val 87"/>
                <a:gd name="f47" fmla="val 229"/>
                <a:gd name="f48" fmla="val 101"/>
                <a:gd name="f49" fmla="val 240"/>
                <a:gd name="f50" fmla="val 119"/>
                <a:gd name="f51" fmla="val 249"/>
                <a:gd name="f52" fmla="val 139"/>
                <a:gd name="f53" fmla="val 254"/>
                <a:gd name="f54" fmla="val 204"/>
                <a:gd name="f55" fmla="val 163"/>
                <a:gd name="f56" fmla="val 282"/>
                <a:gd name="f57" fmla="val 238"/>
                <a:gd name="f58" fmla="val 289"/>
                <a:gd name="f59" fmla="val 211"/>
                <a:gd name="f60" fmla="val 296"/>
                <a:gd name="f61" fmla="val 184"/>
                <a:gd name="f62" fmla="val 299"/>
                <a:gd name="f63" fmla="val 156"/>
                <a:gd name="f64" fmla="val 132"/>
                <a:gd name="f65" fmla="val 110"/>
                <a:gd name="f66" fmla="val 90"/>
                <a:gd name="f67" fmla="val 290"/>
                <a:gd name="f68" fmla="val 277"/>
                <a:gd name="f69" fmla="val 41"/>
                <a:gd name="f70" fmla="val 23"/>
                <a:gd name="f71" fmla="val 239"/>
                <a:gd name="f72" fmla="val 11"/>
                <a:gd name="f73" fmla="val 213"/>
                <a:gd name="f74" fmla="val 3"/>
                <a:gd name="f75" fmla="val 154"/>
                <a:gd name="f76" fmla="val 121"/>
                <a:gd name="f77" fmla="val 91"/>
                <a:gd name="f78" fmla="val 18"/>
                <a:gd name="f79" fmla="val 73"/>
                <a:gd name="f80" fmla="val 29"/>
                <a:gd name="f81" fmla="val 57"/>
                <a:gd name="f82" fmla="val 43"/>
                <a:gd name="f83" fmla="val 20"/>
                <a:gd name="f84" fmla="val 92"/>
                <a:gd name="f85" fmla="val 113"/>
                <a:gd name="f86" fmla="val 5"/>
                <a:gd name="f87" fmla="val 135"/>
                <a:gd name="f88" fmla="+- 0 0 -90"/>
                <a:gd name="f89" fmla="*/ f3 1 260"/>
                <a:gd name="f90" fmla="*/ f4 1 300"/>
                <a:gd name="f91" fmla="+- f7 0 f5"/>
                <a:gd name="f92" fmla="+- f6 0 f5"/>
                <a:gd name="f93" fmla="*/ f88 f0 1"/>
                <a:gd name="f94" fmla="*/ f92 1 260"/>
                <a:gd name="f95" fmla="*/ f91 1 300"/>
                <a:gd name="f96" fmla="*/ 159 f92 1"/>
                <a:gd name="f97" fmla="*/ 0 f91 1"/>
                <a:gd name="f98" fmla="*/ 185 f92 1"/>
                <a:gd name="f99" fmla="*/ 1 f91 1"/>
                <a:gd name="f100" fmla="*/ 209 f92 1"/>
                <a:gd name="f101" fmla="*/ 4 f91 1"/>
                <a:gd name="f102" fmla="*/ 231 f92 1"/>
                <a:gd name="f103" fmla="*/ 10 f91 1"/>
                <a:gd name="f104" fmla="*/ 253 f92 1"/>
                <a:gd name="f105" fmla="*/ 17 f91 1"/>
                <a:gd name="f106" fmla="*/ 244 f92 1"/>
                <a:gd name="f107" fmla="*/ 65 f91 1"/>
                <a:gd name="f108" fmla="*/ 206 f92 1"/>
                <a:gd name="f109" fmla="*/ 53 f91 1"/>
                <a:gd name="f110" fmla="*/ 186 f92 1"/>
                <a:gd name="f111" fmla="*/ 49 f91 1"/>
                <a:gd name="f112" fmla="*/ 164 f92 1"/>
                <a:gd name="f113" fmla="*/ 48 f91 1"/>
                <a:gd name="f114" fmla="*/ 142 f92 1"/>
                <a:gd name="f115" fmla="*/ 50 f91 1"/>
                <a:gd name="f116" fmla="*/ 122 f92 1"/>
                <a:gd name="f117" fmla="*/ 55 f91 1"/>
                <a:gd name="f118" fmla="*/ 104 f92 1"/>
                <a:gd name="f119" fmla="*/ 64 f91 1"/>
                <a:gd name="f120" fmla="*/ 89 f92 1"/>
                <a:gd name="f121" fmla="*/ 75 f91 1"/>
                <a:gd name="f122" fmla="*/ 78 f92 1"/>
                <a:gd name="f123" fmla="*/ 89 f91 1"/>
                <a:gd name="f124" fmla="*/ 69 f92 1"/>
                <a:gd name="f125" fmla="*/ 108 f91 1"/>
                <a:gd name="f126" fmla="*/ 63 f92 1"/>
                <a:gd name="f127" fmla="*/ 130 f91 1"/>
                <a:gd name="f128" fmla="*/ 61 f92 1"/>
                <a:gd name="f129" fmla="*/ 155 f91 1"/>
                <a:gd name="f130" fmla="*/ 62 f92 1"/>
                <a:gd name="f131" fmla="*/ 178 f91 1"/>
                <a:gd name="f132" fmla="*/ 68 f92 1"/>
                <a:gd name="f133" fmla="*/ 198 f91 1"/>
                <a:gd name="f134" fmla="*/ 76 f92 1"/>
                <a:gd name="f135" fmla="*/ 214 f91 1"/>
                <a:gd name="f136" fmla="*/ 87 f92 1"/>
                <a:gd name="f137" fmla="*/ 229 f91 1"/>
                <a:gd name="f138" fmla="*/ 101 f92 1"/>
                <a:gd name="f139" fmla="*/ 240 f91 1"/>
                <a:gd name="f140" fmla="*/ 119 f92 1"/>
                <a:gd name="f141" fmla="*/ 249 f91 1"/>
                <a:gd name="f142" fmla="*/ 139 f92 1"/>
                <a:gd name="f143" fmla="*/ 253 f91 1"/>
                <a:gd name="f144" fmla="*/ 254 f91 1"/>
                <a:gd name="f145" fmla="*/ 204 f92 1"/>
                <a:gd name="f146" fmla="*/ 163 f91 1"/>
                <a:gd name="f147" fmla="*/ 260 f92 1"/>
                <a:gd name="f148" fmla="*/ 282 f91 1"/>
                <a:gd name="f149" fmla="*/ 238 f92 1"/>
                <a:gd name="f150" fmla="*/ 289 f91 1"/>
                <a:gd name="f151" fmla="*/ 211 f92 1"/>
                <a:gd name="f152" fmla="*/ 296 f91 1"/>
                <a:gd name="f153" fmla="*/ 184 f92 1"/>
                <a:gd name="f154" fmla="*/ 299 f91 1"/>
                <a:gd name="f155" fmla="*/ 156 f92 1"/>
                <a:gd name="f156" fmla="*/ 300 f91 1"/>
                <a:gd name="f157" fmla="*/ 132 f92 1"/>
                <a:gd name="f158" fmla="*/ 110 f92 1"/>
                <a:gd name="f159" fmla="*/ 90 f92 1"/>
                <a:gd name="f160" fmla="*/ 290 f91 1"/>
                <a:gd name="f161" fmla="*/ 277 f91 1"/>
                <a:gd name="f162" fmla="*/ 41 f92 1"/>
                <a:gd name="f163" fmla="*/ 260 f91 1"/>
                <a:gd name="f164" fmla="*/ 23 f92 1"/>
                <a:gd name="f165" fmla="*/ 239 f91 1"/>
                <a:gd name="f166" fmla="*/ 11 f92 1"/>
                <a:gd name="f167" fmla="*/ 213 f91 1"/>
                <a:gd name="f168" fmla="*/ 3 f92 1"/>
                <a:gd name="f169" fmla="*/ 186 f91 1"/>
                <a:gd name="f170" fmla="*/ 0 f92 1"/>
                <a:gd name="f171" fmla="*/ 154 f91 1"/>
                <a:gd name="f172" fmla="*/ 121 f91 1"/>
                <a:gd name="f173" fmla="*/ 91 f91 1"/>
                <a:gd name="f174" fmla="*/ 18 f92 1"/>
                <a:gd name="f175" fmla="*/ 73 f91 1"/>
                <a:gd name="f176" fmla="*/ 29 f92 1"/>
                <a:gd name="f177" fmla="*/ 57 f91 1"/>
                <a:gd name="f178" fmla="*/ 43 f91 1"/>
                <a:gd name="f179" fmla="*/ 57 f92 1"/>
                <a:gd name="f180" fmla="*/ 29 f91 1"/>
                <a:gd name="f181" fmla="*/ 73 f92 1"/>
                <a:gd name="f182" fmla="*/ 20 f91 1"/>
                <a:gd name="f183" fmla="*/ 92 f92 1"/>
                <a:gd name="f184" fmla="*/ 11 f91 1"/>
                <a:gd name="f185" fmla="*/ 113 f92 1"/>
                <a:gd name="f186" fmla="*/ 5 f91 1"/>
                <a:gd name="f187" fmla="*/ 135 f92 1"/>
                <a:gd name="f188" fmla="*/ f93 1 f2"/>
                <a:gd name="f189" fmla="*/ f96 1 260"/>
                <a:gd name="f190" fmla="*/ f97 1 300"/>
                <a:gd name="f191" fmla="*/ f98 1 260"/>
                <a:gd name="f192" fmla="*/ f99 1 300"/>
                <a:gd name="f193" fmla="*/ f100 1 260"/>
                <a:gd name="f194" fmla="*/ f101 1 300"/>
                <a:gd name="f195" fmla="*/ f102 1 260"/>
                <a:gd name="f196" fmla="*/ f103 1 300"/>
                <a:gd name="f197" fmla="*/ f104 1 260"/>
                <a:gd name="f198" fmla="*/ f105 1 300"/>
                <a:gd name="f199" fmla="*/ f106 1 260"/>
                <a:gd name="f200" fmla="*/ f107 1 300"/>
                <a:gd name="f201" fmla="*/ f108 1 260"/>
                <a:gd name="f202" fmla="*/ f109 1 300"/>
                <a:gd name="f203" fmla="*/ f110 1 260"/>
                <a:gd name="f204" fmla="*/ f111 1 300"/>
                <a:gd name="f205" fmla="*/ f112 1 260"/>
                <a:gd name="f206" fmla="*/ f113 1 300"/>
                <a:gd name="f207" fmla="*/ f114 1 260"/>
                <a:gd name="f208" fmla="*/ f115 1 300"/>
                <a:gd name="f209" fmla="*/ f116 1 260"/>
                <a:gd name="f210" fmla="*/ f117 1 300"/>
                <a:gd name="f211" fmla="*/ f118 1 260"/>
                <a:gd name="f212" fmla="*/ f119 1 300"/>
                <a:gd name="f213" fmla="*/ f120 1 260"/>
                <a:gd name="f214" fmla="*/ f121 1 300"/>
                <a:gd name="f215" fmla="*/ f122 1 260"/>
                <a:gd name="f216" fmla="*/ f123 1 300"/>
                <a:gd name="f217" fmla="*/ f124 1 260"/>
                <a:gd name="f218" fmla="*/ f125 1 300"/>
                <a:gd name="f219" fmla="*/ f126 1 260"/>
                <a:gd name="f220" fmla="*/ f127 1 300"/>
                <a:gd name="f221" fmla="*/ f128 1 260"/>
                <a:gd name="f222" fmla="*/ f129 1 300"/>
                <a:gd name="f223" fmla="*/ f130 1 260"/>
                <a:gd name="f224" fmla="*/ f131 1 300"/>
                <a:gd name="f225" fmla="*/ f132 1 260"/>
                <a:gd name="f226" fmla="*/ f133 1 300"/>
                <a:gd name="f227" fmla="*/ f134 1 260"/>
                <a:gd name="f228" fmla="*/ f135 1 300"/>
                <a:gd name="f229" fmla="*/ f136 1 260"/>
                <a:gd name="f230" fmla="*/ f137 1 300"/>
                <a:gd name="f231" fmla="*/ f138 1 260"/>
                <a:gd name="f232" fmla="*/ f139 1 300"/>
                <a:gd name="f233" fmla="*/ f140 1 260"/>
                <a:gd name="f234" fmla="*/ f141 1 300"/>
                <a:gd name="f235" fmla="*/ f142 1 260"/>
                <a:gd name="f236" fmla="*/ f143 1 300"/>
                <a:gd name="f237" fmla="*/ f144 1 300"/>
                <a:gd name="f238" fmla="*/ f145 1 260"/>
                <a:gd name="f239" fmla="*/ f146 1 300"/>
                <a:gd name="f240" fmla="*/ f147 1 260"/>
                <a:gd name="f241" fmla="*/ f148 1 300"/>
                <a:gd name="f242" fmla="*/ f149 1 260"/>
                <a:gd name="f243" fmla="*/ f150 1 300"/>
                <a:gd name="f244" fmla="*/ f151 1 260"/>
                <a:gd name="f245" fmla="*/ f152 1 300"/>
                <a:gd name="f246" fmla="*/ f153 1 260"/>
                <a:gd name="f247" fmla="*/ f154 1 300"/>
                <a:gd name="f248" fmla="*/ f155 1 260"/>
                <a:gd name="f249" fmla="*/ f156 1 300"/>
                <a:gd name="f250" fmla="*/ f157 1 260"/>
                <a:gd name="f251" fmla="*/ f158 1 260"/>
                <a:gd name="f252" fmla="*/ f159 1 260"/>
                <a:gd name="f253" fmla="*/ f160 1 300"/>
                <a:gd name="f254" fmla="*/ f161 1 300"/>
                <a:gd name="f255" fmla="*/ f162 1 260"/>
                <a:gd name="f256" fmla="*/ f163 1 300"/>
                <a:gd name="f257" fmla="*/ f164 1 260"/>
                <a:gd name="f258" fmla="*/ f165 1 300"/>
                <a:gd name="f259" fmla="*/ f166 1 260"/>
                <a:gd name="f260" fmla="*/ f167 1 300"/>
                <a:gd name="f261" fmla="*/ f168 1 260"/>
                <a:gd name="f262" fmla="*/ f169 1 300"/>
                <a:gd name="f263" fmla="*/ f170 1 260"/>
                <a:gd name="f264" fmla="*/ f171 1 300"/>
                <a:gd name="f265" fmla="*/ f172 1 300"/>
                <a:gd name="f266" fmla="*/ f173 1 300"/>
                <a:gd name="f267" fmla="*/ f174 1 260"/>
                <a:gd name="f268" fmla="*/ f175 1 300"/>
                <a:gd name="f269" fmla="*/ f176 1 260"/>
                <a:gd name="f270" fmla="*/ f177 1 300"/>
                <a:gd name="f271" fmla="*/ f178 1 300"/>
                <a:gd name="f272" fmla="*/ f179 1 260"/>
                <a:gd name="f273" fmla="*/ f180 1 300"/>
                <a:gd name="f274" fmla="*/ f181 1 260"/>
                <a:gd name="f275" fmla="*/ f182 1 300"/>
                <a:gd name="f276" fmla="*/ f183 1 260"/>
                <a:gd name="f277" fmla="*/ f184 1 300"/>
                <a:gd name="f278" fmla="*/ f185 1 260"/>
                <a:gd name="f279" fmla="*/ f186 1 300"/>
                <a:gd name="f280" fmla="*/ f187 1 260"/>
                <a:gd name="f281" fmla="*/ 0 1 f94"/>
                <a:gd name="f282" fmla="*/ f6 1 f94"/>
                <a:gd name="f283" fmla="*/ 0 1 f95"/>
                <a:gd name="f284" fmla="*/ f7 1 f95"/>
                <a:gd name="f285" fmla="+- f188 0 f1"/>
                <a:gd name="f286" fmla="*/ f189 1 f94"/>
                <a:gd name="f287" fmla="*/ f190 1 f95"/>
                <a:gd name="f288" fmla="*/ f191 1 f94"/>
                <a:gd name="f289" fmla="*/ f192 1 f95"/>
                <a:gd name="f290" fmla="*/ f193 1 f94"/>
                <a:gd name="f291" fmla="*/ f194 1 f95"/>
                <a:gd name="f292" fmla="*/ f195 1 f94"/>
                <a:gd name="f293" fmla="*/ f196 1 f95"/>
                <a:gd name="f294" fmla="*/ f197 1 f94"/>
                <a:gd name="f295" fmla="*/ f198 1 f95"/>
                <a:gd name="f296" fmla="*/ f199 1 f94"/>
                <a:gd name="f297" fmla="*/ f200 1 f95"/>
                <a:gd name="f298" fmla="*/ f201 1 f94"/>
                <a:gd name="f299" fmla="*/ f202 1 f95"/>
                <a:gd name="f300" fmla="*/ f203 1 f94"/>
                <a:gd name="f301" fmla="*/ f204 1 f95"/>
                <a:gd name="f302" fmla="*/ f205 1 f94"/>
                <a:gd name="f303" fmla="*/ f206 1 f95"/>
                <a:gd name="f304" fmla="*/ f207 1 f94"/>
                <a:gd name="f305" fmla="*/ f208 1 f95"/>
                <a:gd name="f306" fmla="*/ f209 1 f94"/>
                <a:gd name="f307" fmla="*/ f210 1 f95"/>
                <a:gd name="f308" fmla="*/ f211 1 f94"/>
                <a:gd name="f309" fmla="*/ f212 1 f95"/>
                <a:gd name="f310" fmla="*/ f213 1 f94"/>
                <a:gd name="f311" fmla="*/ f214 1 f95"/>
                <a:gd name="f312" fmla="*/ f215 1 f94"/>
                <a:gd name="f313" fmla="*/ f216 1 f95"/>
                <a:gd name="f314" fmla="*/ f217 1 f94"/>
                <a:gd name="f315" fmla="*/ f218 1 f95"/>
                <a:gd name="f316" fmla="*/ f219 1 f94"/>
                <a:gd name="f317" fmla="*/ f220 1 f95"/>
                <a:gd name="f318" fmla="*/ f221 1 f94"/>
                <a:gd name="f319" fmla="*/ f222 1 f95"/>
                <a:gd name="f320" fmla="*/ f223 1 f94"/>
                <a:gd name="f321" fmla="*/ f224 1 f95"/>
                <a:gd name="f322" fmla="*/ f225 1 f94"/>
                <a:gd name="f323" fmla="*/ f226 1 f95"/>
                <a:gd name="f324" fmla="*/ f227 1 f94"/>
                <a:gd name="f325" fmla="*/ f228 1 f95"/>
                <a:gd name="f326" fmla="*/ f229 1 f94"/>
                <a:gd name="f327" fmla="*/ f230 1 f95"/>
                <a:gd name="f328" fmla="*/ f231 1 f94"/>
                <a:gd name="f329" fmla="*/ f232 1 f95"/>
                <a:gd name="f330" fmla="*/ f233 1 f94"/>
                <a:gd name="f331" fmla="*/ f234 1 f95"/>
                <a:gd name="f332" fmla="*/ f235 1 f94"/>
                <a:gd name="f333" fmla="*/ f236 1 f95"/>
                <a:gd name="f334" fmla="*/ f237 1 f95"/>
                <a:gd name="f335" fmla="*/ f238 1 f94"/>
                <a:gd name="f336" fmla="*/ f239 1 f95"/>
                <a:gd name="f337" fmla="*/ f240 1 f94"/>
                <a:gd name="f338" fmla="*/ f241 1 f95"/>
                <a:gd name="f339" fmla="*/ f242 1 f94"/>
                <a:gd name="f340" fmla="*/ f243 1 f95"/>
                <a:gd name="f341" fmla="*/ f244 1 f94"/>
                <a:gd name="f342" fmla="*/ f245 1 f95"/>
                <a:gd name="f343" fmla="*/ f246 1 f94"/>
                <a:gd name="f344" fmla="*/ f247 1 f95"/>
                <a:gd name="f345" fmla="*/ f248 1 f94"/>
                <a:gd name="f346" fmla="*/ f249 1 f95"/>
                <a:gd name="f347" fmla="*/ f250 1 f94"/>
                <a:gd name="f348" fmla="*/ f251 1 f94"/>
                <a:gd name="f349" fmla="*/ f252 1 f94"/>
                <a:gd name="f350" fmla="*/ f253 1 f95"/>
                <a:gd name="f351" fmla="*/ f254 1 f95"/>
                <a:gd name="f352" fmla="*/ f255 1 f94"/>
                <a:gd name="f353" fmla="*/ f256 1 f95"/>
                <a:gd name="f354" fmla="*/ f257 1 f94"/>
                <a:gd name="f355" fmla="*/ f258 1 f95"/>
                <a:gd name="f356" fmla="*/ f259 1 f94"/>
                <a:gd name="f357" fmla="*/ f260 1 f95"/>
                <a:gd name="f358" fmla="*/ f261 1 f94"/>
                <a:gd name="f359" fmla="*/ f262 1 f95"/>
                <a:gd name="f360" fmla="*/ f263 1 f94"/>
                <a:gd name="f361" fmla="*/ f264 1 f95"/>
                <a:gd name="f362" fmla="*/ f265 1 f95"/>
                <a:gd name="f363" fmla="*/ f266 1 f95"/>
                <a:gd name="f364" fmla="*/ f267 1 f94"/>
                <a:gd name="f365" fmla="*/ f268 1 f95"/>
                <a:gd name="f366" fmla="*/ f269 1 f94"/>
                <a:gd name="f367" fmla="*/ f270 1 f95"/>
                <a:gd name="f368" fmla="*/ f271 1 f95"/>
                <a:gd name="f369" fmla="*/ f272 1 f94"/>
                <a:gd name="f370" fmla="*/ f273 1 f95"/>
                <a:gd name="f371" fmla="*/ f274 1 f94"/>
                <a:gd name="f372" fmla="*/ f275 1 f95"/>
                <a:gd name="f373" fmla="*/ f276 1 f94"/>
                <a:gd name="f374" fmla="*/ f277 1 f95"/>
                <a:gd name="f375" fmla="*/ f278 1 f94"/>
                <a:gd name="f376" fmla="*/ f279 1 f95"/>
                <a:gd name="f377" fmla="*/ f280 1 f94"/>
                <a:gd name="f378" fmla="*/ f281 f89 1"/>
                <a:gd name="f379" fmla="*/ f282 f89 1"/>
                <a:gd name="f380" fmla="*/ f284 f90 1"/>
                <a:gd name="f381" fmla="*/ f283 f90 1"/>
                <a:gd name="f382" fmla="*/ f286 f89 1"/>
                <a:gd name="f383" fmla="*/ f287 f90 1"/>
                <a:gd name="f384" fmla="*/ f288 f89 1"/>
                <a:gd name="f385" fmla="*/ f289 f90 1"/>
                <a:gd name="f386" fmla="*/ f290 f89 1"/>
                <a:gd name="f387" fmla="*/ f291 f90 1"/>
                <a:gd name="f388" fmla="*/ f292 f89 1"/>
                <a:gd name="f389" fmla="*/ f293 f90 1"/>
                <a:gd name="f390" fmla="*/ f294 f89 1"/>
                <a:gd name="f391" fmla="*/ f295 f90 1"/>
                <a:gd name="f392" fmla="*/ f296 f89 1"/>
                <a:gd name="f393" fmla="*/ f297 f90 1"/>
                <a:gd name="f394" fmla="*/ f298 f89 1"/>
                <a:gd name="f395" fmla="*/ f299 f90 1"/>
                <a:gd name="f396" fmla="*/ f300 f89 1"/>
                <a:gd name="f397" fmla="*/ f301 f90 1"/>
                <a:gd name="f398" fmla="*/ f302 f89 1"/>
                <a:gd name="f399" fmla="*/ f303 f90 1"/>
                <a:gd name="f400" fmla="*/ f304 f89 1"/>
                <a:gd name="f401" fmla="*/ f305 f90 1"/>
                <a:gd name="f402" fmla="*/ f306 f89 1"/>
                <a:gd name="f403" fmla="*/ f307 f90 1"/>
                <a:gd name="f404" fmla="*/ f308 f89 1"/>
                <a:gd name="f405" fmla="*/ f309 f90 1"/>
                <a:gd name="f406" fmla="*/ f310 f89 1"/>
                <a:gd name="f407" fmla="*/ f311 f90 1"/>
                <a:gd name="f408" fmla="*/ f312 f89 1"/>
                <a:gd name="f409" fmla="*/ f313 f90 1"/>
                <a:gd name="f410" fmla="*/ f314 f89 1"/>
                <a:gd name="f411" fmla="*/ f315 f90 1"/>
                <a:gd name="f412" fmla="*/ f316 f89 1"/>
                <a:gd name="f413" fmla="*/ f317 f90 1"/>
                <a:gd name="f414" fmla="*/ f318 f89 1"/>
                <a:gd name="f415" fmla="*/ f319 f90 1"/>
                <a:gd name="f416" fmla="*/ f320 f89 1"/>
                <a:gd name="f417" fmla="*/ f321 f90 1"/>
                <a:gd name="f418" fmla="*/ f322 f89 1"/>
                <a:gd name="f419" fmla="*/ f323 f90 1"/>
                <a:gd name="f420" fmla="*/ f324 f89 1"/>
                <a:gd name="f421" fmla="*/ f325 f90 1"/>
                <a:gd name="f422" fmla="*/ f326 f89 1"/>
                <a:gd name="f423" fmla="*/ f327 f90 1"/>
                <a:gd name="f424" fmla="*/ f328 f89 1"/>
                <a:gd name="f425" fmla="*/ f329 f90 1"/>
                <a:gd name="f426" fmla="*/ f330 f89 1"/>
                <a:gd name="f427" fmla="*/ f331 f90 1"/>
                <a:gd name="f428" fmla="*/ f332 f89 1"/>
                <a:gd name="f429" fmla="*/ f333 f90 1"/>
                <a:gd name="f430" fmla="*/ f334 f90 1"/>
                <a:gd name="f431" fmla="*/ f335 f89 1"/>
                <a:gd name="f432" fmla="*/ f336 f90 1"/>
                <a:gd name="f433" fmla="*/ f337 f89 1"/>
                <a:gd name="f434" fmla="*/ f338 f90 1"/>
                <a:gd name="f435" fmla="*/ f339 f89 1"/>
                <a:gd name="f436" fmla="*/ f340 f90 1"/>
                <a:gd name="f437" fmla="*/ f341 f89 1"/>
                <a:gd name="f438" fmla="*/ f342 f90 1"/>
                <a:gd name="f439" fmla="*/ f343 f89 1"/>
                <a:gd name="f440" fmla="*/ f344 f90 1"/>
                <a:gd name="f441" fmla="*/ f345 f89 1"/>
                <a:gd name="f442" fmla="*/ f346 f90 1"/>
                <a:gd name="f443" fmla="*/ f347 f89 1"/>
                <a:gd name="f444" fmla="*/ f348 f89 1"/>
                <a:gd name="f445" fmla="*/ f349 f89 1"/>
                <a:gd name="f446" fmla="*/ f350 f90 1"/>
                <a:gd name="f447" fmla="*/ f351 f90 1"/>
                <a:gd name="f448" fmla="*/ f352 f89 1"/>
                <a:gd name="f449" fmla="*/ f353 f90 1"/>
                <a:gd name="f450" fmla="*/ f354 f89 1"/>
                <a:gd name="f451" fmla="*/ f355 f90 1"/>
                <a:gd name="f452" fmla="*/ f356 f89 1"/>
                <a:gd name="f453" fmla="*/ f357 f90 1"/>
                <a:gd name="f454" fmla="*/ f358 f89 1"/>
                <a:gd name="f455" fmla="*/ f359 f90 1"/>
                <a:gd name="f456" fmla="*/ f360 f89 1"/>
                <a:gd name="f457" fmla="*/ f361 f90 1"/>
                <a:gd name="f458" fmla="*/ f362 f90 1"/>
                <a:gd name="f459" fmla="*/ f363 f90 1"/>
                <a:gd name="f460" fmla="*/ f364 f89 1"/>
                <a:gd name="f461" fmla="*/ f365 f90 1"/>
                <a:gd name="f462" fmla="*/ f366 f89 1"/>
                <a:gd name="f463" fmla="*/ f367 f90 1"/>
                <a:gd name="f464" fmla="*/ f368 f90 1"/>
                <a:gd name="f465" fmla="*/ f369 f89 1"/>
                <a:gd name="f466" fmla="*/ f370 f90 1"/>
                <a:gd name="f467" fmla="*/ f371 f89 1"/>
                <a:gd name="f468" fmla="*/ f372 f90 1"/>
                <a:gd name="f469" fmla="*/ f373 f89 1"/>
                <a:gd name="f470" fmla="*/ f374 f90 1"/>
                <a:gd name="f471" fmla="*/ f375 f89 1"/>
                <a:gd name="f472" fmla="*/ f376 f90 1"/>
                <a:gd name="f473" fmla="*/ f377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404" y="f405"/>
                </a:cxn>
                <a:cxn ang="f285">
                  <a:pos x="f406" y="f407"/>
                </a:cxn>
                <a:cxn ang="f285">
                  <a:pos x="f408" y="f409"/>
                </a:cxn>
                <a:cxn ang="f285">
                  <a:pos x="f410" y="f411"/>
                </a:cxn>
                <a:cxn ang="f285">
                  <a:pos x="f412" y="f413"/>
                </a:cxn>
                <a:cxn ang="f285">
                  <a:pos x="f414" y="f415"/>
                </a:cxn>
                <a:cxn ang="f285">
                  <a:pos x="f416" y="f417"/>
                </a:cxn>
                <a:cxn ang="f285">
                  <a:pos x="f418" y="f419"/>
                </a:cxn>
                <a:cxn ang="f285">
                  <a:pos x="f420" y="f421"/>
                </a:cxn>
                <a:cxn ang="f285">
                  <a:pos x="f422" y="f423"/>
                </a:cxn>
                <a:cxn ang="f285">
                  <a:pos x="f424" y="f425"/>
                </a:cxn>
                <a:cxn ang="f285">
                  <a:pos x="f426" y="f427"/>
                </a:cxn>
                <a:cxn ang="f285">
                  <a:pos x="f428" y="f429"/>
                </a:cxn>
                <a:cxn ang="f285">
                  <a:pos x="f398" y="f430"/>
                </a:cxn>
                <a:cxn ang="f285">
                  <a:pos x="f384" y="f429"/>
                </a:cxn>
                <a:cxn ang="f285">
                  <a:pos x="f431" y="f427"/>
                </a:cxn>
                <a:cxn ang="f285">
                  <a:pos x="f431" y="f432"/>
                </a:cxn>
                <a:cxn ang="f285">
                  <a:pos x="f433" y="f432"/>
                </a:cxn>
                <a:cxn ang="f285">
                  <a:pos x="f433" y="f434"/>
                </a:cxn>
                <a:cxn ang="f285">
                  <a:pos x="f435" y="f436"/>
                </a:cxn>
                <a:cxn ang="f285">
                  <a:pos x="f437" y="f438"/>
                </a:cxn>
                <a:cxn ang="f285">
                  <a:pos x="f439" y="f440"/>
                </a:cxn>
                <a:cxn ang="f285">
                  <a:pos x="f441" y="f442"/>
                </a:cxn>
                <a:cxn ang="f285">
                  <a:pos x="f443" y="f440"/>
                </a:cxn>
                <a:cxn ang="f285">
                  <a:pos x="f444" y="f438"/>
                </a:cxn>
                <a:cxn ang="f285">
                  <a:pos x="f445" y="f446"/>
                </a:cxn>
                <a:cxn ang="f285">
                  <a:pos x="f412" y="f447"/>
                </a:cxn>
                <a:cxn ang="f285">
                  <a:pos x="f448" y="f449"/>
                </a:cxn>
                <a:cxn ang="f285">
                  <a:pos x="f450" y="f451"/>
                </a:cxn>
                <a:cxn ang="f285">
                  <a:pos x="f452" y="f453"/>
                </a:cxn>
                <a:cxn ang="f285">
                  <a:pos x="f454" y="f455"/>
                </a:cxn>
                <a:cxn ang="f285">
                  <a:pos x="f456" y="f457"/>
                </a:cxn>
                <a:cxn ang="f285">
                  <a:pos x="f454" y="f458"/>
                </a:cxn>
                <a:cxn ang="f285">
                  <a:pos x="f452" y="f459"/>
                </a:cxn>
                <a:cxn ang="f285">
                  <a:pos x="f460" y="f461"/>
                </a:cxn>
                <a:cxn ang="f285">
                  <a:pos x="f462" y="f463"/>
                </a:cxn>
                <a:cxn ang="f285">
                  <a:pos x="f448" y="f464"/>
                </a:cxn>
                <a:cxn ang="f285">
                  <a:pos x="f465" y="f466"/>
                </a:cxn>
                <a:cxn ang="f285">
                  <a:pos x="f467" y="f468"/>
                </a:cxn>
                <a:cxn ang="f285">
                  <a:pos x="f469" y="f470"/>
                </a:cxn>
                <a:cxn ang="f285">
                  <a:pos x="f471" y="f472"/>
                </a:cxn>
                <a:cxn ang="f285">
                  <a:pos x="f473" y="f385"/>
                </a:cxn>
                <a:cxn ang="f285">
                  <a:pos x="f382" y="f383"/>
                </a:cxn>
              </a:cxnLst>
              <a:rect l="f378" t="f381" r="f379" b="f380"/>
              <a:pathLst>
                <a:path w="260" h="300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1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23" y="f53"/>
                  </a:lnTo>
                  <a:lnTo>
                    <a:pt x="f9" y="f15"/>
                  </a:lnTo>
                  <a:lnTo>
                    <a:pt x="f54" y="f51"/>
                  </a:lnTo>
                  <a:lnTo>
                    <a:pt x="f54" y="f55"/>
                  </a:lnTo>
                  <a:lnTo>
                    <a:pt x="f6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2"/>
                  </a:lnTo>
                  <a:lnTo>
                    <a:pt x="f65" y="f60"/>
                  </a:lnTo>
                  <a:lnTo>
                    <a:pt x="f66" y="f67"/>
                  </a:lnTo>
                  <a:lnTo>
                    <a:pt x="f36" y="f68"/>
                  </a:lnTo>
                  <a:lnTo>
                    <a:pt x="f69" y="f6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21"/>
                  </a:lnTo>
                  <a:lnTo>
                    <a:pt x="f5" y="f75"/>
                  </a:lnTo>
                  <a:lnTo>
                    <a:pt x="f74" y="f76"/>
                  </a:lnTo>
                  <a:lnTo>
                    <a:pt x="f72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69" y="f82"/>
                  </a:lnTo>
                  <a:lnTo>
                    <a:pt x="f81" y="f80"/>
                  </a:lnTo>
                  <a:lnTo>
                    <a:pt x="f79" y="f83"/>
                  </a:lnTo>
                  <a:lnTo>
                    <a:pt x="f84" y="f72"/>
                  </a:lnTo>
                  <a:lnTo>
                    <a:pt x="f85" y="f86"/>
                  </a:lnTo>
                  <a:lnTo>
                    <a:pt x="f87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5C66F30-AEEE-489F-B6E3-DBECE0046277}"/>
                </a:ext>
              </a:extLst>
            </p:cNvPr>
            <p:cNvSpPr/>
            <p:nvPr/>
          </p:nvSpPr>
          <p:spPr>
            <a:xfrm>
              <a:off x="6233236" y="4751350"/>
              <a:ext cx="222537" cy="2511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291"/>
                <a:gd name="f8" fmla="val 62"/>
                <a:gd name="f9" fmla="val 49"/>
                <a:gd name="f10" fmla="val 242"/>
                <a:gd name="f11" fmla="val 90"/>
                <a:gd name="f12" fmla="val 112"/>
                <a:gd name="f13" fmla="val 240"/>
                <a:gd name="f14" fmla="val 133"/>
                <a:gd name="f15" fmla="val 236"/>
                <a:gd name="f16" fmla="val 151"/>
                <a:gd name="f17" fmla="val 227"/>
                <a:gd name="f18" fmla="val 167"/>
                <a:gd name="f19" fmla="val 216"/>
                <a:gd name="f20" fmla="val 179"/>
                <a:gd name="f21" fmla="val 203"/>
                <a:gd name="f22" fmla="val 189"/>
                <a:gd name="f23" fmla="val 186"/>
                <a:gd name="f24" fmla="val 195"/>
                <a:gd name="f25" fmla="val 166"/>
                <a:gd name="f26" fmla="val 197"/>
                <a:gd name="f27" fmla="val 146"/>
                <a:gd name="f28" fmla="val 124"/>
                <a:gd name="f29" fmla="val 105"/>
                <a:gd name="f30" fmla="val 88"/>
                <a:gd name="f31" fmla="val 74"/>
                <a:gd name="f32" fmla="val 63"/>
                <a:gd name="f33" fmla="val 55"/>
                <a:gd name="f34" fmla="val 50"/>
                <a:gd name="f35" fmla="val 113"/>
                <a:gd name="f36" fmla="val 1"/>
                <a:gd name="f37" fmla="val 137"/>
                <a:gd name="f38" fmla="val 5"/>
                <a:gd name="f39" fmla="val 159"/>
                <a:gd name="f40" fmla="val 11"/>
                <a:gd name="f41" fmla="val 178"/>
                <a:gd name="f42" fmla="val 19"/>
                <a:gd name="f43" fmla="val 196"/>
                <a:gd name="f44" fmla="val 29"/>
                <a:gd name="f45" fmla="val 213"/>
                <a:gd name="f46" fmla="val 41"/>
                <a:gd name="f47" fmla="val 232"/>
                <a:gd name="f48" fmla="val 247"/>
                <a:gd name="f49" fmla="val 87"/>
                <a:gd name="f50" fmla="val 255"/>
                <a:gd name="f51" fmla="val 115"/>
                <a:gd name="f52" fmla="val 175"/>
                <a:gd name="f53" fmla="val 228"/>
                <a:gd name="f54" fmla="val 249"/>
                <a:gd name="f55" fmla="val 261"/>
                <a:gd name="f56" fmla="val 271"/>
                <a:gd name="f57" fmla="val 280"/>
                <a:gd name="f58" fmla="val 285"/>
                <a:gd name="f59" fmla="val 289"/>
                <a:gd name="f60" fmla="+- 0 0 -90"/>
                <a:gd name="f61" fmla="*/ f3 1 259"/>
                <a:gd name="f62" fmla="*/ f4 1 291"/>
                <a:gd name="f63" fmla="+- f7 0 f5"/>
                <a:gd name="f64" fmla="+- f6 0 f5"/>
                <a:gd name="f65" fmla="*/ f60 f0 1"/>
                <a:gd name="f66" fmla="*/ f64 1 259"/>
                <a:gd name="f67" fmla="*/ f63 1 291"/>
                <a:gd name="f68" fmla="*/ 62 f64 1"/>
                <a:gd name="f69" fmla="*/ 49 f63 1"/>
                <a:gd name="f70" fmla="*/ 242 f63 1"/>
                <a:gd name="f71" fmla="*/ 90 f64 1"/>
                <a:gd name="f72" fmla="*/ 112 f64 1"/>
                <a:gd name="f73" fmla="*/ 240 f63 1"/>
                <a:gd name="f74" fmla="*/ 133 f64 1"/>
                <a:gd name="f75" fmla="*/ 236 f63 1"/>
                <a:gd name="f76" fmla="*/ 151 f64 1"/>
                <a:gd name="f77" fmla="*/ 227 f63 1"/>
                <a:gd name="f78" fmla="*/ 167 f64 1"/>
                <a:gd name="f79" fmla="*/ 216 f63 1"/>
                <a:gd name="f80" fmla="*/ 179 f64 1"/>
                <a:gd name="f81" fmla="*/ 203 f63 1"/>
                <a:gd name="f82" fmla="*/ 189 f64 1"/>
                <a:gd name="f83" fmla="*/ 186 f63 1"/>
                <a:gd name="f84" fmla="*/ 195 f64 1"/>
                <a:gd name="f85" fmla="*/ 166 f63 1"/>
                <a:gd name="f86" fmla="*/ 197 f64 1"/>
                <a:gd name="f87" fmla="*/ 146 f63 1"/>
                <a:gd name="f88" fmla="*/ 124 f63 1"/>
                <a:gd name="f89" fmla="*/ 105 f63 1"/>
                <a:gd name="f90" fmla="*/ 88 f63 1"/>
                <a:gd name="f91" fmla="*/ 74 f63 1"/>
                <a:gd name="f92" fmla="*/ 63 f63 1"/>
                <a:gd name="f93" fmla="*/ 55 f63 1"/>
                <a:gd name="f94" fmla="*/ 50 f63 1"/>
                <a:gd name="f95" fmla="*/ 0 f64 1"/>
                <a:gd name="f96" fmla="*/ 0 f63 1"/>
                <a:gd name="f97" fmla="*/ 88 f64 1"/>
                <a:gd name="f98" fmla="*/ 113 f64 1"/>
                <a:gd name="f99" fmla="*/ 1 f63 1"/>
                <a:gd name="f100" fmla="*/ 137 f64 1"/>
                <a:gd name="f101" fmla="*/ 5 f63 1"/>
                <a:gd name="f102" fmla="*/ 159 f64 1"/>
                <a:gd name="f103" fmla="*/ 11 f63 1"/>
                <a:gd name="f104" fmla="*/ 178 f64 1"/>
                <a:gd name="f105" fmla="*/ 19 f63 1"/>
                <a:gd name="f106" fmla="*/ 196 f64 1"/>
                <a:gd name="f107" fmla="*/ 29 f63 1"/>
                <a:gd name="f108" fmla="*/ 213 f64 1"/>
                <a:gd name="f109" fmla="*/ 41 f63 1"/>
                <a:gd name="f110" fmla="*/ 232 f64 1"/>
                <a:gd name="f111" fmla="*/ 247 f64 1"/>
                <a:gd name="f112" fmla="*/ 87 f63 1"/>
                <a:gd name="f113" fmla="*/ 255 f64 1"/>
                <a:gd name="f114" fmla="*/ 115 f63 1"/>
                <a:gd name="f115" fmla="*/ 259 f64 1"/>
                <a:gd name="f116" fmla="*/ 175 f63 1"/>
                <a:gd name="f117" fmla="*/ 228 f63 1"/>
                <a:gd name="f118" fmla="*/ 249 f63 1"/>
                <a:gd name="f119" fmla="*/ 261 f63 1"/>
                <a:gd name="f120" fmla="*/ 271 f63 1"/>
                <a:gd name="f121" fmla="*/ 280 f63 1"/>
                <a:gd name="f122" fmla="*/ 285 f63 1"/>
                <a:gd name="f123" fmla="*/ 289 f63 1"/>
                <a:gd name="f124" fmla="*/ 291 f63 1"/>
                <a:gd name="f125" fmla="*/ f65 1 f2"/>
                <a:gd name="f126" fmla="*/ f68 1 259"/>
                <a:gd name="f127" fmla="*/ f69 1 291"/>
                <a:gd name="f128" fmla="*/ f70 1 291"/>
                <a:gd name="f129" fmla="*/ f71 1 259"/>
                <a:gd name="f130" fmla="*/ f72 1 259"/>
                <a:gd name="f131" fmla="*/ f73 1 291"/>
                <a:gd name="f132" fmla="*/ f74 1 259"/>
                <a:gd name="f133" fmla="*/ f75 1 291"/>
                <a:gd name="f134" fmla="*/ f76 1 259"/>
                <a:gd name="f135" fmla="*/ f77 1 291"/>
                <a:gd name="f136" fmla="*/ f78 1 259"/>
                <a:gd name="f137" fmla="*/ f79 1 291"/>
                <a:gd name="f138" fmla="*/ f80 1 259"/>
                <a:gd name="f139" fmla="*/ f81 1 291"/>
                <a:gd name="f140" fmla="*/ f82 1 259"/>
                <a:gd name="f141" fmla="*/ f83 1 291"/>
                <a:gd name="f142" fmla="*/ f84 1 259"/>
                <a:gd name="f143" fmla="*/ f85 1 291"/>
                <a:gd name="f144" fmla="*/ f86 1 259"/>
                <a:gd name="f145" fmla="*/ f87 1 291"/>
                <a:gd name="f146" fmla="*/ f88 1 291"/>
                <a:gd name="f147" fmla="*/ f89 1 291"/>
                <a:gd name="f148" fmla="*/ f90 1 291"/>
                <a:gd name="f149" fmla="*/ f91 1 291"/>
                <a:gd name="f150" fmla="*/ f92 1 291"/>
                <a:gd name="f151" fmla="*/ f93 1 291"/>
                <a:gd name="f152" fmla="*/ f94 1 291"/>
                <a:gd name="f153" fmla="*/ f95 1 259"/>
                <a:gd name="f154" fmla="*/ f96 1 291"/>
                <a:gd name="f155" fmla="*/ f97 1 259"/>
                <a:gd name="f156" fmla="*/ f98 1 259"/>
                <a:gd name="f157" fmla="*/ f99 1 291"/>
                <a:gd name="f158" fmla="*/ f100 1 259"/>
                <a:gd name="f159" fmla="*/ f101 1 291"/>
                <a:gd name="f160" fmla="*/ f102 1 259"/>
                <a:gd name="f161" fmla="*/ f103 1 291"/>
                <a:gd name="f162" fmla="*/ f104 1 259"/>
                <a:gd name="f163" fmla="*/ f105 1 291"/>
                <a:gd name="f164" fmla="*/ f106 1 259"/>
                <a:gd name="f165" fmla="*/ f107 1 291"/>
                <a:gd name="f166" fmla="*/ f108 1 259"/>
                <a:gd name="f167" fmla="*/ f109 1 291"/>
                <a:gd name="f168" fmla="*/ f110 1 259"/>
                <a:gd name="f169" fmla="*/ f111 1 259"/>
                <a:gd name="f170" fmla="*/ f112 1 291"/>
                <a:gd name="f171" fmla="*/ f113 1 259"/>
                <a:gd name="f172" fmla="*/ f114 1 291"/>
                <a:gd name="f173" fmla="*/ f115 1 259"/>
                <a:gd name="f174" fmla="*/ f116 1 291"/>
                <a:gd name="f175" fmla="*/ f117 1 291"/>
                <a:gd name="f176" fmla="*/ f118 1 291"/>
                <a:gd name="f177" fmla="*/ f119 1 291"/>
                <a:gd name="f178" fmla="*/ f120 1 291"/>
                <a:gd name="f179" fmla="*/ f121 1 291"/>
                <a:gd name="f180" fmla="*/ f122 1 291"/>
                <a:gd name="f181" fmla="*/ f123 1 291"/>
                <a:gd name="f182" fmla="*/ f124 1 291"/>
                <a:gd name="f183" fmla="*/ 0 1 f66"/>
                <a:gd name="f184" fmla="*/ f6 1 f66"/>
                <a:gd name="f185" fmla="*/ 0 1 f67"/>
                <a:gd name="f186" fmla="*/ f7 1 f67"/>
                <a:gd name="f187" fmla="+- f125 0 f1"/>
                <a:gd name="f188" fmla="*/ f126 1 f66"/>
                <a:gd name="f189" fmla="*/ f127 1 f67"/>
                <a:gd name="f190" fmla="*/ f128 1 f67"/>
                <a:gd name="f191" fmla="*/ f129 1 f66"/>
                <a:gd name="f192" fmla="*/ f130 1 f66"/>
                <a:gd name="f193" fmla="*/ f131 1 f67"/>
                <a:gd name="f194" fmla="*/ f132 1 f66"/>
                <a:gd name="f195" fmla="*/ f133 1 f67"/>
                <a:gd name="f196" fmla="*/ f134 1 f66"/>
                <a:gd name="f197" fmla="*/ f135 1 f67"/>
                <a:gd name="f198" fmla="*/ f136 1 f66"/>
                <a:gd name="f199" fmla="*/ f137 1 f67"/>
                <a:gd name="f200" fmla="*/ f138 1 f66"/>
                <a:gd name="f201" fmla="*/ f139 1 f67"/>
                <a:gd name="f202" fmla="*/ f140 1 f66"/>
                <a:gd name="f203" fmla="*/ f141 1 f67"/>
                <a:gd name="f204" fmla="*/ f142 1 f66"/>
                <a:gd name="f205" fmla="*/ f143 1 f67"/>
                <a:gd name="f206" fmla="*/ f144 1 f66"/>
                <a:gd name="f207" fmla="*/ f145 1 f67"/>
                <a:gd name="f208" fmla="*/ f146 1 f67"/>
                <a:gd name="f209" fmla="*/ f147 1 f67"/>
                <a:gd name="f210" fmla="*/ f148 1 f67"/>
                <a:gd name="f211" fmla="*/ f149 1 f67"/>
                <a:gd name="f212" fmla="*/ f150 1 f67"/>
                <a:gd name="f213" fmla="*/ f151 1 f67"/>
                <a:gd name="f214" fmla="*/ f152 1 f67"/>
                <a:gd name="f215" fmla="*/ f153 1 f66"/>
                <a:gd name="f216" fmla="*/ f154 1 f67"/>
                <a:gd name="f217" fmla="*/ f155 1 f66"/>
                <a:gd name="f218" fmla="*/ f156 1 f66"/>
                <a:gd name="f219" fmla="*/ f157 1 f67"/>
                <a:gd name="f220" fmla="*/ f158 1 f66"/>
                <a:gd name="f221" fmla="*/ f159 1 f67"/>
                <a:gd name="f222" fmla="*/ f160 1 f66"/>
                <a:gd name="f223" fmla="*/ f161 1 f67"/>
                <a:gd name="f224" fmla="*/ f162 1 f66"/>
                <a:gd name="f225" fmla="*/ f163 1 f67"/>
                <a:gd name="f226" fmla="*/ f164 1 f66"/>
                <a:gd name="f227" fmla="*/ f165 1 f67"/>
                <a:gd name="f228" fmla="*/ f166 1 f66"/>
                <a:gd name="f229" fmla="*/ f167 1 f67"/>
                <a:gd name="f230" fmla="*/ f168 1 f66"/>
                <a:gd name="f231" fmla="*/ f169 1 f66"/>
                <a:gd name="f232" fmla="*/ f170 1 f67"/>
                <a:gd name="f233" fmla="*/ f171 1 f66"/>
                <a:gd name="f234" fmla="*/ f172 1 f67"/>
                <a:gd name="f235" fmla="*/ f173 1 f66"/>
                <a:gd name="f236" fmla="*/ f174 1 f67"/>
                <a:gd name="f237" fmla="*/ f175 1 f67"/>
                <a:gd name="f238" fmla="*/ f176 1 f67"/>
                <a:gd name="f239" fmla="*/ f177 1 f67"/>
                <a:gd name="f240" fmla="*/ f178 1 f67"/>
                <a:gd name="f241" fmla="*/ f179 1 f67"/>
                <a:gd name="f242" fmla="*/ f180 1 f67"/>
                <a:gd name="f243" fmla="*/ f181 1 f67"/>
                <a:gd name="f244" fmla="*/ f182 1 f67"/>
                <a:gd name="f245" fmla="*/ f183 f61 1"/>
                <a:gd name="f246" fmla="*/ f184 f61 1"/>
                <a:gd name="f247" fmla="*/ f186 f62 1"/>
                <a:gd name="f248" fmla="*/ f185 f62 1"/>
                <a:gd name="f249" fmla="*/ f188 f61 1"/>
                <a:gd name="f250" fmla="*/ f189 f62 1"/>
                <a:gd name="f251" fmla="*/ f190 f62 1"/>
                <a:gd name="f252" fmla="*/ f191 f61 1"/>
                <a:gd name="f253" fmla="*/ f192 f61 1"/>
                <a:gd name="f254" fmla="*/ f193 f62 1"/>
                <a:gd name="f255" fmla="*/ f194 f61 1"/>
                <a:gd name="f256" fmla="*/ f195 f62 1"/>
                <a:gd name="f257" fmla="*/ f196 f61 1"/>
                <a:gd name="f258" fmla="*/ f197 f62 1"/>
                <a:gd name="f259" fmla="*/ f198 f61 1"/>
                <a:gd name="f260" fmla="*/ f199 f62 1"/>
                <a:gd name="f261" fmla="*/ f200 f61 1"/>
                <a:gd name="f262" fmla="*/ f201 f62 1"/>
                <a:gd name="f263" fmla="*/ f202 f61 1"/>
                <a:gd name="f264" fmla="*/ f203 f62 1"/>
                <a:gd name="f265" fmla="*/ f204 f61 1"/>
                <a:gd name="f266" fmla="*/ f205 f62 1"/>
                <a:gd name="f267" fmla="*/ f206 f61 1"/>
                <a:gd name="f268" fmla="*/ f207 f62 1"/>
                <a:gd name="f269" fmla="*/ f208 f62 1"/>
                <a:gd name="f270" fmla="*/ f209 f62 1"/>
                <a:gd name="f271" fmla="*/ f210 f62 1"/>
                <a:gd name="f272" fmla="*/ f211 f62 1"/>
                <a:gd name="f273" fmla="*/ f212 f62 1"/>
                <a:gd name="f274" fmla="*/ f213 f62 1"/>
                <a:gd name="f275" fmla="*/ f214 f62 1"/>
                <a:gd name="f276" fmla="*/ f215 f61 1"/>
                <a:gd name="f277" fmla="*/ f216 f62 1"/>
                <a:gd name="f278" fmla="*/ f217 f61 1"/>
                <a:gd name="f279" fmla="*/ f218 f61 1"/>
                <a:gd name="f280" fmla="*/ f219 f62 1"/>
                <a:gd name="f281" fmla="*/ f220 f61 1"/>
                <a:gd name="f282" fmla="*/ f221 f62 1"/>
                <a:gd name="f283" fmla="*/ f222 f61 1"/>
                <a:gd name="f284" fmla="*/ f223 f62 1"/>
                <a:gd name="f285" fmla="*/ f224 f61 1"/>
                <a:gd name="f286" fmla="*/ f225 f62 1"/>
                <a:gd name="f287" fmla="*/ f226 f61 1"/>
                <a:gd name="f288" fmla="*/ f227 f62 1"/>
                <a:gd name="f289" fmla="*/ f228 f61 1"/>
                <a:gd name="f290" fmla="*/ f229 f62 1"/>
                <a:gd name="f291" fmla="*/ f230 f61 1"/>
                <a:gd name="f292" fmla="*/ f231 f61 1"/>
                <a:gd name="f293" fmla="*/ f232 f62 1"/>
                <a:gd name="f294" fmla="*/ f233 f61 1"/>
                <a:gd name="f295" fmla="*/ f234 f62 1"/>
                <a:gd name="f296" fmla="*/ f235 f61 1"/>
                <a:gd name="f297" fmla="*/ f236 f62 1"/>
                <a:gd name="f298" fmla="*/ f237 f62 1"/>
                <a:gd name="f299" fmla="*/ f238 f62 1"/>
                <a:gd name="f300" fmla="*/ f239 f62 1"/>
                <a:gd name="f301" fmla="*/ f240 f62 1"/>
                <a:gd name="f302" fmla="*/ f241 f62 1"/>
                <a:gd name="f303" fmla="*/ f242 f62 1"/>
                <a:gd name="f304" fmla="*/ f243 f62 1"/>
                <a:gd name="f305" fmla="*/ f244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7">
                  <a:pos x="f249" y="f250"/>
                </a:cxn>
                <a:cxn ang="f187">
                  <a:pos x="f249" y="f251"/>
                </a:cxn>
                <a:cxn ang="f187">
                  <a:pos x="f252" y="f251"/>
                </a:cxn>
                <a:cxn ang="f187">
                  <a:pos x="f253" y="f254"/>
                </a:cxn>
                <a:cxn ang="f187">
                  <a:pos x="f255" y="f256"/>
                </a:cxn>
                <a:cxn ang="f187">
                  <a:pos x="f257" y="f258"/>
                </a:cxn>
                <a:cxn ang="f187">
                  <a:pos x="f259" y="f260"/>
                </a:cxn>
                <a:cxn ang="f187">
                  <a:pos x="f261" y="f262"/>
                </a:cxn>
                <a:cxn ang="f187">
                  <a:pos x="f263" y="f264"/>
                </a:cxn>
                <a:cxn ang="f187">
                  <a:pos x="f265" y="f266"/>
                </a:cxn>
                <a:cxn ang="f187">
                  <a:pos x="f267" y="f268"/>
                </a:cxn>
                <a:cxn ang="f187">
                  <a:pos x="f265" y="f269"/>
                </a:cxn>
                <a:cxn ang="f187">
                  <a:pos x="f263" y="f270"/>
                </a:cxn>
                <a:cxn ang="f187">
                  <a:pos x="f261" y="f271"/>
                </a:cxn>
                <a:cxn ang="f187">
                  <a:pos x="f259" y="f272"/>
                </a:cxn>
                <a:cxn ang="f187">
                  <a:pos x="f257" y="f273"/>
                </a:cxn>
                <a:cxn ang="f187">
                  <a:pos x="f255" y="f274"/>
                </a:cxn>
                <a:cxn ang="f187">
                  <a:pos x="f253" y="f275"/>
                </a:cxn>
                <a:cxn ang="f187">
                  <a:pos x="f252" y="f250"/>
                </a:cxn>
                <a:cxn ang="f187">
                  <a:pos x="f249" y="f250"/>
                </a:cxn>
                <a:cxn ang="f187">
                  <a:pos x="f276" y="f277"/>
                </a:cxn>
                <a:cxn ang="f187">
                  <a:pos x="f278" y="f277"/>
                </a:cxn>
                <a:cxn ang="f187">
                  <a:pos x="f279" y="f280"/>
                </a:cxn>
                <a:cxn ang="f187">
                  <a:pos x="f281" y="f282"/>
                </a:cxn>
                <a:cxn ang="f187">
                  <a:pos x="f283" y="f284"/>
                </a:cxn>
                <a:cxn ang="f187">
                  <a:pos x="f285" y="f286"/>
                </a:cxn>
                <a:cxn ang="f187">
                  <a:pos x="f287" y="f288"/>
                </a:cxn>
                <a:cxn ang="f187">
                  <a:pos x="f289" y="f290"/>
                </a:cxn>
                <a:cxn ang="f187">
                  <a:pos x="f291" y="f273"/>
                </a:cxn>
                <a:cxn ang="f187">
                  <a:pos x="f292" y="f293"/>
                </a:cxn>
                <a:cxn ang="f187">
                  <a:pos x="f294" y="f295"/>
                </a:cxn>
                <a:cxn ang="f187">
                  <a:pos x="f296" y="f268"/>
                </a:cxn>
                <a:cxn ang="f187">
                  <a:pos x="f294" y="f297"/>
                </a:cxn>
                <a:cxn ang="f187">
                  <a:pos x="f292" y="f262"/>
                </a:cxn>
                <a:cxn ang="f187">
                  <a:pos x="f291" y="f298"/>
                </a:cxn>
                <a:cxn ang="f187">
                  <a:pos x="f289" y="f299"/>
                </a:cxn>
                <a:cxn ang="f187">
                  <a:pos x="f287" y="f300"/>
                </a:cxn>
                <a:cxn ang="f187">
                  <a:pos x="f285" y="f301"/>
                </a:cxn>
                <a:cxn ang="f187">
                  <a:pos x="f283" y="f302"/>
                </a:cxn>
                <a:cxn ang="f187">
                  <a:pos x="f281" y="f303"/>
                </a:cxn>
                <a:cxn ang="f187">
                  <a:pos x="f279" y="f304"/>
                </a:cxn>
                <a:cxn ang="f187">
                  <a:pos x="f278" y="f305"/>
                </a:cxn>
                <a:cxn ang="f187">
                  <a:pos x="f276" y="f305"/>
                </a:cxn>
                <a:cxn ang="f187">
                  <a:pos x="f276" y="f277"/>
                </a:cxn>
              </a:cxnLst>
              <a:rect l="f245" t="f248" r="f246" b="f247"/>
              <a:pathLst>
                <a:path w="259" h="291">
                  <a:moveTo>
                    <a:pt x="f8" y="f9"/>
                  </a:moveTo>
                  <a:lnTo>
                    <a:pt x="f8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4" y="f28"/>
                  </a:lnTo>
                  <a:lnTo>
                    <a:pt x="f22" y="f29"/>
                  </a:lnTo>
                  <a:lnTo>
                    <a:pt x="f20" y="f30"/>
                  </a:lnTo>
                  <a:lnTo>
                    <a:pt x="f18" y="f31"/>
                  </a:lnTo>
                  <a:lnTo>
                    <a:pt x="f16" y="f32"/>
                  </a:lnTo>
                  <a:lnTo>
                    <a:pt x="f14" y="f33"/>
                  </a:lnTo>
                  <a:lnTo>
                    <a:pt x="f12" y="f34"/>
                  </a:lnTo>
                  <a:lnTo>
                    <a:pt x="f11" y="f9"/>
                  </a:lnTo>
                  <a:lnTo>
                    <a:pt x="f8" y="f9"/>
                  </a:lnTo>
                  <a:close/>
                  <a:moveTo>
                    <a:pt x="f5" y="f5"/>
                  </a:moveTo>
                  <a:lnTo>
                    <a:pt x="f30" y="f5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32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27"/>
                  </a:lnTo>
                  <a:lnTo>
                    <a:pt x="f50" y="f52"/>
                  </a:lnTo>
                  <a:lnTo>
                    <a:pt x="f48" y="f21"/>
                  </a:lnTo>
                  <a:lnTo>
                    <a:pt x="f47" y="f53"/>
                  </a:lnTo>
                  <a:lnTo>
                    <a:pt x="f45" y="f54"/>
                  </a:lnTo>
                  <a:lnTo>
                    <a:pt x="f43" y="f55"/>
                  </a:lnTo>
                  <a:lnTo>
                    <a:pt x="f41" y="f56"/>
                  </a:lnTo>
                  <a:lnTo>
                    <a:pt x="f39" y="f57"/>
                  </a:lnTo>
                  <a:lnTo>
                    <a:pt x="f37" y="f58"/>
                  </a:lnTo>
                  <a:lnTo>
                    <a:pt x="f35" y="f59"/>
                  </a:lnTo>
                  <a:lnTo>
                    <a:pt x="f30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535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D3FADEE-06D7-49CC-9331-774304BDE317}"/>
              </a:ext>
            </a:extLst>
          </p:cNvPr>
          <p:cNvSpPr/>
          <p:nvPr/>
        </p:nvSpPr>
        <p:spPr>
          <a:xfrm>
            <a:off x="0" y="854808"/>
            <a:ext cx="12191996" cy="3254916"/>
          </a:xfrm>
          <a:prstGeom prst="rect">
            <a:avLst/>
          </a:prstGeom>
          <a:gradFill>
            <a:gsLst>
              <a:gs pos="0">
                <a:srgbClr val="7F9BC0"/>
              </a:gs>
              <a:gs pos="100000">
                <a:srgbClr val="193C6A"/>
              </a:gs>
            </a:gsLst>
            <a:lin ang="81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B0CD4A7D-E51A-4D13-85B5-7E1B7AB9BA44}"/>
              </a:ext>
            </a:extLst>
          </p:cNvPr>
          <p:cNvSpPr/>
          <p:nvPr/>
        </p:nvSpPr>
        <p:spPr>
          <a:xfrm>
            <a:off x="0" y="0"/>
            <a:ext cx="12191996" cy="85480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DE0D875-870E-4843-AA66-29D4EE35F98C}"/>
              </a:ext>
            </a:extLst>
          </p:cNvPr>
          <p:cNvSpPr/>
          <p:nvPr/>
        </p:nvSpPr>
        <p:spPr>
          <a:xfrm>
            <a:off x="0" y="4109725"/>
            <a:ext cx="12191996" cy="75410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30B85D0-1BCA-4F2B-AE4D-B28F93307781}"/>
              </a:ext>
            </a:extLst>
          </p:cNvPr>
          <p:cNvSpPr/>
          <p:nvPr/>
        </p:nvSpPr>
        <p:spPr>
          <a:xfrm>
            <a:off x="0" y="5526569"/>
            <a:ext cx="12191996" cy="13198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DC873DF-2137-4047-B24F-4727BDEDE3A9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B5F2F-1374-47FE-BF52-3E2FE4B93A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800600" y="5864979"/>
            <a:ext cx="2743200" cy="365129"/>
          </a:xfrm>
        </p:spPr>
        <p:txBody>
          <a:bodyPr anchorCtr="1"/>
          <a:lstStyle>
            <a:lvl1pPr algn="ctr">
              <a:defRPr>
                <a:solidFill>
                  <a:srgbClr val="404040"/>
                </a:solidFill>
              </a:defRPr>
            </a:lvl1pPr>
          </a:lstStyle>
          <a:p>
            <a:pPr lvl="0"/>
            <a:fld id="{88DB5DD5-BBB2-4CEF-ADAB-44DA7210C11A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CAB68D-402C-4F03-94E6-A132110C8C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596" y="862644"/>
            <a:ext cx="10363196" cy="1542675"/>
          </a:xfrm>
        </p:spPr>
        <p:txBody>
          <a:bodyPr anchor="b" anchorCtr="1"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Report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93CF10-A083-4DC4-B5A9-B5A807A924F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6487" y="2863973"/>
            <a:ext cx="9144000" cy="1248951"/>
          </a:xfrm>
        </p:spPr>
        <p:txBody>
          <a:bodyPr anchorCtr="1"/>
          <a:lstStyle>
            <a:lvl1pPr algn="ctr"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4E01805-665D-453D-BF87-02BF29FFAC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31995" y="2667441"/>
            <a:ext cx="1727996" cy="35999"/>
          </a:xfrm>
          <a:solidFill>
            <a:srgbClr val="FFFFFF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FE6F2BDF-08A1-4C8B-ADB2-4CC33CFF5CF1}"/>
              </a:ext>
            </a:extLst>
          </p:cNvPr>
          <p:cNvSpPr/>
          <p:nvPr/>
        </p:nvSpPr>
        <p:spPr>
          <a:xfrm>
            <a:off x="0" y="790434"/>
            <a:ext cx="12191996" cy="75410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620E925-949C-4FF5-BCC4-173B232289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85E689C9-4386-4273-9593-B985EB4CCCEC}"/>
              </a:ext>
            </a:extLst>
          </p:cNvPr>
          <p:cNvGrpSpPr/>
          <p:nvPr/>
        </p:nvGrpSpPr>
        <p:grpSpPr>
          <a:xfrm>
            <a:off x="5623816" y="4422221"/>
            <a:ext cx="919264" cy="911172"/>
            <a:chOff x="5623816" y="4422221"/>
            <a:chExt cx="919264" cy="91117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39F0998-1131-4D1B-84AD-DEFA40C4441D}"/>
                </a:ext>
              </a:extLst>
            </p:cNvPr>
            <p:cNvSpPr/>
            <p:nvPr/>
          </p:nvSpPr>
          <p:spPr>
            <a:xfrm>
              <a:off x="5741938" y="4472458"/>
              <a:ext cx="801142" cy="808969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934"/>
                <a:gd name="f8" fmla="val 932"/>
                <a:gd name="f9" fmla="val 467"/>
                <a:gd name="f10" fmla="val 521"/>
                <a:gd name="f11" fmla="val 3"/>
                <a:gd name="f12" fmla="val 574"/>
                <a:gd name="f13" fmla="val 12"/>
                <a:gd name="f14" fmla="val 625"/>
                <a:gd name="f15" fmla="val 27"/>
                <a:gd name="f16" fmla="val 672"/>
                <a:gd name="f17" fmla="val 47"/>
                <a:gd name="f18" fmla="val 717"/>
                <a:gd name="f19" fmla="val 72"/>
                <a:gd name="f20" fmla="val 759"/>
                <a:gd name="f21" fmla="val 102"/>
                <a:gd name="f22" fmla="val 796"/>
                <a:gd name="f23" fmla="val 136"/>
                <a:gd name="f24" fmla="val 831"/>
                <a:gd name="f25" fmla="val 175"/>
                <a:gd name="f26" fmla="val 861"/>
                <a:gd name="f27" fmla="val 216"/>
                <a:gd name="f28" fmla="val 886"/>
                <a:gd name="f29" fmla="val 261"/>
                <a:gd name="f30" fmla="val 907"/>
                <a:gd name="f31" fmla="val 309"/>
                <a:gd name="f32" fmla="val 921"/>
                <a:gd name="f33" fmla="val 359"/>
                <a:gd name="f34" fmla="val 931"/>
                <a:gd name="f35" fmla="val 412"/>
                <a:gd name="f36" fmla="val 466"/>
                <a:gd name="f37" fmla="val 573"/>
                <a:gd name="f38" fmla="val 623"/>
                <a:gd name="f39" fmla="val 671"/>
                <a:gd name="f40" fmla="val 757"/>
                <a:gd name="f41" fmla="val 830"/>
                <a:gd name="f42" fmla="val 860"/>
                <a:gd name="f43" fmla="val 885"/>
                <a:gd name="f44" fmla="val 905"/>
                <a:gd name="f45" fmla="val 920"/>
                <a:gd name="f46" fmla="val 929"/>
                <a:gd name="f47" fmla="val 413"/>
                <a:gd name="f48" fmla="val 262"/>
                <a:gd name="f49" fmla="val 217"/>
                <a:gd name="f50" fmla="val 73"/>
                <a:gd name="f51" fmla="val 13"/>
                <a:gd name="f52" fmla="+- 0 0 -90"/>
                <a:gd name="f53" fmla="*/ f4 1 934"/>
                <a:gd name="f54" fmla="*/ f5 1 932"/>
                <a:gd name="f55" fmla="+- f8 0 f6"/>
                <a:gd name="f56" fmla="+- f7 0 f6"/>
                <a:gd name="f57" fmla="*/ f52 f0 1"/>
                <a:gd name="f58" fmla="*/ f56 1 934"/>
                <a:gd name="f59" fmla="*/ f55 1 932"/>
                <a:gd name="f60" fmla="*/ 467 f56 1"/>
                <a:gd name="f61" fmla="*/ 0 f55 1"/>
                <a:gd name="f62" fmla="*/ 521 f56 1"/>
                <a:gd name="f63" fmla="*/ 3 f55 1"/>
                <a:gd name="f64" fmla="*/ 574 f56 1"/>
                <a:gd name="f65" fmla="*/ 12 f55 1"/>
                <a:gd name="f66" fmla="*/ 625 f56 1"/>
                <a:gd name="f67" fmla="*/ 27 f55 1"/>
                <a:gd name="f68" fmla="*/ 672 f56 1"/>
                <a:gd name="f69" fmla="*/ 47 f55 1"/>
                <a:gd name="f70" fmla="*/ 717 f56 1"/>
                <a:gd name="f71" fmla="*/ 72 f55 1"/>
                <a:gd name="f72" fmla="*/ 759 f56 1"/>
                <a:gd name="f73" fmla="*/ 102 f55 1"/>
                <a:gd name="f74" fmla="*/ 796 f56 1"/>
                <a:gd name="f75" fmla="*/ 136 f55 1"/>
                <a:gd name="f76" fmla="*/ 831 f56 1"/>
                <a:gd name="f77" fmla="*/ 175 f55 1"/>
                <a:gd name="f78" fmla="*/ 861 f56 1"/>
                <a:gd name="f79" fmla="*/ 216 f55 1"/>
                <a:gd name="f80" fmla="*/ 886 f56 1"/>
                <a:gd name="f81" fmla="*/ 261 f55 1"/>
                <a:gd name="f82" fmla="*/ 907 f56 1"/>
                <a:gd name="f83" fmla="*/ 309 f55 1"/>
                <a:gd name="f84" fmla="*/ 921 f56 1"/>
                <a:gd name="f85" fmla="*/ 359 f55 1"/>
                <a:gd name="f86" fmla="*/ 931 f56 1"/>
                <a:gd name="f87" fmla="*/ 412 f55 1"/>
                <a:gd name="f88" fmla="*/ 934 f56 1"/>
                <a:gd name="f89" fmla="*/ 466 f55 1"/>
                <a:gd name="f90" fmla="*/ 521 f55 1"/>
                <a:gd name="f91" fmla="*/ 573 f55 1"/>
                <a:gd name="f92" fmla="*/ 623 f55 1"/>
                <a:gd name="f93" fmla="*/ 671 f55 1"/>
                <a:gd name="f94" fmla="*/ 717 f55 1"/>
                <a:gd name="f95" fmla="*/ 757 f55 1"/>
                <a:gd name="f96" fmla="*/ 796 f55 1"/>
                <a:gd name="f97" fmla="*/ 830 f55 1"/>
                <a:gd name="f98" fmla="*/ 860 f55 1"/>
                <a:gd name="f99" fmla="*/ 885 f55 1"/>
                <a:gd name="f100" fmla="*/ 905 f55 1"/>
                <a:gd name="f101" fmla="*/ 920 f55 1"/>
                <a:gd name="f102" fmla="*/ 929 f55 1"/>
                <a:gd name="f103" fmla="*/ 932 f55 1"/>
                <a:gd name="f104" fmla="*/ 413 f56 1"/>
                <a:gd name="f105" fmla="*/ 360 f56 1"/>
                <a:gd name="f106" fmla="*/ 309 f56 1"/>
                <a:gd name="f107" fmla="*/ 262 f56 1"/>
                <a:gd name="f108" fmla="*/ 217 f56 1"/>
                <a:gd name="f109" fmla="*/ 175 f56 1"/>
                <a:gd name="f110" fmla="*/ 136 f56 1"/>
                <a:gd name="f111" fmla="*/ 102 f56 1"/>
                <a:gd name="f112" fmla="*/ 73 f56 1"/>
                <a:gd name="f113" fmla="*/ 47 f56 1"/>
                <a:gd name="f114" fmla="*/ 27 f56 1"/>
                <a:gd name="f115" fmla="*/ 13 f56 1"/>
                <a:gd name="f116" fmla="*/ 3 f56 1"/>
                <a:gd name="f117" fmla="*/ 0 f56 1"/>
                <a:gd name="f118" fmla="*/ f57 1 f3"/>
                <a:gd name="f119" fmla="*/ f60 1 934"/>
                <a:gd name="f120" fmla="*/ f61 1 932"/>
                <a:gd name="f121" fmla="*/ f62 1 934"/>
                <a:gd name="f122" fmla="*/ f63 1 932"/>
                <a:gd name="f123" fmla="*/ f64 1 934"/>
                <a:gd name="f124" fmla="*/ f65 1 932"/>
                <a:gd name="f125" fmla="*/ f66 1 934"/>
                <a:gd name="f126" fmla="*/ f67 1 932"/>
                <a:gd name="f127" fmla="*/ f68 1 934"/>
                <a:gd name="f128" fmla="*/ f69 1 932"/>
                <a:gd name="f129" fmla="*/ f70 1 934"/>
                <a:gd name="f130" fmla="*/ f71 1 932"/>
                <a:gd name="f131" fmla="*/ f72 1 934"/>
                <a:gd name="f132" fmla="*/ f73 1 932"/>
                <a:gd name="f133" fmla="*/ f74 1 934"/>
                <a:gd name="f134" fmla="*/ f75 1 932"/>
                <a:gd name="f135" fmla="*/ f76 1 934"/>
                <a:gd name="f136" fmla="*/ f77 1 932"/>
                <a:gd name="f137" fmla="*/ f78 1 934"/>
                <a:gd name="f138" fmla="*/ f79 1 932"/>
                <a:gd name="f139" fmla="*/ f80 1 934"/>
                <a:gd name="f140" fmla="*/ f81 1 932"/>
                <a:gd name="f141" fmla="*/ f82 1 934"/>
                <a:gd name="f142" fmla="*/ f83 1 932"/>
                <a:gd name="f143" fmla="*/ f84 1 934"/>
                <a:gd name="f144" fmla="*/ f85 1 932"/>
                <a:gd name="f145" fmla="*/ f86 1 934"/>
                <a:gd name="f146" fmla="*/ f87 1 932"/>
                <a:gd name="f147" fmla="*/ f88 1 934"/>
                <a:gd name="f148" fmla="*/ f89 1 932"/>
                <a:gd name="f149" fmla="*/ f90 1 932"/>
                <a:gd name="f150" fmla="*/ f91 1 932"/>
                <a:gd name="f151" fmla="*/ f92 1 932"/>
                <a:gd name="f152" fmla="*/ f93 1 932"/>
                <a:gd name="f153" fmla="*/ f94 1 932"/>
                <a:gd name="f154" fmla="*/ f95 1 932"/>
                <a:gd name="f155" fmla="*/ f96 1 932"/>
                <a:gd name="f156" fmla="*/ f97 1 932"/>
                <a:gd name="f157" fmla="*/ f98 1 932"/>
                <a:gd name="f158" fmla="*/ f99 1 932"/>
                <a:gd name="f159" fmla="*/ f100 1 932"/>
                <a:gd name="f160" fmla="*/ f101 1 932"/>
                <a:gd name="f161" fmla="*/ f102 1 932"/>
                <a:gd name="f162" fmla="*/ f103 1 932"/>
                <a:gd name="f163" fmla="*/ f104 1 934"/>
                <a:gd name="f164" fmla="*/ f105 1 934"/>
                <a:gd name="f165" fmla="*/ f106 1 934"/>
                <a:gd name="f166" fmla="*/ f107 1 934"/>
                <a:gd name="f167" fmla="*/ f108 1 934"/>
                <a:gd name="f168" fmla="*/ f109 1 934"/>
                <a:gd name="f169" fmla="*/ f110 1 934"/>
                <a:gd name="f170" fmla="*/ f111 1 934"/>
                <a:gd name="f171" fmla="*/ f112 1 934"/>
                <a:gd name="f172" fmla="*/ f113 1 934"/>
                <a:gd name="f173" fmla="*/ f114 1 934"/>
                <a:gd name="f174" fmla="*/ f115 1 934"/>
                <a:gd name="f175" fmla="*/ f116 1 934"/>
                <a:gd name="f176" fmla="*/ f117 1 934"/>
                <a:gd name="f177" fmla="*/ 0 1 f58"/>
                <a:gd name="f178" fmla="*/ f7 1 f58"/>
                <a:gd name="f179" fmla="*/ 0 1 f59"/>
                <a:gd name="f180" fmla="*/ f8 1 f59"/>
                <a:gd name="f181" fmla="+- f118 0 f1"/>
                <a:gd name="f182" fmla="*/ f119 1 f58"/>
                <a:gd name="f183" fmla="*/ f120 1 f59"/>
                <a:gd name="f184" fmla="*/ f121 1 f58"/>
                <a:gd name="f185" fmla="*/ f122 1 f59"/>
                <a:gd name="f186" fmla="*/ f123 1 f58"/>
                <a:gd name="f187" fmla="*/ f124 1 f59"/>
                <a:gd name="f188" fmla="*/ f125 1 f58"/>
                <a:gd name="f189" fmla="*/ f126 1 f59"/>
                <a:gd name="f190" fmla="*/ f127 1 f58"/>
                <a:gd name="f191" fmla="*/ f128 1 f59"/>
                <a:gd name="f192" fmla="*/ f129 1 f58"/>
                <a:gd name="f193" fmla="*/ f130 1 f59"/>
                <a:gd name="f194" fmla="*/ f131 1 f58"/>
                <a:gd name="f195" fmla="*/ f132 1 f59"/>
                <a:gd name="f196" fmla="*/ f133 1 f58"/>
                <a:gd name="f197" fmla="*/ f134 1 f59"/>
                <a:gd name="f198" fmla="*/ f135 1 f58"/>
                <a:gd name="f199" fmla="*/ f136 1 f59"/>
                <a:gd name="f200" fmla="*/ f137 1 f58"/>
                <a:gd name="f201" fmla="*/ f138 1 f59"/>
                <a:gd name="f202" fmla="*/ f139 1 f58"/>
                <a:gd name="f203" fmla="*/ f140 1 f59"/>
                <a:gd name="f204" fmla="*/ f141 1 f58"/>
                <a:gd name="f205" fmla="*/ f142 1 f59"/>
                <a:gd name="f206" fmla="*/ f143 1 f58"/>
                <a:gd name="f207" fmla="*/ f144 1 f59"/>
                <a:gd name="f208" fmla="*/ f145 1 f58"/>
                <a:gd name="f209" fmla="*/ f146 1 f59"/>
                <a:gd name="f210" fmla="*/ f147 1 f58"/>
                <a:gd name="f211" fmla="*/ f148 1 f59"/>
                <a:gd name="f212" fmla="*/ f149 1 f59"/>
                <a:gd name="f213" fmla="*/ f150 1 f59"/>
                <a:gd name="f214" fmla="*/ f151 1 f59"/>
                <a:gd name="f215" fmla="*/ f152 1 f59"/>
                <a:gd name="f216" fmla="*/ f153 1 f59"/>
                <a:gd name="f217" fmla="*/ f154 1 f59"/>
                <a:gd name="f218" fmla="*/ f155 1 f59"/>
                <a:gd name="f219" fmla="*/ f156 1 f59"/>
                <a:gd name="f220" fmla="*/ f157 1 f59"/>
                <a:gd name="f221" fmla="*/ f158 1 f59"/>
                <a:gd name="f222" fmla="*/ f159 1 f59"/>
                <a:gd name="f223" fmla="*/ f160 1 f59"/>
                <a:gd name="f224" fmla="*/ f161 1 f59"/>
                <a:gd name="f225" fmla="*/ f162 1 f59"/>
                <a:gd name="f226" fmla="*/ f163 1 f58"/>
                <a:gd name="f227" fmla="*/ f164 1 f58"/>
                <a:gd name="f228" fmla="*/ f165 1 f58"/>
                <a:gd name="f229" fmla="*/ f166 1 f58"/>
                <a:gd name="f230" fmla="*/ f167 1 f58"/>
                <a:gd name="f231" fmla="*/ f168 1 f58"/>
                <a:gd name="f232" fmla="*/ f169 1 f58"/>
                <a:gd name="f233" fmla="*/ f170 1 f58"/>
                <a:gd name="f234" fmla="*/ f171 1 f58"/>
                <a:gd name="f235" fmla="*/ f172 1 f58"/>
                <a:gd name="f236" fmla="*/ f173 1 f58"/>
                <a:gd name="f237" fmla="*/ f174 1 f58"/>
                <a:gd name="f238" fmla="*/ f175 1 f58"/>
                <a:gd name="f239" fmla="*/ f176 1 f58"/>
                <a:gd name="f240" fmla="*/ f177 f53 1"/>
                <a:gd name="f241" fmla="*/ f178 f53 1"/>
                <a:gd name="f242" fmla="*/ f180 f54 1"/>
                <a:gd name="f243" fmla="*/ f179 f54 1"/>
                <a:gd name="f244" fmla="*/ f182 f53 1"/>
                <a:gd name="f245" fmla="*/ f183 f54 1"/>
                <a:gd name="f246" fmla="*/ f184 f53 1"/>
                <a:gd name="f247" fmla="*/ f185 f54 1"/>
                <a:gd name="f248" fmla="*/ f186 f53 1"/>
                <a:gd name="f249" fmla="*/ f187 f54 1"/>
                <a:gd name="f250" fmla="*/ f188 f53 1"/>
                <a:gd name="f251" fmla="*/ f189 f54 1"/>
                <a:gd name="f252" fmla="*/ f190 f53 1"/>
                <a:gd name="f253" fmla="*/ f191 f54 1"/>
                <a:gd name="f254" fmla="*/ f192 f53 1"/>
                <a:gd name="f255" fmla="*/ f193 f54 1"/>
                <a:gd name="f256" fmla="*/ f194 f53 1"/>
                <a:gd name="f257" fmla="*/ f195 f54 1"/>
                <a:gd name="f258" fmla="*/ f196 f53 1"/>
                <a:gd name="f259" fmla="*/ f197 f54 1"/>
                <a:gd name="f260" fmla="*/ f198 f53 1"/>
                <a:gd name="f261" fmla="*/ f199 f54 1"/>
                <a:gd name="f262" fmla="*/ f200 f53 1"/>
                <a:gd name="f263" fmla="*/ f201 f54 1"/>
                <a:gd name="f264" fmla="*/ f202 f53 1"/>
                <a:gd name="f265" fmla="*/ f203 f54 1"/>
                <a:gd name="f266" fmla="*/ f204 f53 1"/>
                <a:gd name="f267" fmla="*/ f205 f54 1"/>
                <a:gd name="f268" fmla="*/ f206 f53 1"/>
                <a:gd name="f269" fmla="*/ f207 f54 1"/>
                <a:gd name="f270" fmla="*/ f208 f53 1"/>
                <a:gd name="f271" fmla="*/ f209 f54 1"/>
                <a:gd name="f272" fmla="*/ f210 f53 1"/>
                <a:gd name="f273" fmla="*/ f211 f54 1"/>
                <a:gd name="f274" fmla="*/ f212 f54 1"/>
                <a:gd name="f275" fmla="*/ f213 f54 1"/>
                <a:gd name="f276" fmla="*/ f214 f54 1"/>
                <a:gd name="f277" fmla="*/ f215 f54 1"/>
                <a:gd name="f278" fmla="*/ f216 f54 1"/>
                <a:gd name="f279" fmla="*/ f217 f54 1"/>
                <a:gd name="f280" fmla="*/ f218 f54 1"/>
                <a:gd name="f281" fmla="*/ f219 f54 1"/>
                <a:gd name="f282" fmla="*/ f220 f54 1"/>
                <a:gd name="f283" fmla="*/ f221 f54 1"/>
                <a:gd name="f284" fmla="*/ f222 f54 1"/>
                <a:gd name="f285" fmla="*/ f223 f54 1"/>
                <a:gd name="f286" fmla="*/ f224 f54 1"/>
                <a:gd name="f287" fmla="*/ f225 f54 1"/>
                <a:gd name="f288" fmla="*/ f226 f53 1"/>
                <a:gd name="f289" fmla="*/ f227 f53 1"/>
                <a:gd name="f290" fmla="*/ f228 f53 1"/>
                <a:gd name="f291" fmla="*/ f229 f53 1"/>
                <a:gd name="f292" fmla="*/ f230 f53 1"/>
                <a:gd name="f293" fmla="*/ f231 f53 1"/>
                <a:gd name="f294" fmla="*/ f232 f53 1"/>
                <a:gd name="f295" fmla="*/ f233 f53 1"/>
                <a:gd name="f296" fmla="*/ f234 f53 1"/>
                <a:gd name="f297" fmla="*/ f235 f53 1"/>
                <a:gd name="f298" fmla="*/ f236 f53 1"/>
                <a:gd name="f299" fmla="*/ f237 f53 1"/>
                <a:gd name="f300" fmla="*/ f238 f53 1"/>
                <a:gd name="f301" fmla="*/ f239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1">
                  <a:pos x="f244" y="f245"/>
                </a:cxn>
                <a:cxn ang="f181">
                  <a:pos x="f246" y="f247"/>
                </a:cxn>
                <a:cxn ang="f181">
                  <a:pos x="f248" y="f249"/>
                </a:cxn>
                <a:cxn ang="f181">
                  <a:pos x="f250" y="f251"/>
                </a:cxn>
                <a:cxn ang="f181">
                  <a:pos x="f252" y="f253"/>
                </a:cxn>
                <a:cxn ang="f181">
                  <a:pos x="f254" y="f255"/>
                </a:cxn>
                <a:cxn ang="f181">
                  <a:pos x="f256" y="f257"/>
                </a:cxn>
                <a:cxn ang="f181">
                  <a:pos x="f258" y="f259"/>
                </a:cxn>
                <a:cxn ang="f181">
                  <a:pos x="f260" y="f261"/>
                </a:cxn>
                <a:cxn ang="f181">
                  <a:pos x="f262" y="f263"/>
                </a:cxn>
                <a:cxn ang="f181">
                  <a:pos x="f264" y="f265"/>
                </a:cxn>
                <a:cxn ang="f181">
                  <a:pos x="f266" y="f267"/>
                </a:cxn>
                <a:cxn ang="f181">
                  <a:pos x="f268" y="f269"/>
                </a:cxn>
                <a:cxn ang="f181">
                  <a:pos x="f270" y="f271"/>
                </a:cxn>
                <a:cxn ang="f181">
                  <a:pos x="f272" y="f273"/>
                </a:cxn>
                <a:cxn ang="f181">
                  <a:pos x="f270" y="f274"/>
                </a:cxn>
                <a:cxn ang="f181">
                  <a:pos x="f268" y="f275"/>
                </a:cxn>
                <a:cxn ang="f181">
                  <a:pos x="f266" y="f276"/>
                </a:cxn>
                <a:cxn ang="f181">
                  <a:pos x="f264" y="f277"/>
                </a:cxn>
                <a:cxn ang="f181">
                  <a:pos x="f262" y="f278"/>
                </a:cxn>
                <a:cxn ang="f181">
                  <a:pos x="f260" y="f279"/>
                </a:cxn>
                <a:cxn ang="f181">
                  <a:pos x="f258" y="f280"/>
                </a:cxn>
                <a:cxn ang="f181">
                  <a:pos x="f256" y="f281"/>
                </a:cxn>
                <a:cxn ang="f181">
                  <a:pos x="f254" y="f282"/>
                </a:cxn>
                <a:cxn ang="f181">
                  <a:pos x="f252" y="f283"/>
                </a:cxn>
                <a:cxn ang="f181">
                  <a:pos x="f250" y="f284"/>
                </a:cxn>
                <a:cxn ang="f181">
                  <a:pos x="f248" y="f285"/>
                </a:cxn>
                <a:cxn ang="f181">
                  <a:pos x="f246" y="f286"/>
                </a:cxn>
                <a:cxn ang="f181">
                  <a:pos x="f244" y="f287"/>
                </a:cxn>
                <a:cxn ang="f181">
                  <a:pos x="f288" y="f286"/>
                </a:cxn>
                <a:cxn ang="f181">
                  <a:pos x="f289" y="f285"/>
                </a:cxn>
                <a:cxn ang="f181">
                  <a:pos x="f290" y="f284"/>
                </a:cxn>
                <a:cxn ang="f181">
                  <a:pos x="f291" y="f283"/>
                </a:cxn>
                <a:cxn ang="f181">
                  <a:pos x="f292" y="f282"/>
                </a:cxn>
                <a:cxn ang="f181">
                  <a:pos x="f293" y="f281"/>
                </a:cxn>
                <a:cxn ang="f181">
                  <a:pos x="f294" y="f280"/>
                </a:cxn>
                <a:cxn ang="f181">
                  <a:pos x="f295" y="f279"/>
                </a:cxn>
                <a:cxn ang="f181">
                  <a:pos x="f296" y="f278"/>
                </a:cxn>
                <a:cxn ang="f181">
                  <a:pos x="f297" y="f277"/>
                </a:cxn>
                <a:cxn ang="f181">
                  <a:pos x="f298" y="f276"/>
                </a:cxn>
                <a:cxn ang="f181">
                  <a:pos x="f299" y="f275"/>
                </a:cxn>
                <a:cxn ang="f181">
                  <a:pos x="f300" y="f274"/>
                </a:cxn>
                <a:cxn ang="f181">
                  <a:pos x="f301" y="f273"/>
                </a:cxn>
                <a:cxn ang="f181">
                  <a:pos x="f300" y="f271"/>
                </a:cxn>
                <a:cxn ang="f181">
                  <a:pos x="f299" y="f269"/>
                </a:cxn>
                <a:cxn ang="f181">
                  <a:pos x="f298" y="f267"/>
                </a:cxn>
                <a:cxn ang="f181">
                  <a:pos x="f297" y="f265"/>
                </a:cxn>
                <a:cxn ang="f181">
                  <a:pos x="f296" y="f263"/>
                </a:cxn>
                <a:cxn ang="f181">
                  <a:pos x="f295" y="f261"/>
                </a:cxn>
                <a:cxn ang="f181">
                  <a:pos x="f294" y="f259"/>
                </a:cxn>
                <a:cxn ang="f181">
                  <a:pos x="f293" y="f257"/>
                </a:cxn>
                <a:cxn ang="f181">
                  <a:pos x="f292" y="f255"/>
                </a:cxn>
                <a:cxn ang="f181">
                  <a:pos x="f291" y="f253"/>
                </a:cxn>
                <a:cxn ang="f181">
                  <a:pos x="f290" y="f251"/>
                </a:cxn>
                <a:cxn ang="f181">
                  <a:pos x="f289" y="f249"/>
                </a:cxn>
                <a:cxn ang="f181">
                  <a:pos x="f288" y="f247"/>
                </a:cxn>
                <a:cxn ang="f181">
                  <a:pos x="f244" y="f245"/>
                </a:cxn>
              </a:cxnLst>
              <a:rect l="f240" t="f243" r="f241" b="f242"/>
              <a:pathLst>
                <a:path w="934" h="932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7" y="f36"/>
                  </a:lnTo>
                  <a:lnTo>
                    <a:pt x="f34" y="f10"/>
                  </a:lnTo>
                  <a:lnTo>
                    <a:pt x="f32" y="f37"/>
                  </a:lnTo>
                  <a:lnTo>
                    <a:pt x="f30" y="f38"/>
                  </a:lnTo>
                  <a:lnTo>
                    <a:pt x="f28" y="f39"/>
                  </a:lnTo>
                  <a:lnTo>
                    <a:pt x="f26" y="f18"/>
                  </a:lnTo>
                  <a:lnTo>
                    <a:pt x="f24" y="f40"/>
                  </a:lnTo>
                  <a:lnTo>
                    <a:pt x="f22" y="f22"/>
                  </a:lnTo>
                  <a:lnTo>
                    <a:pt x="f20" y="f41"/>
                  </a:lnTo>
                  <a:lnTo>
                    <a:pt x="f18" y="f42"/>
                  </a:lnTo>
                  <a:lnTo>
                    <a:pt x="f16" y="f43"/>
                  </a:lnTo>
                  <a:lnTo>
                    <a:pt x="f14" y="f44"/>
                  </a:lnTo>
                  <a:lnTo>
                    <a:pt x="f12" y="f45"/>
                  </a:lnTo>
                  <a:lnTo>
                    <a:pt x="f10" y="f46"/>
                  </a:lnTo>
                  <a:lnTo>
                    <a:pt x="f9" y="f8"/>
                  </a:lnTo>
                  <a:lnTo>
                    <a:pt x="f47" y="f46"/>
                  </a:lnTo>
                  <a:lnTo>
                    <a:pt x="f2" y="f45"/>
                  </a:lnTo>
                  <a:lnTo>
                    <a:pt x="f31" y="f44"/>
                  </a:lnTo>
                  <a:lnTo>
                    <a:pt x="f48" y="f43"/>
                  </a:lnTo>
                  <a:lnTo>
                    <a:pt x="f49" y="f42"/>
                  </a:lnTo>
                  <a:lnTo>
                    <a:pt x="f25" y="f41"/>
                  </a:lnTo>
                  <a:lnTo>
                    <a:pt x="f23" y="f22"/>
                  </a:lnTo>
                  <a:lnTo>
                    <a:pt x="f21" y="f40"/>
                  </a:lnTo>
                  <a:lnTo>
                    <a:pt x="f50" y="f18"/>
                  </a:lnTo>
                  <a:lnTo>
                    <a:pt x="f17" y="f39"/>
                  </a:lnTo>
                  <a:lnTo>
                    <a:pt x="f15" y="f38"/>
                  </a:lnTo>
                  <a:lnTo>
                    <a:pt x="f51" y="f37"/>
                  </a:lnTo>
                  <a:lnTo>
                    <a:pt x="f11" y="f10"/>
                  </a:lnTo>
                  <a:lnTo>
                    <a:pt x="f6" y="f36"/>
                  </a:lnTo>
                  <a:lnTo>
                    <a:pt x="f11" y="f35"/>
                  </a:lnTo>
                  <a:lnTo>
                    <a:pt x="f51" y="f33"/>
                  </a:lnTo>
                  <a:lnTo>
                    <a:pt x="f15" y="f31"/>
                  </a:lnTo>
                  <a:lnTo>
                    <a:pt x="f17" y="f29"/>
                  </a:lnTo>
                  <a:lnTo>
                    <a:pt x="f50" y="f27"/>
                  </a:lnTo>
                  <a:lnTo>
                    <a:pt x="f21" y="f25"/>
                  </a:lnTo>
                  <a:lnTo>
                    <a:pt x="f23" y="f23"/>
                  </a:lnTo>
                  <a:lnTo>
                    <a:pt x="f25" y="f21"/>
                  </a:lnTo>
                  <a:lnTo>
                    <a:pt x="f49" y="f19"/>
                  </a:lnTo>
                  <a:lnTo>
                    <a:pt x="f48" y="f17"/>
                  </a:lnTo>
                  <a:lnTo>
                    <a:pt x="f31" y="f15"/>
                  </a:lnTo>
                  <a:lnTo>
                    <a:pt x="f2" y="f13"/>
                  </a:lnTo>
                  <a:lnTo>
                    <a:pt x="f47" y="f11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193C6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C9117C9-1831-42F8-9F06-9D3F763F110E}"/>
                </a:ext>
              </a:extLst>
            </p:cNvPr>
            <p:cNvSpPr/>
            <p:nvPr/>
          </p:nvSpPr>
          <p:spPr>
            <a:xfrm>
              <a:off x="5623816" y="4422221"/>
              <a:ext cx="554638" cy="91117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648"/>
                <a:gd name="f8" fmla="val 1053"/>
                <a:gd name="f9" fmla="val 527"/>
                <a:gd name="f10" fmla="val 567"/>
                <a:gd name="f11" fmla="val 1"/>
                <a:gd name="f12" fmla="val 607"/>
                <a:gd name="f13" fmla="val 6"/>
                <a:gd name="f14" fmla="val 646"/>
                <a:gd name="f15" fmla="val 14"/>
                <a:gd name="f16" fmla="val 606"/>
                <a:gd name="f17" fmla="val 11"/>
                <a:gd name="f18" fmla="val 547"/>
                <a:gd name="f19" fmla="val 15"/>
                <a:gd name="f20" fmla="val 488"/>
                <a:gd name="f21" fmla="val 26"/>
                <a:gd name="f22" fmla="val 433"/>
                <a:gd name="f23" fmla="val 42"/>
                <a:gd name="f24" fmla="val 380"/>
                <a:gd name="f25" fmla="val 64"/>
                <a:gd name="f26" fmla="val 331"/>
                <a:gd name="f27" fmla="val 92"/>
                <a:gd name="f28" fmla="val 284"/>
                <a:gd name="f29" fmla="val 125"/>
                <a:gd name="f30" fmla="val 242"/>
                <a:gd name="f31" fmla="val 162"/>
                <a:gd name="f32" fmla="val 205"/>
                <a:gd name="f33" fmla="val 204"/>
                <a:gd name="f34" fmla="val 172"/>
                <a:gd name="f35" fmla="val 250"/>
                <a:gd name="f36" fmla="val 143"/>
                <a:gd name="f37" fmla="val 300"/>
                <a:gd name="f38" fmla="val 121"/>
                <a:gd name="f39" fmla="val 353"/>
                <a:gd name="f40" fmla="val 105"/>
                <a:gd name="f41" fmla="val 408"/>
                <a:gd name="f42" fmla="val 95"/>
                <a:gd name="f43" fmla="val 466"/>
                <a:gd name="f44" fmla="val 91"/>
                <a:gd name="f45" fmla="val 526"/>
                <a:gd name="f46" fmla="val 586"/>
                <a:gd name="f47" fmla="val 643"/>
                <a:gd name="f48" fmla="val 700"/>
                <a:gd name="f49" fmla="val 752"/>
                <a:gd name="f50" fmla="val 802"/>
                <a:gd name="f51" fmla="val 847"/>
                <a:gd name="f52" fmla="val 890"/>
                <a:gd name="f53" fmla="val 927"/>
                <a:gd name="f54" fmla="val 961"/>
                <a:gd name="f55" fmla="val 988"/>
                <a:gd name="f56" fmla="val 1010"/>
                <a:gd name="f57" fmla="val 1027"/>
                <a:gd name="f58" fmla="val 1036"/>
                <a:gd name="f59" fmla="val 1041"/>
                <a:gd name="f60" fmla="val 1039"/>
                <a:gd name="f61" fmla="val 608"/>
                <a:gd name="f62" fmla="val 1046"/>
                <a:gd name="f63" fmla="val 569"/>
                <a:gd name="f64" fmla="val 1051"/>
                <a:gd name="f65" fmla="val 469"/>
                <a:gd name="f66" fmla="val 1050"/>
                <a:gd name="f67" fmla="val 414"/>
                <a:gd name="f68" fmla="val 1025"/>
                <a:gd name="f69" fmla="val 310"/>
                <a:gd name="f70" fmla="val 1006"/>
                <a:gd name="f71" fmla="val 261"/>
                <a:gd name="f72" fmla="val 980"/>
                <a:gd name="f73" fmla="val 216"/>
                <a:gd name="f74" fmla="val 951"/>
                <a:gd name="f75" fmla="val 174"/>
                <a:gd name="f76" fmla="val 918"/>
                <a:gd name="f77" fmla="val 136"/>
                <a:gd name="f78" fmla="val 879"/>
                <a:gd name="f79" fmla="val 101"/>
                <a:gd name="f80" fmla="val 837"/>
                <a:gd name="f81" fmla="val 72"/>
                <a:gd name="f82" fmla="val 792"/>
                <a:gd name="f83" fmla="val 47"/>
                <a:gd name="f84" fmla="val 744"/>
                <a:gd name="f85" fmla="val 693"/>
                <a:gd name="f86" fmla="val 12"/>
                <a:gd name="f87" fmla="val 639"/>
                <a:gd name="f88" fmla="val 3"/>
                <a:gd name="f89" fmla="val 584"/>
                <a:gd name="f90" fmla="val 413"/>
                <a:gd name="f91" fmla="val 359"/>
                <a:gd name="f92" fmla="val 309"/>
                <a:gd name="f93" fmla="val 260"/>
                <a:gd name="f94" fmla="val 215"/>
                <a:gd name="f95" fmla="val 173"/>
                <a:gd name="f96" fmla="val 102"/>
                <a:gd name="f97" fmla="val 27"/>
                <a:gd name="f98" fmla="+- 0 0 -90"/>
                <a:gd name="f99" fmla="*/ f4 1 648"/>
                <a:gd name="f100" fmla="*/ f5 1 1053"/>
                <a:gd name="f101" fmla="+- f8 0 f6"/>
                <a:gd name="f102" fmla="+- f7 0 f6"/>
                <a:gd name="f103" fmla="*/ f98 f0 1"/>
                <a:gd name="f104" fmla="*/ f102 1 648"/>
                <a:gd name="f105" fmla="*/ f101 1 1053"/>
                <a:gd name="f106" fmla="*/ 567 f102 1"/>
                <a:gd name="f107" fmla="*/ 1 f101 1"/>
                <a:gd name="f108" fmla="*/ 646 f102 1"/>
                <a:gd name="f109" fmla="*/ 14 f101 1"/>
                <a:gd name="f110" fmla="*/ 547 f102 1"/>
                <a:gd name="f111" fmla="*/ 15 f101 1"/>
                <a:gd name="f112" fmla="*/ 433 f102 1"/>
                <a:gd name="f113" fmla="*/ 42 f101 1"/>
                <a:gd name="f114" fmla="*/ 331 f102 1"/>
                <a:gd name="f115" fmla="*/ 92 f101 1"/>
                <a:gd name="f116" fmla="*/ 242 f102 1"/>
                <a:gd name="f117" fmla="*/ 162 f101 1"/>
                <a:gd name="f118" fmla="*/ 172 f102 1"/>
                <a:gd name="f119" fmla="*/ 250 f101 1"/>
                <a:gd name="f120" fmla="*/ 121 f102 1"/>
                <a:gd name="f121" fmla="*/ 353 f101 1"/>
                <a:gd name="f122" fmla="*/ 95 f102 1"/>
                <a:gd name="f123" fmla="*/ 466 f101 1"/>
                <a:gd name="f124" fmla="*/ 586 f101 1"/>
                <a:gd name="f125" fmla="*/ 700 f101 1"/>
                <a:gd name="f126" fmla="*/ 802 f101 1"/>
                <a:gd name="f127" fmla="*/ 890 f101 1"/>
                <a:gd name="f128" fmla="*/ 961 f101 1"/>
                <a:gd name="f129" fmla="*/ 1010 f101 1"/>
                <a:gd name="f130" fmla="*/ 1036 f101 1"/>
                <a:gd name="f131" fmla="*/ 648 f102 1"/>
                <a:gd name="f132" fmla="*/ 1039 f101 1"/>
                <a:gd name="f133" fmla="*/ 569 f102 1"/>
                <a:gd name="f134" fmla="*/ 1051 f101 1"/>
                <a:gd name="f135" fmla="*/ 469 f102 1"/>
                <a:gd name="f136" fmla="*/ 1050 f101 1"/>
                <a:gd name="f137" fmla="*/ 360 f102 1"/>
                <a:gd name="f138" fmla="*/ 1025 f101 1"/>
                <a:gd name="f139" fmla="*/ 261 f102 1"/>
                <a:gd name="f140" fmla="*/ 980 f101 1"/>
                <a:gd name="f141" fmla="*/ 174 f102 1"/>
                <a:gd name="f142" fmla="*/ 918 f101 1"/>
                <a:gd name="f143" fmla="*/ 101 f102 1"/>
                <a:gd name="f144" fmla="*/ 837 f101 1"/>
                <a:gd name="f145" fmla="*/ 47 f102 1"/>
                <a:gd name="f146" fmla="*/ 744 f101 1"/>
                <a:gd name="f147" fmla="*/ 12 f102 1"/>
                <a:gd name="f148" fmla="*/ 639 f101 1"/>
                <a:gd name="f149" fmla="*/ 0 f102 1"/>
                <a:gd name="f150" fmla="*/ 527 f101 1"/>
                <a:gd name="f151" fmla="*/ 413 f101 1"/>
                <a:gd name="f152" fmla="*/ 309 f101 1"/>
                <a:gd name="f153" fmla="*/ 215 f101 1"/>
                <a:gd name="f154" fmla="*/ 136 f101 1"/>
                <a:gd name="f155" fmla="*/ 72 f101 1"/>
                <a:gd name="f156" fmla="*/ 27 f101 1"/>
                <a:gd name="f157" fmla="*/ 3 f101 1"/>
                <a:gd name="f158" fmla="*/ f103 1 f3"/>
                <a:gd name="f159" fmla="*/ f106 1 648"/>
                <a:gd name="f160" fmla="*/ f107 1 1053"/>
                <a:gd name="f161" fmla="*/ f108 1 648"/>
                <a:gd name="f162" fmla="*/ f109 1 1053"/>
                <a:gd name="f163" fmla="*/ f110 1 648"/>
                <a:gd name="f164" fmla="*/ f111 1 1053"/>
                <a:gd name="f165" fmla="*/ f112 1 648"/>
                <a:gd name="f166" fmla="*/ f113 1 1053"/>
                <a:gd name="f167" fmla="*/ f114 1 648"/>
                <a:gd name="f168" fmla="*/ f115 1 1053"/>
                <a:gd name="f169" fmla="*/ f116 1 648"/>
                <a:gd name="f170" fmla="*/ f117 1 1053"/>
                <a:gd name="f171" fmla="*/ f118 1 648"/>
                <a:gd name="f172" fmla="*/ f119 1 1053"/>
                <a:gd name="f173" fmla="*/ f120 1 648"/>
                <a:gd name="f174" fmla="*/ f121 1 1053"/>
                <a:gd name="f175" fmla="*/ f122 1 648"/>
                <a:gd name="f176" fmla="*/ f123 1 1053"/>
                <a:gd name="f177" fmla="*/ f124 1 1053"/>
                <a:gd name="f178" fmla="*/ f125 1 1053"/>
                <a:gd name="f179" fmla="*/ f126 1 1053"/>
                <a:gd name="f180" fmla="*/ f127 1 1053"/>
                <a:gd name="f181" fmla="*/ f128 1 1053"/>
                <a:gd name="f182" fmla="*/ f129 1 1053"/>
                <a:gd name="f183" fmla="*/ f130 1 1053"/>
                <a:gd name="f184" fmla="*/ f131 1 648"/>
                <a:gd name="f185" fmla="*/ f132 1 1053"/>
                <a:gd name="f186" fmla="*/ f133 1 648"/>
                <a:gd name="f187" fmla="*/ f134 1 1053"/>
                <a:gd name="f188" fmla="*/ f135 1 648"/>
                <a:gd name="f189" fmla="*/ f136 1 1053"/>
                <a:gd name="f190" fmla="*/ f137 1 648"/>
                <a:gd name="f191" fmla="*/ f138 1 1053"/>
                <a:gd name="f192" fmla="*/ f139 1 648"/>
                <a:gd name="f193" fmla="*/ f140 1 1053"/>
                <a:gd name="f194" fmla="*/ f141 1 648"/>
                <a:gd name="f195" fmla="*/ f142 1 1053"/>
                <a:gd name="f196" fmla="*/ f143 1 648"/>
                <a:gd name="f197" fmla="*/ f144 1 1053"/>
                <a:gd name="f198" fmla="*/ f145 1 648"/>
                <a:gd name="f199" fmla="*/ f146 1 1053"/>
                <a:gd name="f200" fmla="*/ f147 1 648"/>
                <a:gd name="f201" fmla="*/ f148 1 1053"/>
                <a:gd name="f202" fmla="*/ f149 1 648"/>
                <a:gd name="f203" fmla="*/ f150 1 1053"/>
                <a:gd name="f204" fmla="*/ f151 1 1053"/>
                <a:gd name="f205" fmla="*/ f152 1 1053"/>
                <a:gd name="f206" fmla="*/ f153 1 1053"/>
                <a:gd name="f207" fmla="*/ f154 1 1053"/>
                <a:gd name="f208" fmla="*/ f155 1 1053"/>
                <a:gd name="f209" fmla="*/ f156 1 1053"/>
                <a:gd name="f210" fmla="*/ f157 1 1053"/>
                <a:gd name="f211" fmla="*/ 0 1 f104"/>
                <a:gd name="f212" fmla="*/ f7 1 f104"/>
                <a:gd name="f213" fmla="*/ 0 1 f105"/>
                <a:gd name="f214" fmla="*/ f8 1 f105"/>
                <a:gd name="f215" fmla="+- f158 0 f1"/>
                <a:gd name="f216" fmla="*/ f159 1 f104"/>
                <a:gd name="f217" fmla="*/ f160 1 f105"/>
                <a:gd name="f218" fmla="*/ f161 1 f104"/>
                <a:gd name="f219" fmla="*/ f162 1 f105"/>
                <a:gd name="f220" fmla="*/ f163 1 f104"/>
                <a:gd name="f221" fmla="*/ f164 1 f105"/>
                <a:gd name="f222" fmla="*/ f165 1 f104"/>
                <a:gd name="f223" fmla="*/ f166 1 f105"/>
                <a:gd name="f224" fmla="*/ f167 1 f104"/>
                <a:gd name="f225" fmla="*/ f168 1 f105"/>
                <a:gd name="f226" fmla="*/ f169 1 f104"/>
                <a:gd name="f227" fmla="*/ f170 1 f105"/>
                <a:gd name="f228" fmla="*/ f171 1 f104"/>
                <a:gd name="f229" fmla="*/ f172 1 f105"/>
                <a:gd name="f230" fmla="*/ f173 1 f104"/>
                <a:gd name="f231" fmla="*/ f174 1 f105"/>
                <a:gd name="f232" fmla="*/ f175 1 f104"/>
                <a:gd name="f233" fmla="*/ f176 1 f105"/>
                <a:gd name="f234" fmla="*/ f177 1 f105"/>
                <a:gd name="f235" fmla="*/ f178 1 f105"/>
                <a:gd name="f236" fmla="*/ f179 1 f105"/>
                <a:gd name="f237" fmla="*/ f180 1 f105"/>
                <a:gd name="f238" fmla="*/ f181 1 f105"/>
                <a:gd name="f239" fmla="*/ f182 1 f105"/>
                <a:gd name="f240" fmla="*/ f183 1 f105"/>
                <a:gd name="f241" fmla="*/ f184 1 f104"/>
                <a:gd name="f242" fmla="*/ f185 1 f105"/>
                <a:gd name="f243" fmla="*/ f186 1 f104"/>
                <a:gd name="f244" fmla="*/ f187 1 f105"/>
                <a:gd name="f245" fmla="*/ f188 1 f104"/>
                <a:gd name="f246" fmla="*/ f189 1 f105"/>
                <a:gd name="f247" fmla="*/ f190 1 f104"/>
                <a:gd name="f248" fmla="*/ f191 1 f105"/>
                <a:gd name="f249" fmla="*/ f192 1 f104"/>
                <a:gd name="f250" fmla="*/ f193 1 f105"/>
                <a:gd name="f251" fmla="*/ f194 1 f104"/>
                <a:gd name="f252" fmla="*/ f195 1 f105"/>
                <a:gd name="f253" fmla="*/ f196 1 f104"/>
                <a:gd name="f254" fmla="*/ f197 1 f105"/>
                <a:gd name="f255" fmla="*/ f198 1 f104"/>
                <a:gd name="f256" fmla="*/ f199 1 f105"/>
                <a:gd name="f257" fmla="*/ f200 1 f104"/>
                <a:gd name="f258" fmla="*/ f201 1 f105"/>
                <a:gd name="f259" fmla="*/ f202 1 f104"/>
                <a:gd name="f260" fmla="*/ f203 1 f105"/>
                <a:gd name="f261" fmla="*/ f204 1 f105"/>
                <a:gd name="f262" fmla="*/ f205 1 f105"/>
                <a:gd name="f263" fmla="*/ f206 1 f105"/>
                <a:gd name="f264" fmla="*/ f207 1 f105"/>
                <a:gd name="f265" fmla="*/ f208 1 f105"/>
                <a:gd name="f266" fmla="*/ f209 1 f105"/>
                <a:gd name="f267" fmla="*/ f210 1 f105"/>
                <a:gd name="f268" fmla="*/ f211 f99 1"/>
                <a:gd name="f269" fmla="*/ f212 f99 1"/>
                <a:gd name="f270" fmla="*/ f214 f100 1"/>
                <a:gd name="f271" fmla="*/ f213 f100 1"/>
                <a:gd name="f272" fmla="*/ f216 f99 1"/>
                <a:gd name="f273" fmla="*/ f217 f100 1"/>
                <a:gd name="f274" fmla="*/ f218 f99 1"/>
                <a:gd name="f275" fmla="*/ f219 f100 1"/>
                <a:gd name="f276" fmla="*/ f220 f99 1"/>
                <a:gd name="f277" fmla="*/ f221 f100 1"/>
                <a:gd name="f278" fmla="*/ f222 f99 1"/>
                <a:gd name="f279" fmla="*/ f223 f100 1"/>
                <a:gd name="f280" fmla="*/ f224 f99 1"/>
                <a:gd name="f281" fmla="*/ f225 f100 1"/>
                <a:gd name="f282" fmla="*/ f226 f99 1"/>
                <a:gd name="f283" fmla="*/ f227 f100 1"/>
                <a:gd name="f284" fmla="*/ f228 f99 1"/>
                <a:gd name="f285" fmla="*/ f229 f100 1"/>
                <a:gd name="f286" fmla="*/ f230 f99 1"/>
                <a:gd name="f287" fmla="*/ f231 f100 1"/>
                <a:gd name="f288" fmla="*/ f232 f99 1"/>
                <a:gd name="f289" fmla="*/ f233 f100 1"/>
                <a:gd name="f290" fmla="*/ f234 f100 1"/>
                <a:gd name="f291" fmla="*/ f235 f100 1"/>
                <a:gd name="f292" fmla="*/ f236 f100 1"/>
                <a:gd name="f293" fmla="*/ f237 f100 1"/>
                <a:gd name="f294" fmla="*/ f238 f100 1"/>
                <a:gd name="f295" fmla="*/ f239 f100 1"/>
                <a:gd name="f296" fmla="*/ f240 f100 1"/>
                <a:gd name="f297" fmla="*/ f241 f99 1"/>
                <a:gd name="f298" fmla="*/ f242 f100 1"/>
                <a:gd name="f299" fmla="*/ f243 f99 1"/>
                <a:gd name="f300" fmla="*/ f244 f100 1"/>
                <a:gd name="f301" fmla="*/ f245 f99 1"/>
                <a:gd name="f302" fmla="*/ f246 f100 1"/>
                <a:gd name="f303" fmla="*/ f247 f99 1"/>
                <a:gd name="f304" fmla="*/ f248 f100 1"/>
                <a:gd name="f305" fmla="*/ f249 f99 1"/>
                <a:gd name="f306" fmla="*/ f250 f100 1"/>
                <a:gd name="f307" fmla="*/ f251 f99 1"/>
                <a:gd name="f308" fmla="*/ f252 f100 1"/>
                <a:gd name="f309" fmla="*/ f253 f99 1"/>
                <a:gd name="f310" fmla="*/ f254 f100 1"/>
                <a:gd name="f311" fmla="*/ f255 f99 1"/>
                <a:gd name="f312" fmla="*/ f256 f100 1"/>
                <a:gd name="f313" fmla="*/ f257 f99 1"/>
                <a:gd name="f314" fmla="*/ f258 f100 1"/>
                <a:gd name="f315" fmla="*/ f259 f99 1"/>
                <a:gd name="f316" fmla="*/ f260 f100 1"/>
                <a:gd name="f317" fmla="*/ f261 f100 1"/>
                <a:gd name="f318" fmla="*/ f262 f100 1"/>
                <a:gd name="f319" fmla="*/ f263 f100 1"/>
                <a:gd name="f320" fmla="*/ f264 f100 1"/>
                <a:gd name="f321" fmla="*/ f265 f100 1"/>
                <a:gd name="f322" fmla="*/ f266 f100 1"/>
                <a:gd name="f323" fmla="*/ f267 f10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15">
                  <a:pos x="f272" y="f273"/>
                </a:cxn>
                <a:cxn ang="f215">
                  <a:pos x="f274" y="f275"/>
                </a:cxn>
                <a:cxn ang="f215">
                  <a:pos x="f276" y="f277"/>
                </a:cxn>
                <a:cxn ang="f215">
                  <a:pos x="f278" y="f279"/>
                </a:cxn>
                <a:cxn ang="f215">
                  <a:pos x="f280" y="f281"/>
                </a:cxn>
                <a:cxn ang="f215">
                  <a:pos x="f282" y="f283"/>
                </a:cxn>
                <a:cxn ang="f215">
                  <a:pos x="f284" y="f285"/>
                </a:cxn>
                <a:cxn ang="f215">
                  <a:pos x="f286" y="f287"/>
                </a:cxn>
                <a:cxn ang="f215">
                  <a:pos x="f288" y="f289"/>
                </a:cxn>
                <a:cxn ang="f215">
                  <a:pos x="f288" y="f290"/>
                </a:cxn>
                <a:cxn ang="f215">
                  <a:pos x="f286" y="f291"/>
                </a:cxn>
                <a:cxn ang="f215">
                  <a:pos x="f284" y="f292"/>
                </a:cxn>
                <a:cxn ang="f215">
                  <a:pos x="f282" y="f293"/>
                </a:cxn>
                <a:cxn ang="f215">
                  <a:pos x="f280" y="f294"/>
                </a:cxn>
                <a:cxn ang="f215">
                  <a:pos x="f278" y="f295"/>
                </a:cxn>
                <a:cxn ang="f215">
                  <a:pos x="f276" y="f296"/>
                </a:cxn>
                <a:cxn ang="f215">
                  <a:pos x="f297" y="f298"/>
                </a:cxn>
                <a:cxn ang="f215">
                  <a:pos x="f299" y="f300"/>
                </a:cxn>
                <a:cxn ang="f215">
                  <a:pos x="f301" y="f302"/>
                </a:cxn>
                <a:cxn ang="f215">
                  <a:pos x="f303" y="f304"/>
                </a:cxn>
                <a:cxn ang="f215">
                  <a:pos x="f305" y="f306"/>
                </a:cxn>
                <a:cxn ang="f215">
                  <a:pos x="f307" y="f308"/>
                </a:cxn>
                <a:cxn ang="f215">
                  <a:pos x="f309" y="f310"/>
                </a:cxn>
                <a:cxn ang="f215">
                  <a:pos x="f311" y="f312"/>
                </a:cxn>
                <a:cxn ang="f215">
                  <a:pos x="f313" y="f314"/>
                </a:cxn>
                <a:cxn ang="f215">
                  <a:pos x="f315" y="f316"/>
                </a:cxn>
                <a:cxn ang="f215">
                  <a:pos x="f313" y="f317"/>
                </a:cxn>
                <a:cxn ang="f215">
                  <a:pos x="f311" y="f318"/>
                </a:cxn>
                <a:cxn ang="f215">
                  <a:pos x="f309" y="f319"/>
                </a:cxn>
                <a:cxn ang="f215">
                  <a:pos x="f307" y="f320"/>
                </a:cxn>
                <a:cxn ang="f215">
                  <a:pos x="f305" y="f321"/>
                </a:cxn>
                <a:cxn ang="f215">
                  <a:pos x="f303" y="f322"/>
                </a:cxn>
                <a:cxn ang="f215">
                  <a:pos x="f301" y="f323"/>
                </a:cxn>
              </a:cxnLst>
              <a:rect l="f268" t="f271" r="f269" b="f270"/>
              <a:pathLst>
                <a:path w="648" h="1053">
                  <a:moveTo>
                    <a:pt x="f9" y="f6"/>
                  </a:move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2" y="f46"/>
                  </a:lnTo>
                  <a:lnTo>
                    <a:pt x="f40" y="f47"/>
                  </a:lnTo>
                  <a:lnTo>
                    <a:pt x="f38" y="f48"/>
                  </a:lnTo>
                  <a:lnTo>
                    <a:pt x="f36" y="f49"/>
                  </a:lnTo>
                  <a:lnTo>
                    <a:pt x="f34" y="f50"/>
                  </a:lnTo>
                  <a:lnTo>
                    <a:pt x="f32" y="f51"/>
                  </a:lnTo>
                  <a:lnTo>
                    <a:pt x="f30" y="f52"/>
                  </a:lnTo>
                  <a:lnTo>
                    <a:pt x="f28" y="f53"/>
                  </a:lnTo>
                  <a:lnTo>
                    <a:pt x="f26" y="f54"/>
                  </a:lnTo>
                  <a:lnTo>
                    <a:pt x="f24" y="f55"/>
                  </a:lnTo>
                  <a:lnTo>
                    <a:pt x="f22" y="f56"/>
                  </a:lnTo>
                  <a:lnTo>
                    <a:pt x="f20" y="f57"/>
                  </a:lnTo>
                  <a:lnTo>
                    <a:pt x="f18" y="f58"/>
                  </a:lnTo>
                  <a:lnTo>
                    <a:pt x="f16" y="f59"/>
                  </a:lnTo>
                  <a:lnTo>
                    <a:pt x="f7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9" y="f8"/>
                  </a:lnTo>
                  <a:lnTo>
                    <a:pt x="f65" y="f66"/>
                  </a:lnTo>
                  <a:lnTo>
                    <a:pt x="f67" y="f59"/>
                  </a:lnTo>
                  <a:lnTo>
                    <a:pt x="f2" y="f68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82"/>
                  </a:lnTo>
                  <a:lnTo>
                    <a:pt x="f83" y="f84"/>
                  </a:lnTo>
                  <a:lnTo>
                    <a:pt x="f21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6" y="f9"/>
                  </a:lnTo>
                  <a:lnTo>
                    <a:pt x="f88" y="f65"/>
                  </a:lnTo>
                  <a:lnTo>
                    <a:pt x="f86" y="f90"/>
                  </a:lnTo>
                  <a:lnTo>
                    <a:pt x="f21" y="f91"/>
                  </a:lnTo>
                  <a:lnTo>
                    <a:pt x="f83" y="f92"/>
                  </a:lnTo>
                  <a:lnTo>
                    <a:pt x="f81" y="f93"/>
                  </a:lnTo>
                  <a:lnTo>
                    <a:pt x="f79" y="f94"/>
                  </a:lnTo>
                  <a:lnTo>
                    <a:pt x="f77" y="f95"/>
                  </a:lnTo>
                  <a:lnTo>
                    <a:pt x="f75" y="f77"/>
                  </a:lnTo>
                  <a:lnTo>
                    <a:pt x="f73" y="f96"/>
                  </a:lnTo>
                  <a:lnTo>
                    <a:pt x="f71" y="f81"/>
                  </a:lnTo>
                  <a:lnTo>
                    <a:pt x="f69" y="f83"/>
                  </a:lnTo>
                  <a:lnTo>
                    <a:pt x="f2" y="f97"/>
                  </a:lnTo>
                  <a:lnTo>
                    <a:pt x="f67" y="f86"/>
                  </a:lnTo>
                  <a:lnTo>
                    <a:pt x="f65" y="f88"/>
                  </a:lnTo>
                  <a:lnTo>
                    <a:pt x="f9" y="f6"/>
                  </a:lnTo>
                  <a:close/>
                </a:path>
              </a:pathLst>
            </a:cu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3E02AEEC-1283-4B69-A976-D1E786E8F5D1}"/>
                </a:ext>
              </a:extLst>
            </p:cNvPr>
            <p:cNvSpPr/>
            <p:nvPr/>
          </p:nvSpPr>
          <p:spPr>
            <a:xfrm>
              <a:off x="5866900" y="4751350"/>
              <a:ext cx="53071" cy="251176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1E8B739-BEEC-429E-812E-E9C54EBD90C7}"/>
                </a:ext>
              </a:extLst>
            </p:cNvPr>
            <p:cNvSpPr/>
            <p:nvPr/>
          </p:nvSpPr>
          <p:spPr>
            <a:xfrm>
              <a:off x="5962765" y="4746156"/>
              <a:ext cx="222537" cy="259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0"/>
                <a:gd name="f7" fmla="val 300"/>
                <a:gd name="f8" fmla="val 159"/>
                <a:gd name="f9" fmla="val 185"/>
                <a:gd name="f10" fmla="val 1"/>
                <a:gd name="f11" fmla="val 209"/>
                <a:gd name="f12" fmla="val 4"/>
                <a:gd name="f13" fmla="val 231"/>
                <a:gd name="f14" fmla="val 10"/>
                <a:gd name="f15" fmla="val 253"/>
                <a:gd name="f16" fmla="val 17"/>
                <a:gd name="f17" fmla="val 244"/>
                <a:gd name="f18" fmla="val 65"/>
                <a:gd name="f19" fmla="val 206"/>
                <a:gd name="f20" fmla="val 53"/>
                <a:gd name="f21" fmla="val 186"/>
                <a:gd name="f22" fmla="val 49"/>
                <a:gd name="f23" fmla="val 164"/>
                <a:gd name="f24" fmla="val 48"/>
                <a:gd name="f25" fmla="val 142"/>
                <a:gd name="f26" fmla="val 50"/>
                <a:gd name="f27" fmla="val 122"/>
                <a:gd name="f28" fmla="val 55"/>
                <a:gd name="f29" fmla="val 104"/>
                <a:gd name="f30" fmla="val 64"/>
                <a:gd name="f31" fmla="val 89"/>
                <a:gd name="f32" fmla="val 75"/>
                <a:gd name="f33" fmla="val 78"/>
                <a:gd name="f34" fmla="val 69"/>
                <a:gd name="f35" fmla="val 108"/>
                <a:gd name="f36" fmla="val 63"/>
                <a:gd name="f37" fmla="val 130"/>
                <a:gd name="f38" fmla="val 61"/>
                <a:gd name="f39" fmla="val 155"/>
                <a:gd name="f40" fmla="val 62"/>
                <a:gd name="f41" fmla="val 178"/>
                <a:gd name="f42" fmla="val 68"/>
                <a:gd name="f43" fmla="val 198"/>
                <a:gd name="f44" fmla="val 76"/>
                <a:gd name="f45" fmla="val 214"/>
                <a:gd name="f46" fmla="val 87"/>
                <a:gd name="f47" fmla="val 229"/>
                <a:gd name="f48" fmla="val 101"/>
                <a:gd name="f49" fmla="val 240"/>
                <a:gd name="f50" fmla="val 119"/>
                <a:gd name="f51" fmla="val 249"/>
                <a:gd name="f52" fmla="val 139"/>
                <a:gd name="f53" fmla="val 254"/>
                <a:gd name="f54" fmla="val 204"/>
                <a:gd name="f55" fmla="val 163"/>
                <a:gd name="f56" fmla="val 282"/>
                <a:gd name="f57" fmla="val 238"/>
                <a:gd name="f58" fmla="val 289"/>
                <a:gd name="f59" fmla="val 211"/>
                <a:gd name="f60" fmla="val 296"/>
                <a:gd name="f61" fmla="val 184"/>
                <a:gd name="f62" fmla="val 299"/>
                <a:gd name="f63" fmla="val 156"/>
                <a:gd name="f64" fmla="val 132"/>
                <a:gd name="f65" fmla="val 110"/>
                <a:gd name="f66" fmla="val 90"/>
                <a:gd name="f67" fmla="val 290"/>
                <a:gd name="f68" fmla="val 277"/>
                <a:gd name="f69" fmla="val 41"/>
                <a:gd name="f70" fmla="val 23"/>
                <a:gd name="f71" fmla="val 239"/>
                <a:gd name="f72" fmla="val 11"/>
                <a:gd name="f73" fmla="val 213"/>
                <a:gd name="f74" fmla="val 3"/>
                <a:gd name="f75" fmla="val 154"/>
                <a:gd name="f76" fmla="val 121"/>
                <a:gd name="f77" fmla="val 91"/>
                <a:gd name="f78" fmla="val 18"/>
                <a:gd name="f79" fmla="val 73"/>
                <a:gd name="f80" fmla="val 29"/>
                <a:gd name="f81" fmla="val 57"/>
                <a:gd name="f82" fmla="val 43"/>
                <a:gd name="f83" fmla="val 20"/>
                <a:gd name="f84" fmla="val 92"/>
                <a:gd name="f85" fmla="val 113"/>
                <a:gd name="f86" fmla="val 5"/>
                <a:gd name="f87" fmla="val 135"/>
                <a:gd name="f88" fmla="+- 0 0 -90"/>
                <a:gd name="f89" fmla="*/ f3 1 260"/>
                <a:gd name="f90" fmla="*/ f4 1 300"/>
                <a:gd name="f91" fmla="+- f7 0 f5"/>
                <a:gd name="f92" fmla="+- f6 0 f5"/>
                <a:gd name="f93" fmla="*/ f88 f0 1"/>
                <a:gd name="f94" fmla="*/ f92 1 260"/>
                <a:gd name="f95" fmla="*/ f91 1 300"/>
                <a:gd name="f96" fmla="*/ 159 f92 1"/>
                <a:gd name="f97" fmla="*/ 0 f91 1"/>
                <a:gd name="f98" fmla="*/ 185 f92 1"/>
                <a:gd name="f99" fmla="*/ 1 f91 1"/>
                <a:gd name="f100" fmla="*/ 209 f92 1"/>
                <a:gd name="f101" fmla="*/ 4 f91 1"/>
                <a:gd name="f102" fmla="*/ 231 f92 1"/>
                <a:gd name="f103" fmla="*/ 10 f91 1"/>
                <a:gd name="f104" fmla="*/ 253 f92 1"/>
                <a:gd name="f105" fmla="*/ 17 f91 1"/>
                <a:gd name="f106" fmla="*/ 244 f92 1"/>
                <a:gd name="f107" fmla="*/ 65 f91 1"/>
                <a:gd name="f108" fmla="*/ 206 f92 1"/>
                <a:gd name="f109" fmla="*/ 53 f91 1"/>
                <a:gd name="f110" fmla="*/ 186 f92 1"/>
                <a:gd name="f111" fmla="*/ 49 f91 1"/>
                <a:gd name="f112" fmla="*/ 164 f92 1"/>
                <a:gd name="f113" fmla="*/ 48 f91 1"/>
                <a:gd name="f114" fmla="*/ 142 f92 1"/>
                <a:gd name="f115" fmla="*/ 50 f91 1"/>
                <a:gd name="f116" fmla="*/ 122 f92 1"/>
                <a:gd name="f117" fmla="*/ 55 f91 1"/>
                <a:gd name="f118" fmla="*/ 104 f92 1"/>
                <a:gd name="f119" fmla="*/ 64 f91 1"/>
                <a:gd name="f120" fmla="*/ 89 f92 1"/>
                <a:gd name="f121" fmla="*/ 75 f91 1"/>
                <a:gd name="f122" fmla="*/ 78 f92 1"/>
                <a:gd name="f123" fmla="*/ 89 f91 1"/>
                <a:gd name="f124" fmla="*/ 69 f92 1"/>
                <a:gd name="f125" fmla="*/ 108 f91 1"/>
                <a:gd name="f126" fmla="*/ 63 f92 1"/>
                <a:gd name="f127" fmla="*/ 130 f91 1"/>
                <a:gd name="f128" fmla="*/ 61 f92 1"/>
                <a:gd name="f129" fmla="*/ 155 f91 1"/>
                <a:gd name="f130" fmla="*/ 62 f92 1"/>
                <a:gd name="f131" fmla="*/ 178 f91 1"/>
                <a:gd name="f132" fmla="*/ 68 f92 1"/>
                <a:gd name="f133" fmla="*/ 198 f91 1"/>
                <a:gd name="f134" fmla="*/ 76 f92 1"/>
                <a:gd name="f135" fmla="*/ 214 f91 1"/>
                <a:gd name="f136" fmla="*/ 87 f92 1"/>
                <a:gd name="f137" fmla="*/ 229 f91 1"/>
                <a:gd name="f138" fmla="*/ 101 f92 1"/>
                <a:gd name="f139" fmla="*/ 240 f91 1"/>
                <a:gd name="f140" fmla="*/ 119 f92 1"/>
                <a:gd name="f141" fmla="*/ 249 f91 1"/>
                <a:gd name="f142" fmla="*/ 139 f92 1"/>
                <a:gd name="f143" fmla="*/ 253 f91 1"/>
                <a:gd name="f144" fmla="*/ 254 f91 1"/>
                <a:gd name="f145" fmla="*/ 204 f92 1"/>
                <a:gd name="f146" fmla="*/ 163 f91 1"/>
                <a:gd name="f147" fmla="*/ 260 f92 1"/>
                <a:gd name="f148" fmla="*/ 282 f91 1"/>
                <a:gd name="f149" fmla="*/ 238 f92 1"/>
                <a:gd name="f150" fmla="*/ 289 f91 1"/>
                <a:gd name="f151" fmla="*/ 211 f92 1"/>
                <a:gd name="f152" fmla="*/ 296 f91 1"/>
                <a:gd name="f153" fmla="*/ 184 f92 1"/>
                <a:gd name="f154" fmla="*/ 299 f91 1"/>
                <a:gd name="f155" fmla="*/ 156 f92 1"/>
                <a:gd name="f156" fmla="*/ 300 f91 1"/>
                <a:gd name="f157" fmla="*/ 132 f92 1"/>
                <a:gd name="f158" fmla="*/ 110 f92 1"/>
                <a:gd name="f159" fmla="*/ 90 f92 1"/>
                <a:gd name="f160" fmla="*/ 290 f91 1"/>
                <a:gd name="f161" fmla="*/ 277 f91 1"/>
                <a:gd name="f162" fmla="*/ 41 f92 1"/>
                <a:gd name="f163" fmla="*/ 260 f91 1"/>
                <a:gd name="f164" fmla="*/ 23 f92 1"/>
                <a:gd name="f165" fmla="*/ 239 f91 1"/>
                <a:gd name="f166" fmla="*/ 11 f92 1"/>
                <a:gd name="f167" fmla="*/ 213 f91 1"/>
                <a:gd name="f168" fmla="*/ 3 f92 1"/>
                <a:gd name="f169" fmla="*/ 186 f91 1"/>
                <a:gd name="f170" fmla="*/ 0 f92 1"/>
                <a:gd name="f171" fmla="*/ 154 f91 1"/>
                <a:gd name="f172" fmla="*/ 121 f91 1"/>
                <a:gd name="f173" fmla="*/ 91 f91 1"/>
                <a:gd name="f174" fmla="*/ 18 f92 1"/>
                <a:gd name="f175" fmla="*/ 73 f91 1"/>
                <a:gd name="f176" fmla="*/ 29 f92 1"/>
                <a:gd name="f177" fmla="*/ 57 f91 1"/>
                <a:gd name="f178" fmla="*/ 43 f91 1"/>
                <a:gd name="f179" fmla="*/ 57 f92 1"/>
                <a:gd name="f180" fmla="*/ 29 f91 1"/>
                <a:gd name="f181" fmla="*/ 73 f92 1"/>
                <a:gd name="f182" fmla="*/ 20 f91 1"/>
                <a:gd name="f183" fmla="*/ 92 f92 1"/>
                <a:gd name="f184" fmla="*/ 11 f91 1"/>
                <a:gd name="f185" fmla="*/ 113 f92 1"/>
                <a:gd name="f186" fmla="*/ 5 f91 1"/>
                <a:gd name="f187" fmla="*/ 135 f92 1"/>
                <a:gd name="f188" fmla="*/ f93 1 f2"/>
                <a:gd name="f189" fmla="*/ f96 1 260"/>
                <a:gd name="f190" fmla="*/ f97 1 300"/>
                <a:gd name="f191" fmla="*/ f98 1 260"/>
                <a:gd name="f192" fmla="*/ f99 1 300"/>
                <a:gd name="f193" fmla="*/ f100 1 260"/>
                <a:gd name="f194" fmla="*/ f101 1 300"/>
                <a:gd name="f195" fmla="*/ f102 1 260"/>
                <a:gd name="f196" fmla="*/ f103 1 300"/>
                <a:gd name="f197" fmla="*/ f104 1 260"/>
                <a:gd name="f198" fmla="*/ f105 1 300"/>
                <a:gd name="f199" fmla="*/ f106 1 260"/>
                <a:gd name="f200" fmla="*/ f107 1 300"/>
                <a:gd name="f201" fmla="*/ f108 1 260"/>
                <a:gd name="f202" fmla="*/ f109 1 300"/>
                <a:gd name="f203" fmla="*/ f110 1 260"/>
                <a:gd name="f204" fmla="*/ f111 1 300"/>
                <a:gd name="f205" fmla="*/ f112 1 260"/>
                <a:gd name="f206" fmla="*/ f113 1 300"/>
                <a:gd name="f207" fmla="*/ f114 1 260"/>
                <a:gd name="f208" fmla="*/ f115 1 300"/>
                <a:gd name="f209" fmla="*/ f116 1 260"/>
                <a:gd name="f210" fmla="*/ f117 1 300"/>
                <a:gd name="f211" fmla="*/ f118 1 260"/>
                <a:gd name="f212" fmla="*/ f119 1 300"/>
                <a:gd name="f213" fmla="*/ f120 1 260"/>
                <a:gd name="f214" fmla="*/ f121 1 300"/>
                <a:gd name="f215" fmla="*/ f122 1 260"/>
                <a:gd name="f216" fmla="*/ f123 1 300"/>
                <a:gd name="f217" fmla="*/ f124 1 260"/>
                <a:gd name="f218" fmla="*/ f125 1 300"/>
                <a:gd name="f219" fmla="*/ f126 1 260"/>
                <a:gd name="f220" fmla="*/ f127 1 300"/>
                <a:gd name="f221" fmla="*/ f128 1 260"/>
                <a:gd name="f222" fmla="*/ f129 1 300"/>
                <a:gd name="f223" fmla="*/ f130 1 260"/>
                <a:gd name="f224" fmla="*/ f131 1 300"/>
                <a:gd name="f225" fmla="*/ f132 1 260"/>
                <a:gd name="f226" fmla="*/ f133 1 300"/>
                <a:gd name="f227" fmla="*/ f134 1 260"/>
                <a:gd name="f228" fmla="*/ f135 1 300"/>
                <a:gd name="f229" fmla="*/ f136 1 260"/>
                <a:gd name="f230" fmla="*/ f137 1 300"/>
                <a:gd name="f231" fmla="*/ f138 1 260"/>
                <a:gd name="f232" fmla="*/ f139 1 300"/>
                <a:gd name="f233" fmla="*/ f140 1 260"/>
                <a:gd name="f234" fmla="*/ f141 1 300"/>
                <a:gd name="f235" fmla="*/ f142 1 260"/>
                <a:gd name="f236" fmla="*/ f143 1 300"/>
                <a:gd name="f237" fmla="*/ f144 1 300"/>
                <a:gd name="f238" fmla="*/ f145 1 260"/>
                <a:gd name="f239" fmla="*/ f146 1 300"/>
                <a:gd name="f240" fmla="*/ f147 1 260"/>
                <a:gd name="f241" fmla="*/ f148 1 300"/>
                <a:gd name="f242" fmla="*/ f149 1 260"/>
                <a:gd name="f243" fmla="*/ f150 1 300"/>
                <a:gd name="f244" fmla="*/ f151 1 260"/>
                <a:gd name="f245" fmla="*/ f152 1 300"/>
                <a:gd name="f246" fmla="*/ f153 1 260"/>
                <a:gd name="f247" fmla="*/ f154 1 300"/>
                <a:gd name="f248" fmla="*/ f155 1 260"/>
                <a:gd name="f249" fmla="*/ f156 1 300"/>
                <a:gd name="f250" fmla="*/ f157 1 260"/>
                <a:gd name="f251" fmla="*/ f158 1 260"/>
                <a:gd name="f252" fmla="*/ f159 1 260"/>
                <a:gd name="f253" fmla="*/ f160 1 300"/>
                <a:gd name="f254" fmla="*/ f161 1 300"/>
                <a:gd name="f255" fmla="*/ f162 1 260"/>
                <a:gd name="f256" fmla="*/ f163 1 300"/>
                <a:gd name="f257" fmla="*/ f164 1 260"/>
                <a:gd name="f258" fmla="*/ f165 1 300"/>
                <a:gd name="f259" fmla="*/ f166 1 260"/>
                <a:gd name="f260" fmla="*/ f167 1 300"/>
                <a:gd name="f261" fmla="*/ f168 1 260"/>
                <a:gd name="f262" fmla="*/ f169 1 300"/>
                <a:gd name="f263" fmla="*/ f170 1 260"/>
                <a:gd name="f264" fmla="*/ f171 1 300"/>
                <a:gd name="f265" fmla="*/ f172 1 300"/>
                <a:gd name="f266" fmla="*/ f173 1 300"/>
                <a:gd name="f267" fmla="*/ f174 1 260"/>
                <a:gd name="f268" fmla="*/ f175 1 300"/>
                <a:gd name="f269" fmla="*/ f176 1 260"/>
                <a:gd name="f270" fmla="*/ f177 1 300"/>
                <a:gd name="f271" fmla="*/ f178 1 300"/>
                <a:gd name="f272" fmla="*/ f179 1 260"/>
                <a:gd name="f273" fmla="*/ f180 1 300"/>
                <a:gd name="f274" fmla="*/ f181 1 260"/>
                <a:gd name="f275" fmla="*/ f182 1 300"/>
                <a:gd name="f276" fmla="*/ f183 1 260"/>
                <a:gd name="f277" fmla="*/ f184 1 300"/>
                <a:gd name="f278" fmla="*/ f185 1 260"/>
                <a:gd name="f279" fmla="*/ f186 1 300"/>
                <a:gd name="f280" fmla="*/ f187 1 260"/>
                <a:gd name="f281" fmla="*/ 0 1 f94"/>
                <a:gd name="f282" fmla="*/ f6 1 f94"/>
                <a:gd name="f283" fmla="*/ 0 1 f95"/>
                <a:gd name="f284" fmla="*/ f7 1 f95"/>
                <a:gd name="f285" fmla="+- f188 0 f1"/>
                <a:gd name="f286" fmla="*/ f189 1 f94"/>
                <a:gd name="f287" fmla="*/ f190 1 f95"/>
                <a:gd name="f288" fmla="*/ f191 1 f94"/>
                <a:gd name="f289" fmla="*/ f192 1 f95"/>
                <a:gd name="f290" fmla="*/ f193 1 f94"/>
                <a:gd name="f291" fmla="*/ f194 1 f95"/>
                <a:gd name="f292" fmla="*/ f195 1 f94"/>
                <a:gd name="f293" fmla="*/ f196 1 f95"/>
                <a:gd name="f294" fmla="*/ f197 1 f94"/>
                <a:gd name="f295" fmla="*/ f198 1 f95"/>
                <a:gd name="f296" fmla="*/ f199 1 f94"/>
                <a:gd name="f297" fmla="*/ f200 1 f95"/>
                <a:gd name="f298" fmla="*/ f201 1 f94"/>
                <a:gd name="f299" fmla="*/ f202 1 f95"/>
                <a:gd name="f300" fmla="*/ f203 1 f94"/>
                <a:gd name="f301" fmla="*/ f204 1 f95"/>
                <a:gd name="f302" fmla="*/ f205 1 f94"/>
                <a:gd name="f303" fmla="*/ f206 1 f95"/>
                <a:gd name="f304" fmla="*/ f207 1 f94"/>
                <a:gd name="f305" fmla="*/ f208 1 f95"/>
                <a:gd name="f306" fmla="*/ f209 1 f94"/>
                <a:gd name="f307" fmla="*/ f210 1 f95"/>
                <a:gd name="f308" fmla="*/ f211 1 f94"/>
                <a:gd name="f309" fmla="*/ f212 1 f95"/>
                <a:gd name="f310" fmla="*/ f213 1 f94"/>
                <a:gd name="f311" fmla="*/ f214 1 f95"/>
                <a:gd name="f312" fmla="*/ f215 1 f94"/>
                <a:gd name="f313" fmla="*/ f216 1 f95"/>
                <a:gd name="f314" fmla="*/ f217 1 f94"/>
                <a:gd name="f315" fmla="*/ f218 1 f95"/>
                <a:gd name="f316" fmla="*/ f219 1 f94"/>
                <a:gd name="f317" fmla="*/ f220 1 f95"/>
                <a:gd name="f318" fmla="*/ f221 1 f94"/>
                <a:gd name="f319" fmla="*/ f222 1 f95"/>
                <a:gd name="f320" fmla="*/ f223 1 f94"/>
                <a:gd name="f321" fmla="*/ f224 1 f95"/>
                <a:gd name="f322" fmla="*/ f225 1 f94"/>
                <a:gd name="f323" fmla="*/ f226 1 f95"/>
                <a:gd name="f324" fmla="*/ f227 1 f94"/>
                <a:gd name="f325" fmla="*/ f228 1 f95"/>
                <a:gd name="f326" fmla="*/ f229 1 f94"/>
                <a:gd name="f327" fmla="*/ f230 1 f95"/>
                <a:gd name="f328" fmla="*/ f231 1 f94"/>
                <a:gd name="f329" fmla="*/ f232 1 f95"/>
                <a:gd name="f330" fmla="*/ f233 1 f94"/>
                <a:gd name="f331" fmla="*/ f234 1 f95"/>
                <a:gd name="f332" fmla="*/ f235 1 f94"/>
                <a:gd name="f333" fmla="*/ f236 1 f95"/>
                <a:gd name="f334" fmla="*/ f237 1 f95"/>
                <a:gd name="f335" fmla="*/ f238 1 f94"/>
                <a:gd name="f336" fmla="*/ f239 1 f95"/>
                <a:gd name="f337" fmla="*/ f240 1 f94"/>
                <a:gd name="f338" fmla="*/ f241 1 f95"/>
                <a:gd name="f339" fmla="*/ f242 1 f94"/>
                <a:gd name="f340" fmla="*/ f243 1 f95"/>
                <a:gd name="f341" fmla="*/ f244 1 f94"/>
                <a:gd name="f342" fmla="*/ f245 1 f95"/>
                <a:gd name="f343" fmla="*/ f246 1 f94"/>
                <a:gd name="f344" fmla="*/ f247 1 f95"/>
                <a:gd name="f345" fmla="*/ f248 1 f94"/>
                <a:gd name="f346" fmla="*/ f249 1 f95"/>
                <a:gd name="f347" fmla="*/ f250 1 f94"/>
                <a:gd name="f348" fmla="*/ f251 1 f94"/>
                <a:gd name="f349" fmla="*/ f252 1 f94"/>
                <a:gd name="f350" fmla="*/ f253 1 f95"/>
                <a:gd name="f351" fmla="*/ f254 1 f95"/>
                <a:gd name="f352" fmla="*/ f255 1 f94"/>
                <a:gd name="f353" fmla="*/ f256 1 f95"/>
                <a:gd name="f354" fmla="*/ f257 1 f94"/>
                <a:gd name="f355" fmla="*/ f258 1 f95"/>
                <a:gd name="f356" fmla="*/ f259 1 f94"/>
                <a:gd name="f357" fmla="*/ f260 1 f95"/>
                <a:gd name="f358" fmla="*/ f261 1 f94"/>
                <a:gd name="f359" fmla="*/ f262 1 f95"/>
                <a:gd name="f360" fmla="*/ f263 1 f94"/>
                <a:gd name="f361" fmla="*/ f264 1 f95"/>
                <a:gd name="f362" fmla="*/ f265 1 f95"/>
                <a:gd name="f363" fmla="*/ f266 1 f95"/>
                <a:gd name="f364" fmla="*/ f267 1 f94"/>
                <a:gd name="f365" fmla="*/ f268 1 f95"/>
                <a:gd name="f366" fmla="*/ f269 1 f94"/>
                <a:gd name="f367" fmla="*/ f270 1 f95"/>
                <a:gd name="f368" fmla="*/ f271 1 f95"/>
                <a:gd name="f369" fmla="*/ f272 1 f94"/>
                <a:gd name="f370" fmla="*/ f273 1 f95"/>
                <a:gd name="f371" fmla="*/ f274 1 f94"/>
                <a:gd name="f372" fmla="*/ f275 1 f95"/>
                <a:gd name="f373" fmla="*/ f276 1 f94"/>
                <a:gd name="f374" fmla="*/ f277 1 f95"/>
                <a:gd name="f375" fmla="*/ f278 1 f94"/>
                <a:gd name="f376" fmla="*/ f279 1 f95"/>
                <a:gd name="f377" fmla="*/ f280 1 f94"/>
                <a:gd name="f378" fmla="*/ f281 f89 1"/>
                <a:gd name="f379" fmla="*/ f282 f89 1"/>
                <a:gd name="f380" fmla="*/ f284 f90 1"/>
                <a:gd name="f381" fmla="*/ f283 f90 1"/>
                <a:gd name="f382" fmla="*/ f286 f89 1"/>
                <a:gd name="f383" fmla="*/ f287 f90 1"/>
                <a:gd name="f384" fmla="*/ f288 f89 1"/>
                <a:gd name="f385" fmla="*/ f289 f90 1"/>
                <a:gd name="f386" fmla="*/ f290 f89 1"/>
                <a:gd name="f387" fmla="*/ f291 f90 1"/>
                <a:gd name="f388" fmla="*/ f292 f89 1"/>
                <a:gd name="f389" fmla="*/ f293 f90 1"/>
                <a:gd name="f390" fmla="*/ f294 f89 1"/>
                <a:gd name="f391" fmla="*/ f295 f90 1"/>
                <a:gd name="f392" fmla="*/ f296 f89 1"/>
                <a:gd name="f393" fmla="*/ f297 f90 1"/>
                <a:gd name="f394" fmla="*/ f298 f89 1"/>
                <a:gd name="f395" fmla="*/ f299 f90 1"/>
                <a:gd name="f396" fmla="*/ f300 f89 1"/>
                <a:gd name="f397" fmla="*/ f301 f90 1"/>
                <a:gd name="f398" fmla="*/ f302 f89 1"/>
                <a:gd name="f399" fmla="*/ f303 f90 1"/>
                <a:gd name="f400" fmla="*/ f304 f89 1"/>
                <a:gd name="f401" fmla="*/ f305 f90 1"/>
                <a:gd name="f402" fmla="*/ f306 f89 1"/>
                <a:gd name="f403" fmla="*/ f307 f90 1"/>
                <a:gd name="f404" fmla="*/ f308 f89 1"/>
                <a:gd name="f405" fmla="*/ f309 f90 1"/>
                <a:gd name="f406" fmla="*/ f310 f89 1"/>
                <a:gd name="f407" fmla="*/ f311 f90 1"/>
                <a:gd name="f408" fmla="*/ f312 f89 1"/>
                <a:gd name="f409" fmla="*/ f313 f90 1"/>
                <a:gd name="f410" fmla="*/ f314 f89 1"/>
                <a:gd name="f411" fmla="*/ f315 f90 1"/>
                <a:gd name="f412" fmla="*/ f316 f89 1"/>
                <a:gd name="f413" fmla="*/ f317 f90 1"/>
                <a:gd name="f414" fmla="*/ f318 f89 1"/>
                <a:gd name="f415" fmla="*/ f319 f90 1"/>
                <a:gd name="f416" fmla="*/ f320 f89 1"/>
                <a:gd name="f417" fmla="*/ f321 f90 1"/>
                <a:gd name="f418" fmla="*/ f322 f89 1"/>
                <a:gd name="f419" fmla="*/ f323 f90 1"/>
                <a:gd name="f420" fmla="*/ f324 f89 1"/>
                <a:gd name="f421" fmla="*/ f325 f90 1"/>
                <a:gd name="f422" fmla="*/ f326 f89 1"/>
                <a:gd name="f423" fmla="*/ f327 f90 1"/>
                <a:gd name="f424" fmla="*/ f328 f89 1"/>
                <a:gd name="f425" fmla="*/ f329 f90 1"/>
                <a:gd name="f426" fmla="*/ f330 f89 1"/>
                <a:gd name="f427" fmla="*/ f331 f90 1"/>
                <a:gd name="f428" fmla="*/ f332 f89 1"/>
                <a:gd name="f429" fmla="*/ f333 f90 1"/>
                <a:gd name="f430" fmla="*/ f334 f90 1"/>
                <a:gd name="f431" fmla="*/ f335 f89 1"/>
                <a:gd name="f432" fmla="*/ f336 f90 1"/>
                <a:gd name="f433" fmla="*/ f337 f89 1"/>
                <a:gd name="f434" fmla="*/ f338 f90 1"/>
                <a:gd name="f435" fmla="*/ f339 f89 1"/>
                <a:gd name="f436" fmla="*/ f340 f90 1"/>
                <a:gd name="f437" fmla="*/ f341 f89 1"/>
                <a:gd name="f438" fmla="*/ f342 f90 1"/>
                <a:gd name="f439" fmla="*/ f343 f89 1"/>
                <a:gd name="f440" fmla="*/ f344 f90 1"/>
                <a:gd name="f441" fmla="*/ f345 f89 1"/>
                <a:gd name="f442" fmla="*/ f346 f90 1"/>
                <a:gd name="f443" fmla="*/ f347 f89 1"/>
                <a:gd name="f444" fmla="*/ f348 f89 1"/>
                <a:gd name="f445" fmla="*/ f349 f89 1"/>
                <a:gd name="f446" fmla="*/ f350 f90 1"/>
                <a:gd name="f447" fmla="*/ f351 f90 1"/>
                <a:gd name="f448" fmla="*/ f352 f89 1"/>
                <a:gd name="f449" fmla="*/ f353 f90 1"/>
                <a:gd name="f450" fmla="*/ f354 f89 1"/>
                <a:gd name="f451" fmla="*/ f355 f90 1"/>
                <a:gd name="f452" fmla="*/ f356 f89 1"/>
                <a:gd name="f453" fmla="*/ f357 f90 1"/>
                <a:gd name="f454" fmla="*/ f358 f89 1"/>
                <a:gd name="f455" fmla="*/ f359 f90 1"/>
                <a:gd name="f456" fmla="*/ f360 f89 1"/>
                <a:gd name="f457" fmla="*/ f361 f90 1"/>
                <a:gd name="f458" fmla="*/ f362 f90 1"/>
                <a:gd name="f459" fmla="*/ f363 f90 1"/>
                <a:gd name="f460" fmla="*/ f364 f89 1"/>
                <a:gd name="f461" fmla="*/ f365 f90 1"/>
                <a:gd name="f462" fmla="*/ f366 f89 1"/>
                <a:gd name="f463" fmla="*/ f367 f90 1"/>
                <a:gd name="f464" fmla="*/ f368 f90 1"/>
                <a:gd name="f465" fmla="*/ f369 f89 1"/>
                <a:gd name="f466" fmla="*/ f370 f90 1"/>
                <a:gd name="f467" fmla="*/ f371 f89 1"/>
                <a:gd name="f468" fmla="*/ f372 f90 1"/>
                <a:gd name="f469" fmla="*/ f373 f89 1"/>
                <a:gd name="f470" fmla="*/ f374 f90 1"/>
                <a:gd name="f471" fmla="*/ f375 f89 1"/>
                <a:gd name="f472" fmla="*/ f376 f90 1"/>
                <a:gd name="f473" fmla="*/ f377 f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5">
                  <a:pos x="f382" y="f383"/>
                </a:cxn>
                <a:cxn ang="f285">
                  <a:pos x="f384" y="f385"/>
                </a:cxn>
                <a:cxn ang="f285">
                  <a:pos x="f386" y="f387"/>
                </a:cxn>
                <a:cxn ang="f285">
                  <a:pos x="f388" y="f389"/>
                </a:cxn>
                <a:cxn ang="f285">
                  <a:pos x="f390" y="f391"/>
                </a:cxn>
                <a:cxn ang="f285">
                  <a:pos x="f392" y="f393"/>
                </a:cxn>
                <a:cxn ang="f285">
                  <a:pos x="f394" y="f395"/>
                </a:cxn>
                <a:cxn ang="f285">
                  <a:pos x="f396" y="f397"/>
                </a:cxn>
                <a:cxn ang="f285">
                  <a:pos x="f398" y="f399"/>
                </a:cxn>
                <a:cxn ang="f285">
                  <a:pos x="f400" y="f401"/>
                </a:cxn>
                <a:cxn ang="f285">
                  <a:pos x="f402" y="f403"/>
                </a:cxn>
                <a:cxn ang="f285">
                  <a:pos x="f404" y="f405"/>
                </a:cxn>
                <a:cxn ang="f285">
                  <a:pos x="f406" y="f407"/>
                </a:cxn>
                <a:cxn ang="f285">
                  <a:pos x="f408" y="f409"/>
                </a:cxn>
                <a:cxn ang="f285">
                  <a:pos x="f410" y="f411"/>
                </a:cxn>
                <a:cxn ang="f285">
                  <a:pos x="f412" y="f413"/>
                </a:cxn>
                <a:cxn ang="f285">
                  <a:pos x="f414" y="f415"/>
                </a:cxn>
                <a:cxn ang="f285">
                  <a:pos x="f416" y="f417"/>
                </a:cxn>
                <a:cxn ang="f285">
                  <a:pos x="f418" y="f419"/>
                </a:cxn>
                <a:cxn ang="f285">
                  <a:pos x="f420" y="f421"/>
                </a:cxn>
                <a:cxn ang="f285">
                  <a:pos x="f422" y="f423"/>
                </a:cxn>
                <a:cxn ang="f285">
                  <a:pos x="f424" y="f425"/>
                </a:cxn>
                <a:cxn ang="f285">
                  <a:pos x="f426" y="f427"/>
                </a:cxn>
                <a:cxn ang="f285">
                  <a:pos x="f428" y="f429"/>
                </a:cxn>
                <a:cxn ang="f285">
                  <a:pos x="f398" y="f430"/>
                </a:cxn>
                <a:cxn ang="f285">
                  <a:pos x="f384" y="f429"/>
                </a:cxn>
                <a:cxn ang="f285">
                  <a:pos x="f431" y="f427"/>
                </a:cxn>
                <a:cxn ang="f285">
                  <a:pos x="f431" y="f432"/>
                </a:cxn>
                <a:cxn ang="f285">
                  <a:pos x="f433" y="f432"/>
                </a:cxn>
                <a:cxn ang="f285">
                  <a:pos x="f433" y="f434"/>
                </a:cxn>
                <a:cxn ang="f285">
                  <a:pos x="f435" y="f436"/>
                </a:cxn>
                <a:cxn ang="f285">
                  <a:pos x="f437" y="f438"/>
                </a:cxn>
                <a:cxn ang="f285">
                  <a:pos x="f439" y="f440"/>
                </a:cxn>
                <a:cxn ang="f285">
                  <a:pos x="f441" y="f442"/>
                </a:cxn>
                <a:cxn ang="f285">
                  <a:pos x="f443" y="f440"/>
                </a:cxn>
                <a:cxn ang="f285">
                  <a:pos x="f444" y="f438"/>
                </a:cxn>
                <a:cxn ang="f285">
                  <a:pos x="f445" y="f446"/>
                </a:cxn>
                <a:cxn ang="f285">
                  <a:pos x="f412" y="f447"/>
                </a:cxn>
                <a:cxn ang="f285">
                  <a:pos x="f448" y="f449"/>
                </a:cxn>
                <a:cxn ang="f285">
                  <a:pos x="f450" y="f451"/>
                </a:cxn>
                <a:cxn ang="f285">
                  <a:pos x="f452" y="f453"/>
                </a:cxn>
                <a:cxn ang="f285">
                  <a:pos x="f454" y="f455"/>
                </a:cxn>
                <a:cxn ang="f285">
                  <a:pos x="f456" y="f457"/>
                </a:cxn>
                <a:cxn ang="f285">
                  <a:pos x="f454" y="f458"/>
                </a:cxn>
                <a:cxn ang="f285">
                  <a:pos x="f452" y="f459"/>
                </a:cxn>
                <a:cxn ang="f285">
                  <a:pos x="f460" y="f461"/>
                </a:cxn>
                <a:cxn ang="f285">
                  <a:pos x="f462" y="f463"/>
                </a:cxn>
                <a:cxn ang="f285">
                  <a:pos x="f448" y="f464"/>
                </a:cxn>
                <a:cxn ang="f285">
                  <a:pos x="f465" y="f466"/>
                </a:cxn>
                <a:cxn ang="f285">
                  <a:pos x="f467" y="f468"/>
                </a:cxn>
                <a:cxn ang="f285">
                  <a:pos x="f469" y="f470"/>
                </a:cxn>
                <a:cxn ang="f285">
                  <a:pos x="f471" y="f472"/>
                </a:cxn>
                <a:cxn ang="f285">
                  <a:pos x="f473" y="f385"/>
                </a:cxn>
                <a:cxn ang="f285">
                  <a:pos x="f382" y="f383"/>
                </a:cxn>
              </a:cxnLst>
              <a:rect l="f378" t="f381" r="f379" b="f380"/>
              <a:pathLst>
                <a:path w="260" h="300">
                  <a:moveTo>
                    <a:pt x="f8" y="f5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1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15"/>
                  </a:lnTo>
                  <a:lnTo>
                    <a:pt x="f23" y="f53"/>
                  </a:lnTo>
                  <a:lnTo>
                    <a:pt x="f9" y="f15"/>
                  </a:lnTo>
                  <a:lnTo>
                    <a:pt x="f54" y="f51"/>
                  </a:lnTo>
                  <a:lnTo>
                    <a:pt x="f54" y="f55"/>
                  </a:lnTo>
                  <a:lnTo>
                    <a:pt x="f6" y="f55"/>
                  </a:lnTo>
                  <a:lnTo>
                    <a:pt x="f6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7"/>
                  </a:lnTo>
                  <a:lnTo>
                    <a:pt x="f64" y="f62"/>
                  </a:lnTo>
                  <a:lnTo>
                    <a:pt x="f65" y="f60"/>
                  </a:lnTo>
                  <a:lnTo>
                    <a:pt x="f66" y="f67"/>
                  </a:lnTo>
                  <a:lnTo>
                    <a:pt x="f36" y="f68"/>
                  </a:lnTo>
                  <a:lnTo>
                    <a:pt x="f69" y="f6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21"/>
                  </a:lnTo>
                  <a:lnTo>
                    <a:pt x="f5" y="f75"/>
                  </a:lnTo>
                  <a:lnTo>
                    <a:pt x="f74" y="f76"/>
                  </a:lnTo>
                  <a:lnTo>
                    <a:pt x="f72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69" y="f82"/>
                  </a:lnTo>
                  <a:lnTo>
                    <a:pt x="f81" y="f80"/>
                  </a:lnTo>
                  <a:lnTo>
                    <a:pt x="f79" y="f83"/>
                  </a:lnTo>
                  <a:lnTo>
                    <a:pt x="f84" y="f72"/>
                  </a:lnTo>
                  <a:lnTo>
                    <a:pt x="f85" y="f86"/>
                  </a:lnTo>
                  <a:lnTo>
                    <a:pt x="f87" y="f10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2C0D164-0523-41A3-B561-C33E139BC112}"/>
                </a:ext>
              </a:extLst>
            </p:cNvPr>
            <p:cNvSpPr/>
            <p:nvPr/>
          </p:nvSpPr>
          <p:spPr>
            <a:xfrm>
              <a:off x="6233236" y="4751350"/>
              <a:ext cx="222537" cy="2511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9"/>
                <a:gd name="f7" fmla="val 291"/>
                <a:gd name="f8" fmla="val 62"/>
                <a:gd name="f9" fmla="val 49"/>
                <a:gd name="f10" fmla="val 242"/>
                <a:gd name="f11" fmla="val 90"/>
                <a:gd name="f12" fmla="val 112"/>
                <a:gd name="f13" fmla="val 240"/>
                <a:gd name="f14" fmla="val 133"/>
                <a:gd name="f15" fmla="val 236"/>
                <a:gd name="f16" fmla="val 151"/>
                <a:gd name="f17" fmla="val 227"/>
                <a:gd name="f18" fmla="val 167"/>
                <a:gd name="f19" fmla="val 216"/>
                <a:gd name="f20" fmla="val 179"/>
                <a:gd name="f21" fmla="val 203"/>
                <a:gd name="f22" fmla="val 189"/>
                <a:gd name="f23" fmla="val 186"/>
                <a:gd name="f24" fmla="val 195"/>
                <a:gd name="f25" fmla="val 166"/>
                <a:gd name="f26" fmla="val 197"/>
                <a:gd name="f27" fmla="val 146"/>
                <a:gd name="f28" fmla="val 124"/>
                <a:gd name="f29" fmla="val 105"/>
                <a:gd name="f30" fmla="val 88"/>
                <a:gd name="f31" fmla="val 74"/>
                <a:gd name="f32" fmla="val 63"/>
                <a:gd name="f33" fmla="val 55"/>
                <a:gd name="f34" fmla="val 50"/>
                <a:gd name="f35" fmla="val 113"/>
                <a:gd name="f36" fmla="val 1"/>
                <a:gd name="f37" fmla="val 137"/>
                <a:gd name="f38" fmla="val 5"/>
                <a:gd name="f39" fmla="val 159"/>
                <a:gd name="f40" fmla="val 11"/>
                <a:gd name="f41" fmla="val 178"/>
                <a:gd name="f42" fmla="val 19"/>
                <a:gd name="f43" fmla="val 196"/>
                <a:gd name="f44" fmla="val 29"/>
                <a:gd name="f45" fmla="val 213"/>
                <a:gd name="f46" fmla="val 41"/>
                <a:gd name="f47" fmla="val 232"/>
                <a:gd name="f48" fmla="val 247"/>
                <a:gd name="f49" fmla="val 87"/>
                <a:gd name="f50" fmla="val 255"/>
                <a:gd name="f51" fmla="val 115"/>
                <a:gd name="f52" fmla="val 175"/>
                <a:gd name="f53" fmla="val 228"/>
                <a:gd name="f54" fmla="val 249"/>
                <a:gd name="f55" fmla="val 261"/>
                <a:gd name="f56" fmla="val 271"/>
                <a:gd name="f57" fmla="val 280"/>
                <a:gd name="f58" fmla="val 285"/>
                <a:gd name="f59" fmla="val 289"/>
                <a:gd name="f60" fmla="+- 0 0 -90"/>
                <a:gd name="f61" fmla="*/ f3 1 259"/>
                <a:gd name="f62" fmla="*/ f4 1 291"/>
                <a:gd name="f63" fmla="+- f7 0 f5"/>
                <a:gd name="f64" fmla="+- f6 0 f5"/>
                <a:gd name="f65" fmla="*/ f60 f0 1"/>
                <a:gd name="f66" fmla="*/ f64 1 259"/>
                <a:gd name="f67" fmla="*/ f63 1 291"/>
                <a:gd name="f68" fmla="*/ 62 f64 1"/>
                <a:gd name="f69" fmla="*/ 49 f63 1"/>
                <a:gd name="f70" fmla="*/ 242 f63 1"/>
                <a:gd name="f71" fmla="*/ 90 f64 1"/>
                <a:gd name="f72" fmla="*/ 112 f64 1"/>
                <a:gd name="f73" fmla="*/ 240 f63 1"/>
                <a:gd name="f74" fmla="*/ 133 f64 1"/>
                <a:gd name="f75" fmla="*/ 236 f63 1"/>
                <a:gd name="f76" fmla="*/ 151 f64 1"/>
                <a:gd name="f77" fmla="*/ 227 f63 1"/>
                <a:gd name="f78" fmla="*/ 167 f64 1"/>
                <a:gd name="f79" fmla="*/ 216 f63 1"/>
                <a:gd name="f80" fmla="*/ 179 f64 1"/>
                <a:gd name="f81" fmla="*/ 203 f63 1"/>
                <a:gd name="f82" fmla="*/ 189 f64 1"/>
                <a:gd name="f83" fmla="*/ 186 f63 1"/>
                <a:gd name="f84" fmla="*/ 195 f64 1"/>
                <a:gd name="f85" fmla="*/ 166 f63 1"/>
                <a:gd name="f86" fmla="*/ 197 f64 1"/>
                <a:gd name="f87" fmla="*/ 146 f63 1"/>
                <a:gd name="f88" fmla="*/ 124 f63 1"/>
                <a:gd name="f89" fmla="*/ 105 f63 1"/>
                <a:gd name="f90" fmla="*/ 88 f63 1"/>
                <a:gd name="f91" fmla="*/ 74 f63 1"/>
                <a:gd name="f92" fmla="*/ 63 f63 1"/>
                <a:gd name="f93" fmla="*/ 55 f63 1"/>
                <a:gd name="f94" fmla="*/ 50 f63 1"/>
                <a:gd name="f95" fmla="*/ 0 f64 1"/>
                <a:gd name="f96" fmla="*/ 0 f63 1"/>
                <a:gd name="f97" fmla="*/ 88 f64 1"/>
                <a:gd name="f98" fmla="*/ 113 f64 1"/>
                <a:gd name="f99" fmla="*/ 1 f63 1"/>
                <a:gd name="f100" fmla="*/ 137 f64 1"/>
                <a:gd name="f101" fmla="*/ 5 f63 1"/>
                <a:gd name="f102" fmla="*/ 159 f64 1"/>
                <a:gd name="f103" fmla="*/ 11 f63 1"/>
                <a:gd name="f104" fmla="*/ 178 f64 1"/>
                <a:gd name="f105" fmla="*/ 19 f63 1"/>
                <a:gd name="f106" fmla="*/ 196 f64 1"/>
                <a:gd name="f107" fmla="*/ 29 f63 1"/>
                <a:gd name="f108" fmla="*/ 213 f64 1"/>
                <a:gd name="f109" fmla="*/ 41 f63 1"/>
                <a:gd name="f110" fmla="*/ 232 f64 1"/>
                <a:gd name="f111" fmla="*/ 247 f64 1"/>
                <a:gd name="f112" fmla="*/ 87 f63 1"/>
                <a:gd name="f113" fmla="*/ 255 f64 1"/>
                <a:gd name="f114" fmla="*/ 115 f63 1"/>
                <a:gd name="f115" fmla="*/ 259 f64 1"/>
                <a:gd name="f116" fmla="*/ 175 f63 1"/>
                <a:gd name="f117" fmla="*/ 228 f63 1"/>
                <a:gd name="f118" fmla="*/ 249 f63 1"/>
                <a:gd name="f119" fmla="*/ 261 f63 1"/>
                <a:gd name="f120" fmla="*/ 271 f63 1"/>
                <a:gd name="f121" fmla="*/ 280 f63 1"/>
                <a:gd name="f122" fmla="*/ 285 f63 1"/>
                <a:gd name="f123" fmla="*/ 289 f63 1"/>
                <a:gd name="f124" fmla="*/ 291 f63 1"/>
                <a:gd name="f125" fmla="*/ f65 1 f2"/>
                <a:gd name="f126" fmla="*/ f68 1 259"/>
                <a:gd name="f127" fmla="*/ f69 1 291"/>
                <a:gd name="f128" fmla="*/ f70 1 291"/>
                <a:gd name="f129" fmla="*/ f71 1 259"/>
                <a:gd name="f130" fmla="*/ f72 1 259"/>
                <a:gd name="f131" fmla="*/ f73 1 291"/>
                <a:gd name="f132" fmla="*/ f74 1 259"/>
                <a:gd name="f133" fmla="*/ f75 1 291"/>
                <a:gd name="f134" fmla="*/ f76 1 259"/>
                <a:gd name="f135" fmla="*/ f77 1 291"/>
                <a:gd name="f136" fmla="*/ f78 1 259"/>
                <a:gd name="f137" fmla="*/ f79 1 291"/>
                <a:gd name="f138" fmla="*/ f80 1 259"/>
                <a:gd name="f139" fmla="*/ f81 1 291"/>
                <a:gd name="f140" fmla="*/ f82 1 259"/>
                <a:gd name="f141" fmla="*/ f83 1 291"/>
                <a:gd name="f142" fmla="*/ f84 1 259"/>
                <a:gd name="f143" fmla="*/ f85 1 291"/>
                <a:gd name="f144" fmla="*/ f86 1 259"/>
                <a:gd name="f145" fmla="*/ f87 1 291"/>
                <a:gd name="f146" fmla="*/ f88 1 291"/>
                <a:gd name="f147" fmla="*/ f89 1 291"/>
                <a:gd name="f148" fmla="*/ f90 1 291"/>
                <a:gd name="f149" fmla="*/ f91 1 291"/>
                <a:gd name="f150" fmla="*/ f92 1 291"/>
                <a:gd name="f151" fmla="*/ f93 1 291"/>
                <a:gd name="f152" fmla="*/ f94 1 291"/>
                <a:gd name="f153" fmla="*/ f95 1 259"/>
                <a:gd name="f154" fmla="*/ f96 1 291"/>
                <a:gd name="f155" fmla="*/ f97 1 259"/>
                <a:gd name="f156" fmla="*/ f98 1 259"/>
                <a:gd name="f157" fmla="*/ f99 1 291"/>
                <a:gd name="f158" fmla="*/ f100 1 259"/>
                <a:gd name="f159" fmla="*/ f101 1 291"/>
                <a:gd name="f160" fmla="*/ f102 1 259"/>
                <a:gd name="f161" fmla="*/ f103 1 291"/>
                <a:gd name="f162" fmla="*/ f104 1 259"/>
                <a:gd name="f163" fmla="*/ f105 1 291"/>
                <a:gd name="f164" fmla="*/ f106 1 259"/>
                <a:gd name="f165" fmla="*/ f107 1 291"/>
                <a:gd name="f166" fmla="*/ f108 1 259"/>
                <a:gd name="f167" fmla="*/ f109 1 291"/>
                <a:gd name="f168" fmla="*/ f110 1 259"/>
                <a:gd name="f169" fmla="*/ f111 1 259"/>
                <a:gd name="f170" fmla="*/ f112 1 291"/>
                <a:gd name="f171" fmla="*/ f113 1 259"/>
                <a:gd name="f172" fmla="*/ f114 1 291"/>
                <a:gd name="f173" fmla="*/ f115 1 259"/>
                <a:gd name="f174" fmla="*/ f116 1 291"/>
                <a:gd name="f175" fmla="*/ f117 1 291"/>
                <a:gd name="f176" fmla="*/ f118 1 291"/>
                <a:gd name="f177" fmla="*/ f119 1 291"/>
                <a:gd name="f178" fmla="*/ f120 1 291"/>
                <a:gd name="f179" fmla="*/ f121 1 291"/>
                <a:gd name="f180" fmla="*/ f122 1 291"/>
                <a:gd name="f181" fmla="*/ f123 1 291"/>
                <a:gd name="f182" fmla="*/ f124 1 291"/>
                <a:gd name="f183" fmla="*/ 0 1 f66"/>
                <a:gd name="f184" fmla="*/ f6 1 f66"/>
                <a:gd name="f185" fmla="*/ 0 1 f67"/>
                <a:gd name="f186" fmla="*/ f7 1 f67"/>
                <a:gd name="f187" fmla="+- f125 0 f1"/>
                <a:gd name="f188" fmla="*/ f126 1 f66"/>
                <a:gd name="f189" fmla="*/ f127 1 f67"/>
                <a:gd name="f190" fmla="*/ f128 1 f67"/>
                <a:gd name="f191" fmla="*/ f129 1 f66"/>
                <a:gd name="f192" fmla="*/ f130 1 f66"/>
                <a:gd name="f193" fmla="*/ f131 1 f67"/>
                <a:gd name="f194" fmla="*/ f132 1 f66"/>
                <a:gd name="f195" fmla="*/ f133 1 f67"/>
                <a:gd name="f196" fmla="*/ f134 1 f66"/>
                <a:gd name="f197" fmla="*/ f135 1 f67"/>
                <a:gd name="f198" fmla="*/ f136 1 f66"/>
                <a:gd name="f199" fmla="*/ f137 1 f67"/>
                <a:gd name="f200" fmla="*/ f138 1 f66"/>
                <a:gd name="f201" fmla="*/ f139 1 f67"/>
                <a:gd name="f202" fmla="*/ f140 1 f66"/>
                <a:gd name="f203" fmla="*/ f141 1 f67"/>
                <a:gd name="f204" fmla="*/ f142 1 f66"/>
                <a:gd name="f205" fmla="*/ f143 1 f67"/>
                <a:gd name="f206" fmla="*/ f144 1 f66"/>
                <a:gd name="f207" fmla="*/ f145 1 f67"/>
                <a:gd name="f208" fmla="*/ f146 1 f67"/>
                <a:gd name="f209" fmla="*/ f147 1 f67"/>
                <a:gd name="f210" fmla="*/ f148 1 f67"/>
                <a:gd name="f211" fmla="*/ f149 1 f67"/>
                <a:gd name="f212" fmla="*/ f150 1 f67"/>
                <a:gd name="f213" fmla="*/ f151 1 f67"/>
                <a:gd name="f214" fmla="*/ f152 1 f67"/>
                <a:gd name="f215" fmla="*/ f153 1 f66"/>
                <a:gd name="f216" fmla="*/ f154 1 f67"/>
                <a:gd name="f217" fmla="*/ f155 1 f66"/>
                <a:gd name="f218" fmla="*/ f156 1 f66"/>
                <a:gd name="f219" fmla="*/ f157 1 f67"/>
                <a:gd name="f220" fmla="*/ f158 1 f66"/>
                <a:gd name="f221" fmla="*/ f159 1 f67"/>
                <a:gd name="f222" fmla="*/ f160 1 f66"/>
                <a:gd name="f223" fmla="*/ f161 1 f67"/>
                <a:gd name="f224" fmla="*/ f162 1 f66"/>
                <a:gd name="f225" fmla="*/ f163 1 f67"/>
                <a:gd name="f226" fmla="*/ f164 1 f66"/>
                <a:gd name="f227" fmla="*/ f165 1 f67"/>
                <a:gd name="f228" fmla="*/ f166 1 f66"/>
                <a:gd name="f229" fmla="*/ f167 1 f67"/>
                <a:gd name="f230" fmla="*/ f168 1 f66"/>
                <a:gd name="f231" fmla="*/ f169 1 f66"/>
                <a:gd name="f232" fmla="*/ f170 1 f67"/>
                <a:gd name="f233" fmla="*/ f171 1 f66"/>
                <a:gd name="f234" fmla="*/ f172 1 f67"/>
                <a:gd name="f235" fmla="*/ f173 1 f66"/>
                <a:gd name="f236" fmla="*/ f174 1 f67"/>
                <a:gd name="f237" fmla="*/ f175 1 f67"/>
                <a:gd name="f238" fmla="*/ f176 1 f67"/>
                <a:gd name="f239" fmla="*/ f177 1 f67"/>
                <a:gd name="f240" fmla="*/ f178 1 f67"/>
                <a:gd name="f241" fmla="*/ f179 1 f67"/>
                <a:gd name="f242" fmla="*/ f180 1 f67"/>
                <a:gd name="f243" fmla="*/ f181 1 f67"/>
                <a:gd name="f244" fmla="*/ f182 1 f67"/>
                <a:gd name="f245" fmla="*/ f183 f61 1"/>
                <a:gd name="f246" fmla="*/ f184 f61 1"/>
                <a:gd name="f247" fmla="*/ f186 f62 1"/>
                <a:gd name="f248" fmla="*/ f185 f62 1"/>
                <a:gd name="f249" fmla="*/ f188 f61 1"/>
                <a:gd name="f250" fmla="*/ f189 f62 1"/>
                <a:gd name="f251" fmla="*/ f190 f62 1"/>
                <a:gd name="f252" fmla="*/ f191 f61 1"/>
                <a:gd name="f253" fmla="*/ f192 f61 1"/>
                <a:gd name="f254" fmla="*/ f193 f62 1"/>
                <a:gd name="f255" fmla="*/ f194 f61 1"/>
                <a:gd name="f256" fmla="*/ f195 f62 1"/>
                <a:gd name="f257" fmla="*/ f196 f61 1"/>
                <a:gd name="f258" fmla="*/ f197 f62 1"/>
                <a:gd name="f259" fmla="*/ f198 f61 1"/>
                <a:gd name="f260" fmla="*/ f199 f62 1"/>
                <a:gd name="f261" fmla="*/ f200 f61 1"/>
                <a:gd name="f262" fmla="*/ f201 f62 1"/>
                <a:gd name="f263" fmla="*/ f202 f61 1"/>
                <a:gd name="f264" fmla="*/ f203 f62 1"/>
                <a:gd name="f265" fmla="*/ f204 f61 1"/>
                <a:gd name="f266" fmla="*/ f205 f62 1"/>
                <a:gd name="f267" fmla="*/ f206 f61 1"/>
                <a:gd name="f268" fmla="*/ f207 f62 1"/>
                <a:gd name="f269" fmla="*/ f208 f62 1"/>
                <a:gd name="f270" fmla="*/ f209 f62 1"/>
                <a:gd name="f271" fmla="*/ f210 f62 1"/>
                <a:gd name="f272" fmla="*/ f211 f62 1"/>
                <a:gd name="f273" fmla="*/ f212 f62 1"/>
                <a:gd name="f274" fmla="*/ f213 f62 1"/>
                <a:gd name="f275" fmla="*/ f214 f62 1"/>
                <a:gd name="f276" fmla="*/ f215 f61 1"/>
                <a:gd name="f277" fmla="*/ f216 f62 1"/>
                <a:gd name="f278" fmla="*/ f217 f61 1"/>
                <a:gd name="f279" fmla="*/ f218 f61 1"/>
                <a:gd name="f280" fmla="*/ f219 f62 1"/>
                <a:gd name="f281" fmla="*/ f220 f61 1"/>
                <a:gd name="f282" fmla="*/ f221 f62 1"/>
                <a:gd name="f283" fmla="*/ f222 f61 1"/>
                <a:gd name="f284" fmla="*/ f223 f62 1"/>
                <a:gd name="f285" fmla="*/ f224 f61 1"/>
                <a:gd name="f286" fmla="*/ f225 f62 1"/>
                <a:gd name="f287" fmla="*/ f226 f61 1"/>
                <a:gd name="f288" fmla="*/ f227 f62 1"/>
                <a:gd name="f289" fmla="*/ f228 f61 1"/>
                <a:gd name="f290" fmla="*/ f229 f62 1"/>
                <a:gd name="f291" fmla="*/ f230 f61 1"/>
                <a:gd name="f292" fmla="*/ f231 f61 1"/>
                <a:gd name="f293" fmla="*/ f232 f62 1"/>
                <a:gd name="f294" fmla="*/ f233 f61 1"/>
                <a:gd name="f295" fmla="*/ f234 f62 1"/>
                <a:gd name="f296" fmla="*/ f235 f61 1"/>
                <a:gd name="f297" fmla="*/ f236 f62 1"/>
                <a:gd name="f298" fmla="*/ f237 f62 1"/>
                <a:gd name="f299" fmla="*/ f238 f62 1"/>
                <a:gd name="f300" fmla="*/ f239 f62 1"/>
                <a:gd name="f301" fmla="*/ f240 f62 1"/>
                <a:gd name="f302" fmla="*/ f241 f62 1"/>
                <a:gd name="f303" fmla="*/ f242 f62 1"/>
                <a:gd name="f304" fmla="*/ f243 f62 1"/>
                <a:gd name="f305" fmla="*/ f244 f6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7">
                  <a:pos x="f249" y="f250"/>
                </a:cxn>
                <a:cxn ang="f187">
                  <a:pos x="f249" y="f251"/>
                </a:cxn>
                <a:cxn ang="f187">
                  <a:pos x="f252" y="f251"/>
                </a:cxn>
                <a:cxn ang="f187">
                  <a:pos x="f253" y="f254"/>
                </a:cxn>
                <a:cxn ang="f187">
                  <a:pos x="f255" y="f256"/>
                </a:cxn>
                <a:cxn ang="f187">
                  <a:pos x="f257" y="f258"/>
                </a:cxn>
                <a:cxn ang="f187">
                  <a:pos x="f259" y="f260"/>
                </a:cxn>
                <a:cxn ang="f187">
                  <a:pos x="f261" y="f262"/>
                </a:cxn>
                <a:cxn ang="f187">
                  <a:pos x="f263" y="f264"/>
                </a:cxn>
                <a:cxn ang="f187">
                  <a:pos x="f265" y="f266"/>
                </a:cxn>
                <a:cxn ang="f187">
                  <a:pos x="f267" y="f268"/>
                </a:cxn>
                <a:cxn ang="f187">
                  <a:pos x="f265" y="f269"/>
                </a:cxn>
                <a:cxn ang="f187">
                  <a:pos x="f263" y="f270"/>
                </a:cxn>
                <a:cxn ang="f187">
                  <a:pos x="f261" y="f271"/>
                </a:cxn>
                <a:cxn ang="f187">
                  <a:pos x="f259" y="f272"/>
                </a:cxn>
                <a:cxn ang="f187">
                  <a:pos x="f257" y="f273"/>
                </a:cxn>
                <a:cxn ang="f187">
                  <a:pos x="f255" y="f274"/>
                </a:cxn>
                <a:cxn ang="f187">
                  <a:pos x="f253" y="f275"/>
                </a:cxn>
                <a:cxn ang="f187">
                  <a:pos x="f252" y="f250"/>
                </a:cxn>
                <a:cxn ang="f187">
                  <a:pos x="f249" y="f250"/>
                </a:cxn>
                <a:cxn ang="f187">
                  <a:pos x="f276" y="f277"/>
                </a:cxn>
                <a:cxn ang="f187">
                  <a:pos x="f278" y="f277"/>
                </a:cxn>
                <a:cxn ang="f187">
                  <a:pos x="f279" y="f280"/>
                </a:cxn>
                <a:cxn ang="f187">
                  <a:pos x="f281" y="f282"/>
                </a:cxn>
                <a:cxn ang="f187">
                  <a:pos x="f283" y="f284"/>
                </a:cxn>
                <a:cxn ang="f187">
                  <a:pos x="f285" y="f286"/>
                </a:cxn>
                <a:cxn ang="f187">
                  <a:pos x="f287" y="f288"/>
                </a:cxn>
                <a:cxn ang="f187">
                  <a:pos x="f289" y="f290"/>
                </a:cxn>
                <a:cxn ang="f187">
                  <a:pos x="f291" y="f273"/>
                </a:cxn>
                <a:cxn ang="f187">
                  <a:pos x="f292" y="f293"/>
                </a:cxn>
                <a:cxn ang="f187">
                  <a:pos x="f294" y="f295"/>
                </a:cxn>
                <a:cxn ang="f187">
                  <a:pos x="f296" y="f268"/>
                </a:cxn>
                <a:cxn ang="f187">
                  <a:pos x="f294" y="f297"/>
                </a:cxn>
                <a:cxn ang="f187">
                  <a:pos x="f292" y="f262"/>
                </a:cxn>
                <a:cxn ang="f187">
                  <a:pos x="f291" y="f298"/>
                </a:cxn>
                <a:cxn ang="f187">
                  <a:pos x="f289" y="f299"/>
                </a:cxn>
                <a:cxn ang="f187">
                  <a:pos x="f287" y="f300"/>
                </a:cxn>
                <a:cxn ang="f187">
                  <a:pos x="f285" y="f301"/>
                </a:cxn>
                <a:cxn ang="f187">
                  <a:pos x="f283" y="f302"/>
                </a:cxn>
                <a:cxn ang="f187">
                  <a:pos x="f281" y="f303"/>
                </a:cxn>
                <a:cxn ang="f187">
                  <a:pos x="f279" y="f304"/>
                </a:cxn>
                <a:cxn ang="f187">
                  <a:pos x="f278" y="f305"/>
                </a:cxn>
                <a:cxn ang="f187">
                  <a:pos x="f276" y="f305"/>
                </a:cxn>
                <a:cxn ang="f187">
                  <a:pos x="f276" y="f277"/>
                </a:cxn>
              </a:cxnLst>
              <a:rect l="f245" t="f248" r="f246" b="f247"/>
              <a:pathLst>
                <a:path w="259" h="291">
                  <a:moveTo>
                    <a:pt x="f8" y="f9"/>
                  </a:moveTo>
                  <a:lnTo>
                    <a:pt x="f8" y="f10"/>
                  </a:lnTo>
                  <a:lnTo>
                    <a:pt x="f11" y="f10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4" y="f28"/>
                  </a:lnTo>
                  <a:lnTo>
                    <a:pt x="f22" y="f29"/>
                  </a:lnTo>
                  <a:lnTo>
                    <a:pt x="f20" y="f30"/>
                  </a:lnTo>
                  <a:lnTo>
                    <a:pt x="f18" y="f31"/>
                  </a:lnTo>
                  <a:lnTo>
                    <a:pt x="f16" y="f32"/>
                  </a:lnTo>
                  <a:lnTo>
                    <a:pt x="f14" y="f33"/>
                  </a:lnTo>
                  <a:lnTo>
                    <a:pt x="f12" y="f34"/>
                  </a:lnTo>
                  <a:lnTo>
                    <a:pt x="f11" y="f9"/>
                  </a:lnTo>
                  <a:lnTo>
                    <a:pt x="f8" y="f9"/>
                  </a:lnTo>
                  <a:close/>
                  <a:moveTo>
                    <a:pt x="f5" y="f5"/>
                  </a:moveTo>
                  <a:lnTo>
                    <a:pt x="f30" y="f5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32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6" y="f27"/>
                  </a:lnTo>
                  <a:lnTo>
                    <a:pt x="f50" y="f52"/>
                  </a:lnTo>
                  <a:lnTo>
                    <a:pt x="f48" y="f21"/>
                  </a:lnTo>
                  <a:lnTo>
                    <a:pt x="f47" y="f53"/>
                  </a:lnTo>
                  <a:lnTo>
                    <a:pt x="f45" y="f54"/>
                  </a:lnTo>
                  <a:lnTo>
                    <a:pt x="f43" y="f55"/>
                  </a:lnTo>
                  <a:lnTo>
                    <a:pt x="f41" y="f56"/>
                  </a:lnTo>
                  <a:lnTo>
                    <a:pt x="f39" y="f57"/>
                  </a:lnTo>
                  <a:lnTo>
                    <a:pt x="f37" y="f58"/>
                  </a:lnTo>
                  <a:lnTo>
                    <a:pt x="f35" y="f59"/>
                  </a:lnTo>
                  <a:lnTo>
                    <a:pt x="f30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593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thor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480545FA-FD42-4891-B756-CB5CD7E8B8B4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72C2B9-1483-4C8C-9EC8-54835F9A5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C98D68-B86B-40A3-B17F-FDE6ACDB81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BB634F-FA0B-48F3-9392-4F7A207E5D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E8BA868-72F3-41FB-8917-E6962877A529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1C3C472E-93F3-4ADC-A5DE-E3E7E813EE6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4A03DCF9-71F7-445F-BD2C-BB73834D7B1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78B42E8F-B382-47FA-9321-2ACAEB1EC1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3623730" cy="4012176"/>
          </a:xfrm>
        </p:spPr>
        <p:txBody>
          <a:bodyPr lIns="0" rIns="0"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78627351-305F-43D3-B47E-B2DEE7802EFB}"/>
              </a:ext>
            </a:extLst>
          </p:cNvPr>
          <p:cNvCxnSpPr/>
          <p:nvPr/>
        </p:nvCxnSpPr>
        <p:spPr>
          <a:xfrm>
            <a:off x="4560048" y="2591299"/>
            <a:ext cx="3623731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29">
            <a:extLst>
              <a:ext uri="{FF2B5EF4-FFF2-40B4-BE49-F238E27FC236}">
                <a16:creationId xmlns:a16="http://schemas.microsoft.com/office/drawing/2014/main" id="{5B570840-20AE-4AAC-AA4C-8C2370AE7E53}"/>
              </a:ext>
            </a:extLst>
          </p:cNvPr>
          <p:cNvCxnSpPr/>
          <p:nvPr/>
        </p:nvCxnSpPr>
        <p:spPr>
          <a:xfrm>
            <a:off x="8261475" y="2591299"/>
            <a:ext cx="364737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3">
            <a:extLst>
              <a:ext uri="{FF2B5EF4-FFF2-40B4-BE49-F238E27FC236}">
                <a16:creationId xmlns:a16="http://schemas.microsoft.com/office/drawing/2014/main" id="{15F6354D-1D76-4607-90DD-6DAF2C7D93D6}"/>
              </a:ext>
            </a:extLst>
          </p:cNvPr>
          <p:cNvCxnSpPr/>
          <p:nvPr/>
        </p:nvCxnSpPr>
        <p:spPr>
          <a:xfrm>
            <a:off x="8261475" y="4602531"/>
            <a:ext cx="364737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24A28EA-158E-477F-B158-E9F7B5176E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AC34D68B-E9E8-4FDF-8427-8FAB9370AD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61475" y="2604284"/>
            <a:ext cx="3647377" cy="1909760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6F0C7D10-CBB9-414D-A82E-6336B5E77C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61475" y="4620856"/>
            <a:ext cx="3647377" cy="1995604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CEDD1A-41B0-45F8-9934-AEA937810442}"/>
              </a:ext>
            </a:extLst>
          </p:cNvPr>
          <p:cNvSpPr/>
          <p:nvPr/>
        </p:nvSpPr>
        <p:spPr>
          <a:xfrm>
            <a:off x="4554141" y="778447"/>
            <a:ext cx="7348804" cy="1739371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6" name="Straight Connector 45">
            <a:extLst>
              <a:ext uri="{FF2B5EF4-FFF2-40B4-BE49-F238E27FC236}">
                <a16:creationId xmlns:a16="http://schemas.microsoft.com/office/drawing/2014/main" id="{42A5F71E-BD99-4122-BAD4-D2FA3C77AE17}"/>
              </a:ext>
            </a:extLst>
          </p:cNvPr>
          <p:cNvCxnSpPr/>
          <p:nvPr/>
        </p:nvCxnSpPr>
        <p:spPr>
          <a:xfrm>
            <a:off x="4554141" y="785387"/>
            <a:ext cx="7348804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B29279C-F7BC-436A-A51B-15756EEB6B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61346" y="894429"/>
            <a:ext cx="7152875" cy="535125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E6FA9357-33F1-473B-964A-3B9FF5F609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2119" y="1603418"/>
            <a:ext cx="918935" cy="677442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B036D7BC-1DF3-4627-978F-328DB20AAF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61475" y="1603418"/>
            <a:ext cx="918935" cy="677442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27AF569-9B44-48A5-9527-CDEE6E8491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01046" y="1556967"/>
            <a:ext cx="2482733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57019FB-CD29-4631-94CA-53DA2E4FB6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80411" y="1556967"/>
            <a:ext cx="2633810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89231DC-6902-439D-AF8C-7538857402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01046" y="1730831"/>
            <a:ext cx="2482733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E26E5F0-D04F-455E-A102-B9D7BBD93B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80411" y="1730831"/>
            <a:ext cx="2633810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114E82D4-3344-4D85-AD05-FEFE7C894A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01046" y="1925333"/>
            <a:ext cx="2482733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10A29E6C-0CE9-4926-8DE8-BCC56EA58F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80411" y="1925333"/>
            <a:ext cx="2633810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D59640B-D310-4CE8-8849-95072AA8F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936E5CA-1534-4DEA-94ED-7557E83688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27D57BE-515A-48C1-994F-950E9DF6E5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3A2464C-E9FB-465F-94C9-C1509346EB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3B3A20A-3656-43C7-ADE3-466475C272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thor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627D2A1E-7FD4-4C4B-9E9D-803A8DDF00CF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4703FD-2501-4E0D-A018-E7D1BC1C3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C32583-AD49-4DBC-A2BB-252FB8B1D7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248138-C4A9-4590-A800-96EB70EEFC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6BFC476-6DDA-41D3-8336-76D31DDFAC2D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F8E2FE8B-0F2F-4F46-B7F9-13732FAF90A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B367979A-6C3E-40D5-A924-B3E14276FF6E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753F1136-4217-45B8-A066-942822C37B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7342888" cy="4012176"/>
          </a:xfrm>
        </p:spPr>
        <p:txBody>
          <a:bodyPr lIns="0" rIns="0"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148882CE-B4DE-42CF-9C7D-A51DFBB34C0E}"/>
              </a:ext>
            </a:extLst>
          </p:cNvPr>
          <p:cNvCxnSpPr/>
          <p:nvPr/>
        </p:nvCxnSpPr>
        <p:spPr>
          <a:xfrm>
            <a:off x="4560048" y="2591299"/>
            <a:ext cx="734289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4DB8599-A77F-4A7E-BA28-A4B035D93A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45649824-D1D7-4E44-9BC3-97392CF011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00254" y="894429"/>
            <a:ext cx="3406121" cy="381341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6E75A968-9972-42DE-A399-F9E6253FE0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484324" y="1331476"/>
            <a:ext cx="1146054" cy="1031269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D357270-065C-48D8-94DD-3C09CB0AFF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1380" y="1288755"/>
            <a:ext cx="2185004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CB1DC750-519D-4546-AE9B-F3A0185FA9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30378" y="1476454"/>
            <a:ext cx="2175997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3DB3B862-55B0-462B-BBCE-CDD7DCD075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30378" y="1647995"/>
            <a:ext cx="2175997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F2BFAA81-42BD-434E-8505-CC7C53056177}"/>
              </a:ext>
            </a:extLst>
          </p:cNvPr>
          <p:cNvSpPr/>
          <p:nvPr/>
        </p:nvSpPr>
        <p:spPr>
          <a:xfrm>
            <a:off x="8308348" y="785387"/>
            <a:ext cx="3614403" cy="1732440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7EAD0B6-B1EB-4D2A-A1A6-34F3460CA8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C001F96-25A3-48D8-A4EA-5E239CCF24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A07E6-6E65-478A-B05B-0C27B29272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80A1A01-DBA7-4893-A501-EA0473BDF7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3209227-6F9E-49B8-9685-E60A276E73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cxnSp>
        <p:nvCxnSpPr>
          <p:cNvPr id="22" name="Straight Connector 75">
            <a:extLst>
              <a:ext uri="{FF2B5EF4-FFF2-40B4-BE49-F238E27FC236}">
                <a16:creationId xmlns:a16="http://schemas.microsoft.com/office/drawing/2014/main" id="{65B19828-42C0-4D03-9E83-AB2519DC31E7}"/>
              </a:ext>
            </a:extLst>
          </p:cNvPr>
          <p:cNvCxnSpPr/>
          <p:nvPr/>
        </p:nvCxnSpPr>
        <p:spPr>
          <a:xfrm>
            <a:off x="4554141" y="785387"/>
            <a:ext cx="7348804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510673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thor single with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EDC13F71-7EB5-4607-A630-A46C405A0BBF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9CD2F7-0AD6-42D3-BB68-9A37CD3123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861ED7-8CCD-4DFB-BC09-47B0ED35C8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6DA6B1-1C4B-4796-A899-D2CBE4F017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72E4E80-E392-4F4F-896A-45D85EBE4AF3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B82A95B1-2936-483A-A69E-EE2623F8681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A2D34385-9CC1-4885-A2C0-DB9BF1DB910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A4673DAA-21B1-4741-A167-BE6917C86A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7342888" cy="4012176"/>
          </a:xfrm>
        </p:spPr>
        <p:txBody>
          <a:bodyPr lIns="0" rIns="0"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3E5D9527-3A8D-46B4-975B-1ABC92CCA003}"/>
              </a:ext>
            </a:extLst>
          </p:cNvPr>
          <p:cNvCxnSpPr/>
          <p:nvPr/>
        </p:nvCxnSpPr>
        <p:spPr>
          <a:xfrm>
            <a:off x="4560048" y="2591299"/>
            <a:ext cx="734289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899D703-8D58-48FF-9B6F-4A48ACBA48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06DB11AC-7CBA-4DDE-ABCF-CE93A26919A8}"/>
              </a:ext>
            </a:extLst>
          </p:cNvPr>
          <p:cNvSpPr/>
          <p:nvPr/>
        </p:nvSpPr>
        <p:spPr>
          <a:xfrm>
            <a:off x="4563240" y="778447"/>
            <a:ext cx="3614403" cy="1739371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2" name="Straight Connector 45">
            <a:extLst>
              <a:ext uri="{FF2B5EF4-FFF2-40B4-BE49-F238E27FC236}">
                <a16:creationId xmlns:a16="http://schemas.microsoft.com/office/drawing/2014/main" id="{DADD619C-3582-43B3-AB15-9945E637341F}"/>
              </a:ext>
            </a:extLst>
          </p:cNvPr>
          <p:cNvCxnSpPr/>
          <p:nvPr/>
        </p:nvCxnSpPr>
        <p:spPr>
          <a:xfrm>
            <a:off x="4554141" y="785387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B8FB1DC-E7FA-4E67-8537-C06CCEA716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61346" y="894429"/>
            <a:ext cx="3406121" cy="381341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F098B1AC-F08A-4DB1-9C3F-536AFB3599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45415" y="1331476"/>
            <a:ext cx="1146054" cy="1031269"/>
          </a:xfrm>
        </p:spPr>
        <p:txBody>
          <a:bodyPr lIns="35999" tIns="35999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on icon below to insert an image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6955AACE-84AC-45DA-9C84-09E070ECA9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82472" y="1288755"/>
            <a:ext cx="2185004" cy="161034"/>
          </a:xfrm>
        </p:spPr>
        <p:txBody>
          <a:bodyPr/>
          <a:lstStyle>
            <a:lvl1pPr>
              <a:spcAft>
                <a:spcPts val="0"/>
              </a:spcAft>
              <a:defRPr lang="en-GB" sz="1000" b="1"/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5EA3A549-458A-4783-9F3B-641912B468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25736" y="1369268"/>
            <a:ext cx="2976664" cy="1048057"/>
          </a:xfrm>
        </p:spPr>
        <p:txBody>
          <a:bodyPr anchorCtr="1"/>
          <a:lstStyle>
            <a:lvl1pPr algn="ctr"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2E43B1EB-C7FF-4E54-B218-AADD55C829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1479" y="1476454"/>
            <a:ext cx="2175997" cy="161034"/>
          </a:xfrm>
        </p:spPr>
        <p:txBody>
          <a:bodyPr/>
          <a:lstStyle>
            <a:lvl1pPr>
              <a:spcAft>
                <a:spcPts val="0"/>
              </a:spcAft>
              <a:defRPr lang="en-GB" sz="10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8B625B7-C08E-47EC-BB52-977BBD3051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1479" y="1647995"/>
            <a:ext cx="2175997" cy="437412"/>
          </a:xfrm>
        </p:spPr>
        <p:txBody>
          <a:bodyPr/>
          <a:lstStyle>
            <a:lvl1pPr>
              <a:spcAft>
                <a:spcPts val="0"/>
              </a:spcAft>
              <a:defRPr lang="en-GB" sz="10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3A62014-935D-4BCA-8DA3-291F281C0D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25736" y="889500"/>
            <a:ext cx="2976664" cy="357036"/>
          </a:xfrm>
        </p:spPr>
        <p:txBody>
          <a:bodyPr anchorCtr="1"/>
          <a:lstStyle>
            <a:lvl1pPr algn="ctr"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42B75EE7-B81E-404D-8C7D-548A21841CB8}"/>
              </a:ext>
            </a:extLst>
          </p:cNvPr>
          <p:cNvSpPr/>
          <p:nvPr/>
        </p:nvSpPr>
        <p:spPr>
          <a:xfrm>
            <a:off x="8308348" y="785387"/>
            <a:ext cx="3614403" cy="1732440"/>
          </a:xfrm>
          <a:prstGeom prst="rect">
            <a:avLst/>
          </a:prstGeom>
          <a:noFill/>
          <a:ln w="12701" cap="flat">
            <a:solidFill>
              <a:srgbClr val="E7E6E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1" name="Straight Connector 30">
            <a:extLst>
              <a:ext uri="{FF2B5EF4-FFF2-40B4-BE49-F238E27FC236}">
                <a16:creationId xmlns:a16="http://schemas.microsoft.com/office/drawing/2014/main" id="{52CBDBF1-F07B-4DAE-B76F-D6149F6C9FA2}"/>
              </a:ext>
            </a:extLst>
          </p:cNvPr>
          <p:cNvCxnSpPr/>
          <p:nvPr/>
        </p:nvCxnSpPr>
        <p:spPr>
          <a:xfrm>
            <a:off x="8299249" y="785387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22" name="Straight Connector 8">
            <a:extLst>
              <a:ext uri="{FF2B5EF4-FFF2-40B4-BE49-F238E27FC236}">
                <a16:creationId xmlns:a16="http://schemas.microsoft.com/office/drawing/2014/main" id="{F826E139-84C8-4897-A40B-550A2AFF1D1E}"/>
              </a:ext>
            </a:extLst>
          </p:cNvPr>
          <p:cNvCxnSpPr/>
          <p:nvPr/>
        </p:nvCxnSpPr>
        <p:spPr>
          <a:xfrm>
            <a:off x="9828721" y="1285746"/>
            <a:ext cx="57068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C48723F-F094-4AA6-93A6-57A00F2775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007EF83-B9B3-42C5-B192-31590043AF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3C729A7-4D04-412F-9290-F6BF63CE53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DC0FE61F-A354-4716-B737-2A9F675286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C8AD543-28B9-415E-B244-A657B5ED0E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07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5BF0E878-AD94-4FBC-AE2E-2F1C13DAC97E}"/>
              </a:ext>
            </a:extLst>
          </p:cNvPr>
          <p:cNvSpPr/>
          <p:nvPr/>
        </p:nvSpPr>
        <p:spPr>
          <a:xfrm>
            <a:off x="4628729" y="362000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87B7977D-A0AC-4EF6-8352-DAA61905AF4B}"/>
              </a:ext>
            </a:extLst>
          </p:cNvPr>
          <p:cNvSpPr/>
          <p:nvPr/>
        </p:nvSpPr>
        <p:spPr>
          <a:xfrm>
            <a:off x="4636574" y="4650894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44E66BF-D049-442E-9DB8-3ADEF0E72DF7}"/>
              </a:ext>
            </a:extLst>
          </p:cNvPr>
          <p:cNvSpPr/>
          <p:nvPr/>
        </p:nvSpPr>
        <p:spPr>
          <a:xfrm>
            <a:off x="4636574" y="5681788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C705ECA0-DC88-4171-820A-CB8941068944}"/>
              </a:ext>
            </a:extLst>
          </p:cNvPr>
          <p:cNvSpPr/>
          <p:nvPr/>
        </p:nvSpPr>
        <p:spPr>
          <a:xfrm>
            <a:off x="4624806" y="259129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FAC4F5-3CE2-4DA2-8926-11FCA7D21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529A892-18B5-400E-8C4A-9223DAD12B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30F2F1-262B-42EC-8881-C79031AF6B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89B91E2-12C0-4176-8F39-40E62F28DDF6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9BF70694-0620-4596-9ED1-1BDE1939CC7C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94B17B63-9592-4F11-8511-7A18C2D4890F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0AD2446E-5780-4B5C-9C8C-D1B44E1A540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88005319-72A5-42A6-B865-C015204E0C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591299"/>
            <a:ext cx="4114800" cy="4025015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D2C4AE6D-46CD-41A0-97D6-2944C0B762E2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76E3F7F0-B1B1-434F-8B63-C6DEDD3D7AA7}"/>
              </a:ext>
            </a:extLst>
          </p:cNvPr>
          <p:cNvCxnSpPr/>
          <p:nvPr/>
        </p:nvCxnSpPr>
        <p:spPr>
          <a:xfrm>
            <a:off x="4624806" y="36021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205B04B4-DE5C-47D7-860B-6BFE9AF40B00}"/>
              </a:ext>
            </a:extLst>
          </p:cNvPr>
          <p:cNvCxnSpPr/>
          <p:nvPr/>
        </p:nvCxnSpPr>
        <p:spPr>
          <a:xfrm>
            <a:off x="4624806" y="4631993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F901E7E0-64F1-4DA5-ABE7-DCBD2E7C06C8}"/>
              </a:ext>
            </a:extLst>
          </p:cNvPr>
          <p:cNvCxnSpPr/>
          <p:nvPr/>
        </p:nvCxnSpPr>
        <p:spPr>
          <a:xfrm>
            <a:off x="4624806" y="566410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DF0AFAA6-C7E1-4360-B240-C1FC2130C2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E8C2C727-F48E-4B50-85DA-85F80DA3B5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827416"/>
            <a:ext cx="442798" cy="44279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88653F3F-E2AA-4631-8292-837051F913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835286"/>
            <a:ext cx="442798" cy="44279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A156215D-9338-4425-B9D6-B26451843D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865165"/>
            <a:ext cx="442798" cy="44279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D80335E0-A4F8-48BD-8000-EDF42A7CB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901318"/>
            <a:ext cx="442798" cy="44279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74537578-D6E1-49A8-95BE-4E2254A24D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E59A4499-5A53-4B6C-BDF6-E5B38894B8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E9883A69-9FDA-4379-AFFC-2B61871336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338FC84-1722-424B-860A-378CE46587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1ECC69C6-6687-49C3-9A72-0094E44A2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5FC0868-8355-465A-93A1-F919E2561E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2DDA9F2-5DCC-4A1B-A70A-3C3617F405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A1A8B594-A54B-4BFF-940B-37CF11D356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853917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EB723B2A-97B1-4E70-B02A-22FB6B17615A}"/>
              </a:ext>
            </a:extLst>
          </p:cNvPr>
          <p:cNvSpPr/>
          <p:nvPr/>
        </p:nvSpPr>
        <p:spPr>
          <a:xfrm>
            <a:off x="4624806" y="322230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BD18661F-807F-4105-8ADB-91F0B219F39C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DE6F2FB-B8CF-4105-8FAD-21E6387E7EE1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117C3CFE-EC68-4FBE-A5DA-DC331C319E06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691FD-C519-4017-8995-CC9EEF1693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939628-6939-4735-BB4C-FA8DC7BC1B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C567D3-3331-4D80-9139-42E0FDD790C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56D7235-2F33-455D-A5BD-263A4801B864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97F1988C-650A-4292-80C1-A6C9B508DCC3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77FCD4A4-B207-4394-AA37-11628D994577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80D84C47-34D4-4FD1-827D-5CD9847961FF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AFAD69B6-2D7A-4E89-A8E9-94ADD1E41D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8D37D7DD-FB23-406B-B2BE-494E4D507EA2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CB569F07-9A1A-491F-B002-67E0292F8686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9FFB8DCB-23D9-4893-9654-688FBDF86D1C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A9CBA05E-6030-4D6B-8F80-6CF1271BCBC1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B7CDD2D8-8CD2-4154-8C00-840F55C6D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C75842B9-0785-4CF2-BAFC-E0683A2147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8BF9EBCE-5934-4BC7-A9B8-68B435310E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9CA404B6-F9AB-453A-B892-EFE3A25C2C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866853C5-ACA3-49F2-B3A2-5B93874ED7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B8115EC1-23C7-4052-A7F2-A2867EA910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161CD5C5-74D4-471D-9354-591C6E31D5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76180AA9-9ECB-4826-B100-F3F60728F6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61E94BDB-B0FF-4C9C-AC2A-748C2D607676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14C6B499-9A99-408D-BAA8-2DCD6AB6FA7B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4D562136-68C9-4249-A0BA-6919E6B3CF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B9D0BD9B-900F-4B03-B67B-02C9FDB1E9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83B81F6-CC64-43F2-AC8C-641EFD2C18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8D05A46-8ED5-4E4F-B97A-5C8DC460D6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B8C30DCA-237D-49E3-A876-7CCC2699C5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7BD5CE1-BC0B-461A-8BBA-B487D2A6BA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E2B2B568-7A7E-4D3F-B4A2-834DFA376B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89239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1F96DC57-2763-4C0A-8BE1-F15AAEEF99B2}"/>
              </a:ext>
            </a:extLst>
          </p:cNvPr>
          <p:cNvSpPr/>
          <p:nvPr/>
        </p:nvSpPr>
        <p:spPr>
          <a:xfrm>
            <a:off x="0" y="0"/>
            <a:ext cx="12191996" cy="9144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ADB7BE50-50FB-4B67-BD55-EB73BE2D5F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/>
          <a:lstStyle>
            <a:lvl1pPr>
              <a:lnSpc>
                <a:spcPct val="110000"/>
              </a:lnSpc>
              <a:defRPr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Holding slide text</a:t>
            </a:r>
            <a:endParaRPr lang="en-GB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FBC279E-64B1-4E31-BCA9-1EB014363B53}"/>
              </a:ext>
            </a:extLst>
          </p:cNvPr>
          <p:cNvSpPr/>
          <p:nvPr/>
        </p:nvSpPr>
        <p:spPr>
          <a:xfrm>
            <a:off x="0" y="907203"/>
            <a:ext cx="12191996" cy="35999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BA04453-0ED9-4DC3-AE04-3F020535C137}"/>
              </a:ext>
            </a:extLst>
          </p:cNvPr>
          <p:cNvSpPr/>
          <p:nvPr/>
        </p:nvSpPr>
        <p:spPr>
          <a:xfrm>
            <a:off x="0" y="5583600"/>
            <a:ext cx="12191996" cy="35999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C1D4121-687B-4468-AFC8-EEC0A161C4D9}"/>
              </a:ext>
            </a:extLst>
          </p:cNvPr>
          <p:cNvSpPr/>
          <p:nvPr/>
        </p:nvSpPr>
        <p:spPr>
          <a:xfrm>
            <a:off x="0" y="5943600"/>
            <a:ext cx="12191996" cy="91440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B7A8BBF-50A0-4376-BB69-C1A14BAFA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570" y="1630804"/>
            <a:ext cx="3665985" cy="3600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4554901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8DE3B1E5-CF7D-4800-B6EE-BE6267288755}"/>
              </a:ext>
            </a:extLst>
          </p:cNvPr>
          <p:cNvSpPr/>
          <p:nvPr/>
        </p:nvSpPr>
        <p:spPr>
          <a:xfrm>
            <a:off x="4628729" y="3094603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D7355973-817F-484C-B024-D4E638FACE4A}"/>
              </a:ext>
            </a:extLst>
          </p:cNvPr>
          <p:cNvSpPr/>
          <p:nvPr/>
        </p:nvSpPr>
        <p:spPr>
          <a:xfrm>
            <a:off x="4636574" y="3832277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6D381F98-B153-485F-B787-2174F1A3BEC8}"/>
              </a:ext>
            </a:extLst>
          </p:cNvPr>
          <p:cNvSpPr/>
          <p:nvPr/>
        </p:nvSpPr>
        <p:spPr>
          <a:xfrm>
            <a:off x="4636574" y="4550045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28D08D8-4D70-4076-A9C3-271A6AC9ED3F}"/>
              </a:ext>
            </a:extLst>
          </p:cNvPr>
          <p:cNvSpPr/>
          <p:nvPr/>
        </p:nvSpPr>
        <p:spPr>
          <a:xfrm>
            <a:off x="4624806" y="2356939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33251C-2478-410F-9E62-8CB22ED6D5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5C8FAB-248E-48B8-B33E-6FB5C20B22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96EC6A-02AE-4A0D-9E03-B583FBD8C6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16E9510-6847-42C9-8C11-0510F7F6DFF2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B5B9C8BA-2D32-4524-8A93-3F9FDFE2A8D6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42AF1E5C-5E70-48E7-854D-0B523226E7C3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4C9E2704-A72C-428C-AAB8-403239EA1355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FBA9F3FB-EEEF-49FD-A8AF-87A263C7A29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8ED1608E-BF94-4A81-B3DB-376882A4F3D9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99DA0BB7-1389-4FC5-B8BA-D8C242C3D0AA}"/>
              </a:ext>
            </a:extLst>
          </p:cNvPr>
          <p:cNvCxnSpPr/>
          <p:nvPr/>
        </p:nvCxnSpPr>
        <p:spPr>
          <a:xfrm>
            <a:off x="4624806" y="3076709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D953E2FE-62D7-4AC2-83E0-BD247CFCEF61}"/>
              </a:ext>
            </a:extLst>
          </p:cNvPr>
          <p:cNvCxnSpPr/>
          <p:nvPr/>
        </p:nvCxnSpPr>
        <p:spPr>
          <a:xfrm>
            <a:off x="4624806" y="381337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1F30EB10-3579-4084-8405-A232F5508AE3}"/>
              </a:ext>
            </a:extLst>
          </p:cNvPr>
          <p:cNvCxnSpPr/>
          <p:nvPr/>
        </p:nvCxnSpPr>
        <p:spPr>
          <a:xfrm>
            <a:off x="4624806" y="4532369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67C64400-7D03-472F-9E9C-EB37166DAB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430146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F25CC61F-A69A-4620-B6A9-6EDB311365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450756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4C79FCBB-DD3A-4004-B326-9A19C5B9EA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191621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008BD637-6E57-438A-993B-A4C1C5B221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927293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AADD71A6-71FE-4D27-9AE0-755F528717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64628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AF4CC67E-8FF5-4175-B464-FE02D07418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163613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DEFCD5E4-10AB-4772-A654-E4BF5AEFA6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900281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2190D165-0B63-4C58-92FA-4D42170FF5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618936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2C5F51B0-18C0-4796-ACE5-7186BEFD11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3985" y="864976"/>
            <a:ext cx="7396581" cy="141588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Rectangle 56">
            <a:extLst>
              <a:ext uri="{FF2B5EF4-FFF2-40B4-BE49-F238E27FC236}">
                <a16:creationId xmlns:a16="http://schemas.microsoft.com/office/drawing/2014/main" id="{6EDC1641-0670-43D9-B188-CB124658DE8A}"/>
              </a:ext>
            </a:extLst>
          </p:cNvPr>
          <p:cNvSpPr/>
          <p:nvPr/>
        </p:nvSpPr>
        <p:spPr>
          <a:xfrm>
            <a:off x="4636574" y="5268809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7" name="Rectangle 57">
            <a:extLst>
              <a:ext uri="{FF2B5EF4-FFF2-40B4-BE49-F238E27FC236}">
                <a16:creationId xmlns:a16="http://schemas.microsoft.com/office/drawing/2014/main" id="{C59DA72B-AAFF-46AD-AAA7-D039C88D5BB5}"/>
              </a:ext>
            </a:extLst>
          </p:cNvPr>
          <p:cNvSpPr/>
          <p:nvPr/>
        </p:nvSpPr>
        <p:spPr>
          <a:xfrm>
            <a:off x="4636574" y="5986576"/>
            <a:ext cx="7363992" cy="63120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8" name="Straight Connector 58">
            <a:extLst>
              <a:ext uri="{FF2B5EF4-FFF2-40B4-BE49-F238E27FC236}">
                <a16:creationId xmlns:a16="http://schemas.microsoft.com/office/drawing/2014/main" id="{3205D1E5-685F-4F7E-BF51-67E808C6C704}"/>
              </a:ext>
            </a:extLst>
          </p:cNvPr>
          <p:cNvCxnSpPr/>
          <p:nvPr/>
        </p:nvCxnSpPr>
        <p:spPr>
          <a:xfrm>
            <a:off x="4624806" y="5249908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29" name="Straight Connector 59">
            <a:extLst>
              <a:ext uri="{FF2B5EF4-FFF2-40B4-BE49-F238E27FC236}">
                <a16:creationId xmlns:a16="http://schemas.microsoft.com/office/drawing/2014/main" id="{EDA18A5E-C625-4DB4-81CB-732F4073CE4D}"/>
              </a:ext>
            </a:extLst>
          </p:cNvPr>
          <p:cNvCxnSpPr/>
          <p:nvPr/>
        </p:nvCxnSpPr>
        <p:spPr>
          <a:xfrm>
            <a:off x="4624806" y="5968901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30" name="Text Placeholder 46">
            <a:extLst>
              <a:ext uri="{FF2B5EF4-FFF2-40B4-BE49-F238E27FC236}">
                <a16:creationId xmlns:a16="http://schemas.microsoft.com/office/drawing/2014/main" id="{C60778B9-10C5-4B06-8E00-AD51FD46A8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363824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71715DD4-AF29-4FD1-8385-02D8BE4297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6082817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32" name="Text Placeholder 43">
            <a:extLst>
              <a:ext uri="{FF2B5EF4-FFF2-40B4-BE49-F238E27FC236}">
                <a16:creationId xmlns:a16="http://schemas.microsoft.com/office/drawing/2014/main" id="{BA6611FB-7C65-4521-996A-D3BF0A7B22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33681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43">
            <a:extLst>
              <a:ext uri="{FF2B5EF4-FFF2-40B4-BE49-F238E27FC236}">
                <a16:creationId xmlns:a16="http://schemas.microsoft.com/office/drawing/2014/main" id="{347B7330-D580-4E69-8C40-6D005C9043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6055467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97F1043-3BE4-4D2B-B3C0-0267795891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4805F1C-8B3F-45D1-8A7E-8E335D4C4E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6F0643F6-10C6-4D93-A309-51C56D04A5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5610D107-8C6C-40D3-B411-025A9593C8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08BD7F54-8741-4ED9-A842-E60307BECF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1028877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B055C2AC-5C49-4392-A010-B8A1617B9EBE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3EB40A-C15C-4786-B11B-995E91A19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2479AF-AABC-4842-AB13-EFB472B6A7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3CB74-DE0B-4D93-BED7-A71C6F02D1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75BE3A2-D62E-4B51-B692-DA1CB494A057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248B4399-71BD-4407-BEC5-A22958F87C85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6B0FAE4A-1116-47F4-A38F-E0D6B2AE6E0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1A5DD37-5914-4A0C-A85A-04EA17461A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104040"/>
            <a:ext cx="3983803" cy="329675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AE7F3573-DC9E-4934-BE35-DBA1F840F8A3}"/>
              </a:ext>
            </a:extLst>
          </p:cNvPr>
          <p:cNvCxnSpPr/>
          <p:nvPr/>
        </p:nvCxnSpPr>
        <p:spPr>
          <a:xfrm>
            <a:off x="4584829" y="2588538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7819B7-D6B0-48EE-BD5D-59A17B46AC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0D846B5F-A865-4615-BC6A-82AA569699E8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17">
            <a:extLst>
              <a:ext uri="{FF2B5EF4-FFF2-40B4-BE49-F238E27FC236}">
                <a16:creationId xmlns:a16="http://schemas.microsoft.com/office/drawing/2014/main" id="{6BA55DCE-34C8-47B3-BEFE-5BBDEC846A72}"/>
              </a:ext>
            </a:extLst>
          </p:cNvPr>
          <p:cNvSpPr/>
          <p:nvPr/>
        </p:nvSpPr>
        <p:spPr>
          <a:xfrm>
            <a:off x="4584829" y="259641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icture Placeholder 3 - 3">
            <a:extLst>
              <a:ext uri="{FF2B5EF4-FFF2-40B4-BE49-F238E27FC236}">
                <a16:creationId xmlns:a16="http://schemas.microsoft.com/office/drawing/2014/main" id="{0BFF547E-CD6D-43F2-8D79-89651EB2131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6810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4">
            <a:extLst>
              <a:ext uri="{FF2B5EF4-FFF2-40B4-BE49-F238E27FC236}">
                <a16:creationId xmlns:a16="http://schemas.microsoft.com/office/drawing/2014/main" id="{208454D3-79E9-4828-978B-DA4F59ECE2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4747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5">
            <a:extLst>
              <a:ext uri="{FF2B5EF4-FFF2-40B4-BE49-F238E27FC236}">
                <a16:creationId xmlns:a16="http://schemas.microsoft.com/office/drawing/2014/main" id="{4735F193-00ED-4E36-AD3D-6C454884FA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2676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 - 6">
            <a:extLst>
              <a:ext uri="{FF2B5EF4-FFF2-40B4-BE49-F238E27FC236}">
                <a16:creationId xmlns:a16="http://schemas.microsoft.com/office/drawing/2014/main" id="{F253D3F3-E536-4529-8B65-3C6BB75503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0613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3 - 1">
            <a:extLst>
              <a:ext uri="{FF2B5EF4-FFF2-40B4-BE49-F238E27FC236}">
                <a16:creationId xmlns:a16="http://schemas.microsoft.com/office/drawing/2014/main" id="{9F167962-B935-40C9-AFCA-D43FBA2A5C1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8584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4 - 1">
            <a:extLst>
              <a:ext uri="{FF2B5EF4-FFF2-40B4-BE49-F238E27FC236}">
                <a16:creationId xmlns:a16="http://schemas.microsoft.com/office/drawing/2014/main" id="{15FC82BA-AB0F-408D-87E9-1C1D3B7BC4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6512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5 - 1">
            <a:extLst>
              <a:ext uri="{FF2B5EF4-FFF2-40B4-BE49-F238E27FC236}">
                <a16:creationId xmlns:a16="http://schemas.microsoft.com/office/drawing/2014/main" id="{6F9B22AE-4F0B-4D13-8B3E-5787B6CE8F4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4450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6 - 1">
            <a:extLst>
              <a:ext uri="{FF2B5EF4-FFF2-40B4-BE49-F238E27FC236}">
                <a16:creationId xmlns:a16="http://schemas.microsoft.com/office/drawing/2014/main" id="{F616E71B-D402-4D6A-9344-34C99553BD9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2387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3 - 2">
            <a:extLst>
              <a:ext uri="{FF2B5EF4-FFF2-40B4-BE49-F238E27FC236}">
                <a16:creationId xmlns:a16="http://schemas.microsoft.com/office/drawing/2014/main" id="{27426A9B-F1E4-430D-9B0F-B2D96CB2E4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0348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4 - 2">
            <a:extLst>
              <a:ext uri="{FF2B5EF4-FFF2-40B4-BE49-F238E27FC236}">
                <a16:creationId xmlns:a16="http://schemas.microsoft.com/office/drawing/2014/main" id="{6D6CB286-CC64-4C2D-835E-22E5BE2EACB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8286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 - 5 - 2">
            <a:extLst>
              <a:ext uri="{FF2B5EF4-FFF2-40B4-BE49-F238E27FC236}">
                <a16:creationId xmlns:a16="http://schemas.microsoft.com/office/drawing/2014/main" id="{B9ACC1E5-1CD3-493D-A918-26B4E044E9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6224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6 - 2">
            <a:extLst>
              <a:ext uri="{FF2B5EF4-FFF2-40B4-BE49-F238E27FC236}">
                <a16:creationId xmlns:a16="http://schemas.microsoft.com/office/drawing/2014/main" id="{2A9F1DB2-FFCB-4DF2-A1CD-A53DC1A7460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4152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Picture Placeholder 3 - 3 - 3">
            <a:extLst>
              <a:ext uri="{FF2B5EF4-FFF2-40B4-BE49-F238E27FC236}">
                <a16:creationId xmlns:a16="http://schemas.microsoft.com/office/drawing/2014/main" id="{C68D9B9E-3C53-4C8C-A814-34A51B59DF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2122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6" name="Picture Placeholder 3 - 4 - 3">
            <a:extLst>
              <a:ext uri="{FF2B5EF4-FFF2-40B4-BE49-F238E27FC236}">
                <a16:creationId xmlns:a16="http://schemas.microsoft.com/office/drawing/2014/main" id="{C259498A-AA1C-4371-BA67-061E2E45DE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10060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7" name="Picture Placeholder 3 - 5 - 3">
            <a:extLst>
              <a:ext uri="{FF2B5EF4-FFF2-40B4-BE49-F238E27FC236}">
                <a16:creationId xmlns:a16="http://schemas.microsoft.com/office/drawing/2014/main" id="{7DE9647A-4B6E-4B6F-BAA9-4C4CD4773F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7997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8" name="Picture Placeholder 3 - 6 - 3">
            <a:extLst>
              <a:ext uri="{FF2B5EF4-FFF2-40B4-BE49-F238E27FC236}">
                <a16:creationId xmlns:a16="http://schemas.microsoft.com/office/drawing/2014/main" id="{E5A42369-7FAF-408C-9C66-EF13A56CC7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5926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72A23E16-9E27-46D0-8F8F-9F95BEDD4F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829" y="923845"/>
            <a:ext cx="709177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976E89F-96A3-47A8-9578-5B17B83B26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93D67513-BCA4-40C6-97EF-B3FE4D3EA2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9F7F1B1B-753F-4846-81EF-836F0F10BE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AAE0470-B575-4C2E-884F-BF9F82BE72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E107B0F-39AE-4CEC-BFCF-9A7B4B8E32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66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925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Logo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D24FBD55-D2F2-482E-8E8A-C0508A0BCE02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ADCBBE-58DC-439B-A657-6FD45B72ED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46CADD-9A27-4FAE-B807-1EF37569B4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966A5E-CF85-45B0-92C4-78FAC9CB71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0EEBA663-7B88-4AEF-B6DC-606F135522B7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436F32AE-A5ED-4D87-B53D-2BEC56F102C2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CCD88486-CBFA-4DB7-815B-BE78E3BD05A4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F857E1B-0189-41FE-B94B-A350B237FE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104040"/>
            <a:ext cx="3983803" cy="329675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77E13DFF-3E77-49F7-A75A-803C51F47C07}"/>
              </a:ext>
            </a:extLst>
          </p:cNvPr>
          <p:cNvCxnSpPr/>
          <p:nvPr/>
        </p:nvCxnSpPr>
        <p:spPr>
          <a:xfrm>
            <a:off x="4584829" y="2588538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27A73C4-617B-4A10-8FCE-5FA193626F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EE5A7FC8-FA22-4230-A6AE-0E954962D73F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17">
            <a:extLst>
              <a:ext uri="{FF2B5EF4-FFF2-40B4-BE49-F238E27FC236}">
                <a16:creationId xmlns:a16="http://schemas.microsoft.com/office/drawing/2014/main" id="{B107CE10-70B8-425E-A0E1-A788240EF434}"/>
              </a:ext>
            </a:extLst>
          </p:cNvPr>
          <p:cNvSpPr/>
          <p:nvPr/>
        </p:nvSpPr>
        <p:spPr>
          <a:xfrm>
            <a:off x="4584829" y="259641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icture Placeholder 3 - 3">
            <a:extLst>
              <a:ext uri="{FF2B5EF4-FFF2-40B4-BE49-F238E27FC236}">
                <a16:creationId xmlns:a16="http://schemas.microsoft.com/office/drawing/2014/main" id="{00152619-8105-49B8-9288-42167925F8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6810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4">
            <a:extLst>
              <a:ext uri="{FF2B5EF4-FFF2-40B4-BE49-F238E27FC236}">
                <a16:creationId xmlns:a16="http://schemas.microsoft.com/office/drawing/2014/main" id="{8F56A87D-38A8-43EF-BE75-01F5B1F650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4747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5">
            <a:extLst>
              <a:ext uri="{FF2B5EF4-FFF2-40B4-BE49-F238E27FC236}">
                <a16:creationId xmlns:a16="http://schemas.microsoft.com/office/drawing/2014/main" id="{A64BE2F9-3E82-496F-988C-1C70F74944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2676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 - 6">
            <a:extLst>
              <a:ext uri="{FF2B5EF4-FFF2-40B4-BE49-F238E27FC236}">
                <a16:creationId xmlns:a16="http://schemas.microsoft.com/office/drawing/2014/main" id="{0DF2449F-CC41-45A1-93E7-4F8160F96C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0613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3 - 1">
            <a:extLst>
              <a:ext uri="{FF2B5EF4-FFF2-40B4-BE49-F238E27FC236}">
                <a16:creationId xmlns:a16="http://schemas.microsoft.com/office/drawing/2014/main" id="{FFC12009-2EB1-4CB8-B1FC-1081018250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8584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4 - 1">
            <a:extLst>
              <a:ext uri="{FF2B5EF4-FFF2-40B4-BE49-F238E27FC236}">
                <a16:creationId xmlns:a16="http://schemas.microsoft.com/office/drawing/2014/main" id="{0A547E84-6C40-408F-8E03-02489E9C10F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6512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5 - 1">
            <a:extLst>
              <a:ext uri="{FF2B5EF4-FFF2-40B4-BE49-F238E27FC236}">
                <a16:creationId xmlns:a16="http://schemas.microsoft.com/office/drawing/2014/main" id="{C6AF78C7-4C04-4955-902E-F7067BBEE9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4450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6 - 1">
            <a:extLst>
              <a:ext uri="{FF2B5EF4-FFF2-40B4-BE49-F238E27FC236}">
                <a16:creationId xmlns:a16="http://schemas.microsoft.com/office/drawing/2014/main" id="{2E65BE24-3C77-4C10-92DE-5CD5274E29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2387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3 - 2">
            <a:extLst>
              <a:ext uri="{FF2B5EF4-FFF2-40B4-BE49-F238E27FC236}">
                <a16:creationId xmlns:a16="http://schemas.microsoft.com/office/drawing/2014/main" id="{C5B4550B-EE21-4FCD-A536-FCE9832C796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0348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4 - 2">
            <a:extLst>
              <a:ext uri="{FF2B5EF4-FFF2-40B4-BE49-F238E27FC236}">
                <a16:creationId xmlns:a16="http://schemas.microsoft.com/office/drawing/2014/main" id="{F686CB35-4D21-4450-945C-5FAD8FCF431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8286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 - 5 - 2">
            <a:extLst>
              <a:ext uri="{FF2B5EF4-FFF2-40B4-BE49-F238E27FC236}">
                <a16:creationId xmlns:a16="http://schemas.microsoft.com/office/drawing/2014/main" id="{D242FBC0-C6F5-48D1-8247-D4634D9A9F0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6224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6 - 2">
            <a:extLst>
              <a:ext uri="{FF2B5EF4-FFF2-40B4-BE49-F238E27FC236}">
                <a16:creationId xmlns:a16="http://schemas.microsoft.com/office/drawing/2014/main" id="{8A14808D-39AC-48A8-94BE-9DFFE9E826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4152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A1E1CF33-05F1-4548-9180-8318CAC379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829" y="923845"/>
            <a:ext cx="709177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A00631E-8507-4825-BBB0-8DD0E6FAC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32" y="2759220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7D28B6-F6FF-4E8C-956C-14CCC222D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32" y="4043568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50ECA57-5CFB-4B91-A40C-FD1E712187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32" y="5324240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36544B6-CA7A-4747-9E05-DBE55853D6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A49EB2E-CC53-4DCE-8D33-A84AC8444E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732B4CD-E14B-4F03-A872-A0CBA0FC3E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9910446-0816-4863-A240-3058562658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9451C1A-2AFB-4799-B10A-E887B78FCB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66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36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B80BE39-811A-4EA5-9847-93C9F72F2C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365574"/>
            <a:ext cx="7363882" cy="2250887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FAA3AD3-15B3-409B-A731-D5E999A3E8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1321280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AC73F76-B980-41F4-A067-915807D20338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639B3C-A52D-4768-B799-C5999CD68D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167ADB-CAFE-43E4-A2E9-DDBA14A1E89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61590-344D-4B2B-9E13-7FD9F1BA5E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CC8765B-359C-4241-B773-FBBF05CDFD5D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26596F70-F81C-4F41-9542-178124BD67EF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05A092DC-3CBC-4592-9EAA-44287E3A6F37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F8531B71-9076-4980-B558-FA1BF447DF9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89EA45A-7C33-4772-BB75-D4E49B2029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1628" y="877083"/>
            <a:ext cx="5246305" cy="11295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9583785-FCFC-4BEE-99CD-91DF997557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870892"/>
            <a:ext cx="1511484" cy="917198"/>
          </a:xfrm>
        </p:spPr>
        <p:txBody>
          <a:bodyPr/>
          <a:lstStyle>
            <a:lvl1pPr>
              <a:defRPr lang="en-GB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Objective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124F9FD-0407-4145-A789-7940524D90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3030239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B2BF6A94-7798-45BC-ADEF-68B5928D4E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365316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E92D5067-4A74-4C26-B8D3-4793BBA331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424288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0F75CCD3-D176-4C86-B1A6-8DDF1C1472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4832604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0665CFCE-F96C-4085-85EE-516C61B8E5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5422318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65FE0F3-F9B1-4063-8AC0-2F369D1190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3023518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C541267-8BBD-4366-B828-3608411B26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3620777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34A0E38-70F2-4F9B-908D-B14BFEF68C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4243117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1F9C5FC-6E99-4716-A80B-279CAECB4E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4832604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AE923830-8D52-4DBF-B40F-42609F0A9C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5409224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51B444B-E5E9-4912-BCBE-61EBCD15D2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2775" y="2666774"/>
            <a:ext cx="3934974" cy="300956"/>
          </a:xfrm>
        </p:spPr>
        <p:txBody>
          <a:bodyPr anchor="ctr"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FD1CDB2-0FEE-4648-B10E-6A91B09D38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0074" y="4443426"/>
            <a:ext cx="5261110" cy="201043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10FCCDD-4E18-4C7D-BABF-21D20E8319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4443426"/>
            <a:ext cx="1511484" cy="1033034"/>
          </a:xfrm>
        </p:spPr>
        <p:txBody>
          <a:bodyPr/>
          <a:lstStyle>
            <a:lvl1pPr>
              <a:defRPr lang="en-GB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Who is it for?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60B8266-4490-44C5-8D1E-4720BA6AD1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06815" y="2212518"/>
            <a:ext cx="5261110" cy="201043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4D413D6-B1D6-4E31-A0D8-72EC2DDC56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30291" y="2212518"/>
            <a:ext cx="1511484" cy="1033034"/>
          </a:xfrm>
        </p:spPr>
        <p:txBody>
          <a:bodyPr/>
          <a:lstStyle>
            <a:lvl1pPr>
              <a:defRPr lang="en-GB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Why?</a:t>
            </a:r>
          </a:p>
        </p:txBody>
      </p:sp>
      <p:sp>
        <p:nvSpPr>
          <p:cNvPr id="28" name="Text Placeholder 46">
            <a:extLst>
              <a:ext uri="{FF2B5EF4-FFF2-40B4-BE49-F238E27FC236}">
                <a16:creationId xmlns:a16="http://schemas.microsoft.com/office/drawing/2014/main" id="{F71C52B6-E4BA-4E05-898B-A9ED526EDC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6010113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6DD0070-4F23-4D4C-915B-574AA1456B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6010049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07F3D20-5970-49AB-90FC-8F3AF7BC0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1814"/>
            <a:ext cx="10388598" cy="235714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8CE0319A-3154-4EE1-BB8C-2E3823BBB3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D6E01B2E-91F3-4689-9BF0-07977A507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BC482B-082F-416B-B2ED-593B58AEDF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96D96212-BC97-4F9C-80A6-F04EDD2C0F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4015356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Practical T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2A0B0297-7988-45E8-AD04-6929FE655497}"/>
              </a:ext>
            </a:extLst>
          </p:cNvPr>
          <p:cNvSpPr/>
          <p:nvPr/>
        </p:nvSpPr>
        <p:spPr>
          <a:xfrm>
            <a:off x="4549432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6EF79A7C-5197-4378-9EFE-3C472323745D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597145DA-3F90-4E36-94B7-275C2AE41037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3B77BA-6EBC-418E-94AD-D125FD5A40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83035-67A6-4F87-A7FC-65FC9B0CD2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E49CA6-8A04-46D8-B1FB-D65539094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D56DC85-EC03-42FE-857C-495DC0265ED1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783661F7-434B-403F-B8CF-6A9FD47DD0AD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74884955-4E6D-46DC-BD83-142E4EB0A6DF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82A3045D-0C18-42AE-919F-6E92682F9738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DB604CEB-77E6-42D7-B3D3-719D1CEA5514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C202149-ADC9-4BB4-9F45-9E9B02A256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2798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AF05C33E-C606-452D-938F-DF730ACA22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01515" y="3120993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1C05537-0076-49E8-BC62-70542F1375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448796" y="2702966"/>
            <a:ext cx="1360572" cy="868204"/>
          </a:xfrm>
        </p:spPr>
        <p:txBody>
          <a:bodyPr anchorCtr="1"/>
          <a:lstStyle>
            <a:lvl1pPr algn="ctr">
              <a:defRPr lang="en-GB" sz="11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5" name="Straight Connector 22">
            <a:extLst>
              <a:ext uri="{FF2B5EF4-FFF2-40B4-BE49-F238E27FC236}">
                <a16:creationId xmlns:a16="http://schemas.microsoft.com/office/drawing/2014/main" id="{1CC51080-C8A6-4AC7-A2C2-1AA4530F8CDA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CFC68-6F45-44D6-9CE3-7DE78C6428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35902" y="3120993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E65D4F0-014F-4D06-A871-D38F82EEA8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01515" y="4760055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C936F526-53EC-4CE6-AC2A-853DA19A410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3283" y="4760055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5F7AB43-8E97-4819-932D-3B26716D31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01113" y="2609725"/>
            <a:ext cx="3336444" cy="412366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0D63452-1F81-47EB-9EA4-FA6800489E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7067" y="4230352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1FAD3A7-FAE6-4D70-8990-279DDFF2D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33937" y="4230352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2F139F3-C0A3-40A5-97D1-BFE9A34576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5704" y="5889504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2C7C2F1-0AAF-4DD1-A036-2383B3E8FC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33937" y="5889504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EAECFA2-5A20-433F-BBF4-236E2D0F20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14610" y="3571161"/>
            <a:ext cx="3336444" cy="635069"/>
          </a:xfrm>
        </p:spPr>
        <p:txBody>
          <a:bodyPr anchor="b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D561F89B-24CD-4A85-94ED-F533AAA6F124}"/>
              </a:ext>
            </a:extLst>
          </p:cNvPr>
          <p:cNvCxnSpPr/>
          <p:nvPr/>
        </p:nvCxnSpPr>
        <p:spPr>
          <a:xfrm>
            <a:off x="8548588" y="4250460"/>
            <a:ext cx="749488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255B0A84-6B71-4F4E-B82E-23FCA0BCFB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13751" y="4395209"/>
            <a:ext cx="3337303" cy="1869719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6D7558-42E6-4976-A70F-3FA6D9CC89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5E6AF53-E56B-4B43-8E77-B496ECA909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088970D-D74D-4294-8498-25589D1F05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3A932D7D-8396-4903-8334-929E9F37A4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C07144F-1A70-4DBB-B154-86CA1FED5A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66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95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DD22016B-71C2-49DE-9BAF-840D3F98F711}"/>
              </a:ext>
            </a:extLst>
          </p:cNvPr>
          <p:cNvSpPr/>
          <p:nvPr/>
        </p:nvSpPr>
        <p:spPr>
          <a:xfrm>
            <a:off x="4628729" y="362000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6211F761-84C4-4558-8DDA-C026E9D95B64}"/>
              </a:ext>
            </a:extLst>
          </p:cNvPr>
          <p:cNvSpPr/>
          <p:nvPr/>
        </p:nvSpPr>
        <p:spPr>
          <a:xfrm>
            <a:off x="4636574" y="4650894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6517D710-39C2-469B-8803-6F709D4AFEAF}"/>
              </a:ext>
            </a:extLst>
          </p:cNvPr>
          <p:cNvSpPr/>
          <p:nvPr/>
        </p:nvSpPr>
        <p:spPr>
          <a:xfrm>
            <a:off x="4636574" y="5681788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BDF2226-9915-48E0-9B21-5CDEEC989144}"/>
              </a:ext>
            </a:extLst>
          </p:cNvPr>
          <p:cNvSpPr/>
          <p:nvPr/>
        </p:nvSpPr>
        <p:spPr>
          <a:xfrm>
            <a:off x="4624806" y="2591299"/>
            <a:ext cx="7363992" cy="91598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06E740-C016-462F-B0EC-C7484333F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AC2AD54-95CA-476B-801A-F016006168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7CFC6F-BB68-46B2-A758-E082F9E74E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9405A19-47DA-477F-AE77-3DEBC8DDC2F9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E403541B-0FA6-46EE-9125-41251CBA1F7B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DDC01C3C-E14A-40AB-87C4-7FCEBD565714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0405B18E-1342-40C3-B3D7-5761C8F2474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BABFC83D-7E50-4E2B-AFA9-5ECBDD18D2F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591299"/>
            <a:ext cx="4114800" cy="4025015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BFBED449-E3F9-4309-8DB9-DDC641E38139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66C1250C-3939-42B0-93E3-588794A87CA1}"/>
              </a:ext>
            </a:extLst>
          </p:cNvPr>
          <p:cNvCxnSpPr/>
          <p:nvPr/>
        </p:nvCxnSpPr>
        <p:spPr>
          <a:xfrm>
            <a:off x="4624806" y="36021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E543709C-3400-49A0-90E4-E3C1C41B047A}"/>
              </a:ext>
            </a:extLst>
          </p:cNvPr>
          <p:cNvCxnSpPr/>
          <p:nvPr/>
        </p:nvCxnSpPr>
        <p:spPr>
          <a:xfrm>
            <a:off x="4624806" y="4631993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B9F697B7-121B-46E5-A25A-56DA03DA9CB5}"/>
              </a:ext>
            </a:extLst>
          </p:cNvPr>
          <p:cNvCxnSpPr/>
          <p:nvPr/>
        </p:nvCxnSpPr>
        <p:spPr>
          <a:xfrm>
            <a:off x="4624806" y="566410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C1E3167B-67C1-4E55-8EC0-D0E4F4D3C4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8EDF3B4C-846A-41C7-AF6E-344016129B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EF2FECFB-74FD-451E-84F3-4042C99002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3">
            <a:extLst>
              <a:ext uri="{FF2B5EF4-FFF2-40B4-BE49-F238E27FC236}">
                <a16:creationId xmlns:a16="http://schemas.microsoft.com/office/drawing/2014/main" id="{605AD402-6CD0-4C2F-A424-A764F25B69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0D920CF9-0AE2-4A86-B287-80CA1D4932F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916" y="2594655"/>
            <a:ext cx="1149345" cy="912141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2668938-779E-4E18-9500-1BC2BAD60C0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733" y="3619003"/>
            <a:ext cx="1149345" cy="917783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DFC9568-674B-4A15-82E0-0DD59F3AAC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36574" y="4650894"/>
            <a:ext cx="1149345" cy="907130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DAF75905-3BC4-4C01-AEF4-0CCEB4FE8E9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48416" y="5679603"/>
            <a:ext cx="1149345" cy="914226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D682B10-3D3B-4F86-9E5B-1409A50720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C1298E9-C120-4BB6-8E26-38FA128D5B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DA544FA-F4AF-4CA0-AEB6-F441689091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27D7405-489A-4CB3-B373-9E95081E6F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B32A8B5E-9A4E-4A2F-B16A-615BCB9F01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611364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C855-BE6C-40EE-B94D-B0C8932B1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821D21-AA84-404C-80CB-82A12132EB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8E8825-0DE1-4BE3-8D81-B1170E4000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3A87606-7C35-4C3C-A73E-82E9763CE971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4BD34ABD-C562-41AF-9A70-CF61FE67B22F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64E89F2E-2841-43BE-8BCF-621E08CB6D8E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565CB61E-F87B-4986-8CFF-22705A4D88BF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able Placeholder 6">
            <a:extLst>
              <a:ext uri="{FF2B5EF4-FFF2-40B4-BE49-F238E27FC236}">
                <a16:creationId xmlns:a16="http://schemas.microsoft.com/office/drawing/2014/main" id="{79A47486-679A-4B58-9D86-CB5F06E92B37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84701" y="765471"/>
            <a:ext cx="7363882" cy="5851236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D46FEA9-C921-4342-8C80-3A383E36F0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A67D58-8F1C-425F-BC53-F60F57E82F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DD49C0-0D71-492E-9CD2-F227AA546C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7664896-260A-4FF2-BEF5-3A5D0706F8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20112AC-F678-4015-90BE-9484EDED91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668435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5 N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D0FF8FE0-8569-414E-AAE9-E9030CF7237E}"/>
              </a:ext>
            </a:extLst>
          </p:cNvPr>
          <p:cNvSpPr/>
          <p:nvPr/>
        </p:nvSpPr>
        <p:spPr>
          <a:xfrm>
            <a:off x="4624806" y="322230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01D23DC1-B8B7-4334-A397-9653DD3AE192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4375327-11D3-4A9A-93AE-7D921CBFDD69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8D2C8B2-6F75-4D96-91A7-817678C19C70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CDCE-3D7F-4373-90EE-4688634AAD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0BB456-3B52-43C1-88AF-4545987C85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317B9E-B63E-4888-8D61-29F8B1C9F1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C98424D-F51C-4598-AB02-6C9A1425001C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B1FA091B-E101-4F07-A50F-C2644B2AC680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0A2B0056-27C1-470A-A911-DFE76AC51733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203AA35B-49CE-493D-9069-A6471AF8AA1C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02638F21-75B9-42AF-960E-82C69617FD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FA8A0717-10C7-4B1A-B1FA-56F1BFD24BDA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31DDCE5F-B358-40A9-AA44-868DCC5F7C58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97A57784-0145-4C68-BD3F-1024C613BE3F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160DD20E-8874-44A2-8781-67E9BD645823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AF544DD7-B46C-4671-BC77-B1EEFDF291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95F3FB43-38B5-4479-81C0-F73F6E9544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3F6AFFF1-B409-4ACB-810F-B97DB06B25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DF6AF042-432C-4C8E-A6EA-09AA9C88BB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898022E2-CDAE-434D-A437-9A1940C22A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AC0E26AA-5C40-49AE-9E78-80BC2014CD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E3499C12-3374-42BE-BF69-FE9D41801D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A4C0233B-9C11-465C-A591-24E169502F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BB9B0956-9DDC-4B6B-B10C-39598058B2FC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A2DCFFB2-A678-43A0-A90B-D5F5C62B46E7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CFFC171D-1227-4A06-958F-ECBC75E3B4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F9D7F4A3-1546-45B4-BA52-FADC3970D8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534C408-5856-4083-9B2B-32FBDE5322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C4B45D56-990F-4728-9240-39C4852F6D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23303DA-1CB5-4DA1-92C0-6D972F2DA7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84EB346-46F2-4EED-9537-FDD3457C3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B4342F1-392B-4D96-9418-0344F33ABA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817733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5 N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9358E47E-45FB-4FEB-808E-56E9C5128A54}"/>
              </a:ext>
            </a:extLst>
          </p:cNvPr>
          <p:cNvSpPr/>
          <p:nvPr/>
        </p:nvSpPr>
        <p:spPr>
          <a:xfrm>
            <a:off x="4624806" y="3200418"/>
            <a:ext cx="7363992" cy="79337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80A9A185-C853-466A-A5E7-78D7B1C1A0F1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E477AE49-A1DE-4CE6-B1A4-5F52E425F501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80DA2A94-FC8B-4E55-8DC0-778F2621BCAE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12E08F-C4AD-4D03-8F77-9AA9048C5C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EE18AAD-FD0E-49C7-84B7-23FA884E1F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4659D78-F493-4C1F-A0D5-D53A8BB7F0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81CE75A-62E9-4B53-A019-A5FC4D985A63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B7103076-2805-4644-966C-59BCDD23183E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3039CACC-D9D8-4828-8DB1-670B8933BB2F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6C545CF3-4004-4BA1-BD55-FDA3121715B6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FFA8BDAE-D43E-4233-B5F2-04BE458907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A13C9086-2ADB-4C1C-A8FD-62D1B62DDE33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EF85C72F-E52C-44E0-9B19-DF5191135409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6A26AF69-C877-4BF9-A085-C9501E795993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D039A09D-B3AA-4859-8D47-389994F25749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5CE46DBC-DB3F-4016-865C-2452893F0B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B89B057F-63B8-43D7-95D4-FBF2D2D74B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B4574421-60CB-4FD1-A42D-49E58A0B0E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B9A923A9-1310-4843-AD61-0C9E9B26AA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85FE8EA2-4B3C-40BC-AEE0-41F5EB1DBE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95D83AF1-65B4-408D-B5A1-7FF82A02FB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5ADBEEB6-EB93-4F1A-AE68-BC64097DA2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62F20D07-28FC-44A8-9C8A-42EE5A2AE9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70CE0EA1-5D85-49ED-98B5-9607A5A7A484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166E7BEA-C808-48F7-A079-0AEA695789C4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6BDAC84F-93C0-463F-A935-7156A372DB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63C5D0E5-D523-4E29-A29B-CA7F58F526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CF213F6-BE94-4758-83E1-BE720EF238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EA326367-9C03-4CB9-8C53-77C652ABF0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3DB2AB3-55FE-4E9B-AC2F-CE415A3536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F765D40-B2E9-4895-8320-C16420587B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4752B6B-22D5-4063-AA7C-21D9961FA6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1493647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5 N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4EEA6CDE-54BE-4891-82B5-86A0F39E2A5E}"/>
              </a:ext>
            </a:extLst>
          </p:cNvPr>
          <p:cNvSpPr/>
          <p:nvPr/>
        </p:nvSpPr>
        <p:spPr>
          <a:xfrm>
            <a:off x="4624806" y="322230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DE832A91-0BBD-4164-AFAA-727D02E136CE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6CB12BA4-E582-4003-A22E-EF1CF61C1DCC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B5F014A2-53F9-45D5-B038-CB1A98604310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8F28DE-E12D-42FE-A9C9-6220764F31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61652E-3081-4E95-98A7-3851850434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43CF92-2243-4D41-A7B0-65E8EFB3DA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7AE3706-6E1B-4A6D-ADBA-8996135666FF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0761E4D7-0E88-4E16-8F0D-7B235E3C7AE8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E4010137-2718-42AB-AD4C-75ED2A4EE2F5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41F73EAD-F4A9-457C-8A99-C47824EF0A6D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7D060B67-39AE-4231-9CEF-3138996E384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44A46EE6-5968-40A7-ADCE-6E25E27DA6D3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CD8AB6C0-7786-49D3-BAAA-4709B390E570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FDE9C85C-9DFB-4BA4-B073-80A1394F0903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51A03B38-927F-45A3-9657-386ED1BC191D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01001655-9229-4A11-803F-A98361160E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93A8FCBC-0191-4FCB-B7D3-8C6E60AC59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FA9BC704-3611-4E42-BF9E-2ACBBD2794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87FE78CD-8000-4ACF-A99B-47F214832D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C564DE08-31D0-45D5-9CFA-125741AA05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D1790F80-04A5-43DB-84FE-3A732E6A36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21442C52-6A43-477B-91BB-4E8A3F136F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F4C6BAFF-E0A1-4F93-B1C2-9D524F02F9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22D84915-EFCD-489D-967F-FF6B20F77BDC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93E24F96-1AEC-49FC-9B5F-AF16F3FAADA7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92FF9213-67FA-419D-A0BC-9DFF1CA67B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C28BA9D8-69FD-4040-8805-A794BC0551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D414A1EB-60E9-47E7-8585-5B1D0234C3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28DFA7C-F0DB-4203-B3A3-6A2B1A3B1E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47C8D00F-4AC7-4361-8895-BC6BE0179D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64228824-3EDF-431C-B9F8-B34D53F8A2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880E422-DABD-4F68-9FEB-7B7F00EE1E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26323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1 one column text + whit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BCDCA4-8F25-406B-AEFE-583D076AFA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7707367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E063A797-78C9-4AE1-A473-AE09FC3147A0}"/>
              </a:ext>
            </a:extLst>
          </p:cNvPr>
          <p:cNvCxnSpPr/>
          <p:nvPr/>
        </p:nvCxnSpPr>
        <p:spPr>
          <a:xfrm>
            <a:off x="240139" y="1342650"/>
            <a:ext cx="7707231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3B87CE9-467B-4FF0-B23B-9F3E925423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7708017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(2:1 one column text + white space)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D48E2-2BF8-4CF7-99D3-5CF9EC5AD8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DD38B-4B6C-449D-9130-FC0BEAF72E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F75E0C8-53A2-415D-9B4E-FC240243C12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5170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5 N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A17F4A4E-7814-4D33-8611-649E8539C12A}"/>
              </a:ext>
            </a:extLst>
          </p:cNvPr>
          <p:cNvSpPr/>
          <p:nvPr/>
        </p:nvSpPr>
        <p:spPr>
          <a:xfrm>
            <a:off x="4624806" y="322230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9C506B03-5A71-4ED9-9924-C23B001D286A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5CE5C52-5089-40C8-84AF-CA95F4E622C7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7F9BC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22D5236C-C3B3-4D4A-8A81-CEBB593D8142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F46F0A-3BB3-4DF0-B61E-8FA3060875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C2715DB-A0BC-4B02-9EAE-F936645830C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42BDEA6-7B9D-4C85-98FA-C85C629BAB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E624034-2005-40DC-A241-37549BAD179B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C3D7840B-4D7B-4AC7-AB08-E5840CB294AD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F5210F9F-E8D8-4338-AF87-151FE39A657F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0C7513D3-4CFC-4E36-8B7D-C5114EF8AB79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CDEC4379-28D8-4824-AA89-B729DC7C59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D1FB0125-1D58-4638-9ED1-71D90C6F4411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1297DBE9-94F9-4B48-B26D-5B541864BB98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6D23FEAE-9E16-47FF-B577-BF75C329EA25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76ECCD93-09E3-4214-9730-4881116FE167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9EFF3FE3-0DF4-4673-BCD6-054965250A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EB1AE252-4F38-4B86-AD8B-F9B3962630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CBFE5420-B3FB-47C9-8BCA-F0D4120C56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9F877AB7-7C23-4EEB-9021-1B642569A1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1D6E8DCA-F5C4-458B-BB8D-7CBBBF4143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2ACE020C-0034-41C6-80CA-506608656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3F32AA7A-2FE1-4C07-AC4D-14971D053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D409A615-6BE9-4E07-BD08-E4916966B0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3C4FBFDD-9F33-4CF8-B969-926709BB805D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EE0C0E66-4D61-4BD8-9375-DB3C539C0506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99728597-B71F-4743-B725-E503E02D9A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518CC4B6-C37E-4B59-A6FB-CEB1A1039E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C794B67-7D33-41DB-9D5B-92FEDC80E4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DA6C8F9-2053-4D69-90B4-ECA8189358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9884DF82-D0BE-4643-BE70-7EC57310F5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B87C758-2652-4735-B824-E54204FE48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42F583AA-46E2-477D-AB94-E8F7C28293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2376406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x N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97B45862-EBBF-46EB-95C6-0169B5F19C14}"/>
              </a:ext>
            </a:extLst>
          </p:cNvPr>
          <p:cNvSpPr/>
          <p:nvPr/>
        </p:nvSpPr>
        <p:spPr>
          <a:xfrm>
            <a:off x="4624806" y="322230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08FCDB93-A983-4093-94AF-1A6C92E4F4BF}"/>
              </a:ext>
            </a:extLst>
          </p:cNvPr>
          <p:cNvSpPr/>
          <p:nvPr/>
        </p:nvSpPr>
        <p:spPr>
          <a:xfrm>
            <a:off x="4624806" y="4091592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E6CA477-A999-493B-BC62-03A0C7E04EA0}"/>
              </a:ext>
            </a:extLst>
          </p:cNvPr>
          <p:cNvSpPr/>
          <p:nvPr/>
        </p:nvSpPr>
        <p:spPr>
          <a:xfrm>
            <a:off x="4624806" y="4973586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A4D5205D-E933-404B-9273-77B881DCBCC5}"/>
              </a:ext>
            </a:extLst>
          </p:cNvPr>
          <p:cNvSpPr/>
          <p:nvPr/>
        </p:nvSpPr>
        <p:spPr>
          <a:xfrm>
            <a:off x="4624806" y="2356939"/>
            <a:ext cx="7363992" cy="77147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7DF460-4201-4A04-A211-404E7BE8ED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14E8E1E-B70C-433F-A394-6AD8B90ACB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9513A0-B061-4396-95A1-FD7D0E4CEE7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9C57802-42E0-4CC4-8CE1-CAF5375B676A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CB016E94-40F5-4CC0-987D-6845D5BD9FA8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627E7A3B-CA5D-46D2-976D-E8529A7DC998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3BC2CE5B-12E1-48CB-82F2-082EE2110839}"/>
              </a:ext>
            </a:extLst>
          </p:cNvPr>
          <p:cNvCxnSpPr/>
          <p:nvPr/>
        </p:nvCxnSpPr>
        <p:spPr>
          <a:xfrm>
            <a:off x="249850" y="2354744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Picture Placeholder 35">
            <a:extLst>
              <a:ext uri="{FF2B5EF4-FFF2-40B4-BE49-F238E27FC236}">
                <a16:creationId xmlns:a16="http://schemas.microsoft.com/office/drawing/2014/main" id="{45E5F349-0823-4781-AF39-1501DA1923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50719" y="2375025"/>
            <a:ext cx="4114800" cy="4241288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74626C9D-E603-49AC-B688-464E0AF85A1F}"/>
              </a:ext>
            </a:extLst>
          </p:cNvPr>
          <p:cNvCxnSpPr/>
          <p:nvPr/>
        </p:nvCxnSpPr>
        <p:spPr>
          <a:xfrm>
            <a:off x="4624806" y="2354744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4" name="Straight Connector 39">
            <a:extLst>
              <a:ext uri="{FF2B5EF4-FFF2-40B4-BE49-F238E27FC236}">
                <a16:creationId xmlns:a16="http://schemas.microsoft.com/office/drawing/2014/main" id="{EB073F57-C0B1-455C-A4A4-D280C54FEFA7}"/>
              </a:ext>
            </a:extLst>
          </p:cNvPr>
          <p:cNvCxnSpPr/>
          <p:nvPr/>
        </p:nvCxnSpPr>
        <p:spPr>
          <a:xfrm>
            <a:off x="4624806" y="3204405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AB1E2226-EA91-46AB-A054-C147B031F405}"/>
              </a:ext>
            </a:extLst>
          </p:cNvPr>
          <p:cNvCxnSpPr/>
          <p:nvPr/>
        </p:nvCxnSpPr>
        <p:spPr>
          <a:xfrm>
            <a:off x="4624806" y="4072691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cxnSp>
        <p:nvCxnSpPr>
          <p:cNvPr id="16" name="Straight Connector 41">
            <a:extLst>
              <a:ext uri="{FF2B5EF4-FFF2-40B4-BE49-F238E27FC236}">
                <a16:creationId xmlns:a16="http://schemas.microsoft.com/office/drawing/2014/main" id="{56882E0A-092D-44F5-95B1-2A15CB6B5643}"/>
              </a:ext>
            </a:extLst>
          </p:cNvPr>
          <p:cNvCxnSpPr/>
          <p:nvPr/>
        </p:nvCxnSpPr>
        <p:spPr>
          <a:xfrm>
            <a:off x="4624806" y="4955910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B86240D1-A5A7-41DD-8BB7-59C78BC078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502941"/>
            <a:ext cx="6079379" cy="48442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11A34A78-A378-4228-8079-5E20DE646C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5293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453B174E-8306-494F-B751-5918A85270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338920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23841F36-C202-4278-9CEE-1CE9F284A2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25270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30A33C43-BDA6-40F0-815A-F01F42A85A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51374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A5A901CA-A40A-4406-9000-4C7A52027F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165" y="3349895"/>
            <a:ext cx="6079379" cy="504675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E5386D8C-9D27-4544-90DB-D0128697A4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237073"/>
            <a:ext cx="6079379" cy="49181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D0C15E5B-0709-4B1D-B8AD-5A69AF989D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3761" y="5115144"/>
            <a:ext cx="6079379" cy="492148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56">
            <a:extLst>
              <a:ext uri="{FF2B5EF4-FFF2-40B4-BE49-F238E27FC236}">
                <a16:creationId xmlns:a16="http://schemas.microsoft.com/office/drawing/2014/main" id="{A2458F11-1F35-47A5-BAC2-3CC169937208}"/>
              </a:ext>
            </a:extLst>
          </p:cNvPr>
          <p:cNvSpPr/>
          <p:nvPr/>
        </p:nvSpPr>
        <p:spPr>
          <a:xfrm>
            <a:off x="4624806" y="5846792"/>
            <a:ext cx="7363992" cy="77147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26" name="Straight Connector 58">
            <a:extLst>
              <a:ext uri="{FF2B5EF4-FFF2-40B4-BE49-F238E27FC236}">
                <a16:creationId xmlns:a16="http://schemas.microsoft.com/office/drawing/2014/main" id="{C2C7A267-0B87-4BFE-AC6A-6D2877F4C763}"/>
              </a:ext>
            </a:extLst>
          </p:cNvPr>
          <p:cNvCxnSpPr/>
          <p:nvPr/>
        </p:nvCxnSpPr>
        <p:spPr>
          <a:xfrm>
            <a:off x="4624806" y="5842787"/>
            <a:ext cx="7363992" cy="0"/>
          </a:xfrm>
          <a:prstGeom prst="straightConnector1">
            <a:avLst/>
          </a:prstGeom>
          <a:noFill/>
          <a:ln w="31747" cap="flat">
            <a:solidFill>
              <a:srgbClr val="193C6A"/>
            </a:solidFill>
            <a:prstDash val="solid"/>
            <a:miter/>
          </a:ln>
        </p:spPr>
      </p:cxn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56D61A77-1D3C-4A5B-98B4-EC6080D624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76530" y="6006657"/>
            <a:ext cx="442798" cy="443758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0924A2FB-1267-4D42-A0CF-2B20E0D5A9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984894"/>
            <a:ext cx="6079379" cy="491810"/>
          </a:xfrm>
        </p:spPr>
        <p:txBody>
          <a:bodyPr anchor="ctr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3AD98A1-8471-4C27-ACA1-4CA4640BB7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C6996519-8281-454A-8C60-93C2B5C7A8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93A37EA3-C30B-456C-BD35-F806BD8EE9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CF8FBEA-A25F-449D-96AE-47BE6278A6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6A4F93C-27B4-4715-802E-3111E582CC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3494368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7D88E1D5-EA74-4340-BFE9-7E2000F3834E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BE2ED14C-B6A8-4747-B329-0ADADBCFD3AF}"/>
              </a:ext>
            </a:extLst>
          </p:cNvPr>
          <p:cNvSpPr/>
          <p:nvPr/>
        </p:nvSpPr>
        <p:spPr>
          <a:xfrm>
            <a:off x="4554141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83DB6B-0499-4068-8FB7-080DBC01D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EA86-AE5E-4CA9-9CC0-A322181201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1B33-6C02-402E-8738-15D91B6521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ECE7833-31B8-462A-9065-8A754A5D6DA1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83F36E90-8B3F-47AE-A627-681810F08BCC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FC97FA56-30A6-4AEE-BE5D-DA45A2CD648D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F9190036-E8EE-422C-8867-734B86DFBBDA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39BA7BEE-0B9D-4296-A475-72446F88D0B5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840475A0-F213-49F6-B60A-7C8DA2FD490F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2B883F4-D5B1-4374-92D9-CA0028347D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15159" y="4577522"/>
            <a:ext cx="3438070" cy="18745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39">
            <a:extLst>
              <a:ext uri="{FF2B5EF4-FFF2-40B4-BE49-F238E27FC236}">
                <a16:creationId xmlns:a16="http://schemas.microsoft.com/office/drawing/2014/main" id="{56DA9F65-8BCB-4827-9F75-016588BE9380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EB41067-10A6-4F3E-8C7C-BBA13140C0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491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8F8394-8CA8-4EB7-AEE5-CE15E31C30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4577522"/>
            <a:ext cx="3438070" cy="18745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8E9F6809-CA4D-43BF-8A02-3032CF81C7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2607311"/>
            <a:ext cx="3628887" cy="1864361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7" name="Picture Placeholder 42">
            <a:extLst>
              <a:ext uri="{FF2B5EF4-FFF2-40B4-BE49-F238E27FC236}">
                <a16:creationId xmlns:a16="http://schemas.microsoft.com/office/drawing/2014/main" id="{20A22EE3-C5C2-4594-AB0F-965E46DF23F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00914" y="2609999"/>
            <a:ext cx="3627964" cy="1864534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EBF73A2-541E-48EC-A7C6-108FC38993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AD324AA-6797-48DE-9076-1794B4FFB9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594E85A-90EE-489F-9224-664D1A986D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82E4C9-5231-4693-B86A-9E118734FB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57AF577-F857-428F-92F7-329304442B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89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2A1EBFF-22F7-49E0-BBD0-1C352824B1DA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012451BE-5BCD-4035-ABCD-81A130CC1369}"/>
              </a:ext>
            </a:extLst>
          </p:cNvPr>
          <p:cNvSpPr/>
          <p:nvPr/>
        </p:nvSpPr>
        <p:spPr>
          <a:xfrm>
            <a:off x="4300852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C08C072-CCA6-4060-95A9-80CD28EA9B9E}"/>
              </a:ext>
            </a:extLst>
          </p:cNvPr>
          <p:cNvSpPr/>
          <p:nvPr/>
        </p:nvSpPr>
        <p:spPr>
          <a:xfrm>
            <a:off x="303946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964578-CC50-4170-9AC0-F5B477E065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A960FA-ABD5-42CF-8BBD-48665981A4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2C8CF3-6989-4292-8D52-0519BB6A1C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C06C112-55F4-4DC2-8978-8FB0C253E3FE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39B8FB29-2DFC-4BD5-AA6F-9E8939D140C4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0EE89308-3C9C-4385-9ADE-4B7FD5346919}"/>
              </a:ext>
            </a:extLst>
          </p:cNvPr>
          <p:cNvCxnSpPr/>
          <p:nvPr/>
        </p:nvCxnSpPr>
        <p:spPr>
          <a:xfrm>
            <a:off x="4300852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36DBFF39-AFBC-4988-B66D-5B495217C9E0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E46A2C39-6423-4E6B-899F-C881E7ED43E2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4778C7C-B0D1-4212-BD95-585E4E7D80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1861" y="5122267"/>
            <a:ext cx="3438070" cy="142471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06C8CE1-3A49-4C8C-BDEC-8EBC4AC70B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5122267"/>
            <a:ext cx="3438070" cy="142471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42">
            <a:extLst>
              <a:ext uri="{FF2B5EF4-FFF2-40B4-BE49-F238E27FC236}">
                <a16:creationId xmlns:a16="http://schemas.microsoft.com/office/drawing/2014/main" id="{511BC59A-3EBA-4D73-B1D5-92DD868421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300852" y="2608902"/>
            <a:ext cx="3628887" cy="186220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9068B9CF-C461-48FE-B6CF-AB1DE755A0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00914" y="2609368"/>
            <a:ext cx="3627964" cy="1861736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91E1588B-DDF1-42B6-A9D3-330C6BB6F540}"/>
              </a:ext>
            </a:extLst>
          </p:cNvPr>
          <p:cNvCxnSpPr/>
          <p:nvPr/>
        </p:nvCxnSpPr>
        <p:spPr>
          <a:xfrm>
            <a:off x="303946" y="2583426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EA9D08A-3894-44CF-97A6-1D428B2FBC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4955" y="5114403"/>
            <a:ext cx="3438070" cy="142471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Picture Placeholder 42">
            <a:extLst>
              <a:ext uri="{FF2B5EF4-FFF2-40B4-BE49-F238E27FC236}">
                <a16:creationId xmlns:a16="http://schemas.microsoft.com/office/drawing/2014/main" id="{2F618C05-80E2-4F5B-B604-88D878B9745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3946" y="2601029"/>
            <a:ext cx="3627397" cy="1870076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D2D7112-40ED-4B6F-900F-CF1ADD5668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894091"/>
            <a:ext cx="7248393" cy="138676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id="{68C5C813-B32C-42E6-87AE-1A403A0FC3F0}"/>
              </a:ext>
            </a:extLst>
          </p:cNvPr>
          <p:cNvCxnSpPr/>
          <p:nvPr/>
        </p:nvCxnSpPr>
        <p:spPr>
          <a:xfrm>
            <a:off x="492102" y="4987210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4A072FE-B41A-463E-ADAF-4D7C9CDD04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4955" y="4558174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6">
            <a:extLst>
              <a:ext uri="{FF2B5EF4-FFF2-40B4-BE49-F238E27FC236}">
                <a16:creationId xmlns:a16="http://schemas.microsoft.com/office/drawing/2014/main" id="{F7E3A527-3A3E-4202-BEF0-E241AF9856FC}"/>
              </a:ext>
            </a:extLst>
          </p:cNvPr>
          <p:cNvCxnSpPr/>
          <p:nvPr/>
        </p:nvCxnSpPr>
        <p:spPr>
          <a:xfrm>
            <a:off x="4524149" y="4987210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0C3FD1F-B661-42C1-A0DD-36F93DCA78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97011" y="4558174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Straight Connector 29">
            <a:extLst>
              <a:ext uri="{FF2B5EF4-FFF2-40B4-BE49-F238E27FC236}">
                <a16:creationId xmlns:a16="http://schemas.microsoft.com/office/drawing/2014/main" id="{558D4FA3-12F5-45F6-AF40-C8CFD601DCA4}"/>
              </a:ext>
            </a:extLst>
          </p:cNvPr>
          <p:cNvCxnSpPr/>
          <p:nvPr/>
        </p:nvCxnSpPr>
        <p:spPr>
          <a:xfrm>
            <a:off x="8529248" y="4987210"/>
            <a:ext cx="603898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D90A483-168D-4EFC-B507-8821416316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02101" y="4558174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0EDBBF5-AA6B-499A-A984-46AB58B9C8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66DEC4C-A687-42A9-9251-59C20DCD1C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374F3BF-A62C-4456-940E-CECE5F4852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29F2D10-FFEC-4839-A2CB-30A02FBFA5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E3592C1-52E5-4DBD-8003-A549F25988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17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>
            <a:extLst>
              <a:ext uri="{FF2B5EF4-FFF2-40B4-BE49-F238E27FC236}">
                <a16:creationId xmlns:a16="http://schemas.microsoft.com/office/drawing/2014/main" id="{31AB5D1B-B47C-4545-BA72-5CF808035225}"/>
              </a:ext>
            </a:extLst>
          </p:cNvPr>
          <p:cNvSpPr/>
          <p:nvPr/>
        </p:nvSpPr>
        <p:spPr>
          <a:xfrm>
            <a:off x="4628729" y="3949458"/>
            <a:ext cx="7363992" cy="1187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5FE7FBD7-FAA7-4D10-9832-F297869E9FAB}"/>
              </a:ext>
            </a:extLst>
          </p:cNvPr>
          <p:cNvSpPr/>
          <p:nvPr/>
        </p:nvSpPr>
        <p:spPr>
          <a:xfrm>
            <a:off x="4624733" y="5310807"/>
            <a:ext cx="7363992" cy="1187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2CC55197-69BB-43C3-BD7C-F0542DEA93C7}"/>
              </a:ext>
            </a:extLst>
          </p:cNvPr>
          <p:cNvSpPr/>
          <p:nvPr/>
        </p:nvSpPr>
        <p:spPr>
          <a:xfrm>
            <a:off x="4624806" y="2591299"/>
            <a:ext cx="7363992" cy="118799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B74505-916D-4105-A261-1562E59B78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2FA90-BF56-4123-926D-4C00DF7CFF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6C9438-B395-4DA6-9842-A5047C61AC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23676A2-F75B-4C02-A92A-DBDC8E13AF78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454A9801-B2D4-4211-8C09-1C87E6E540C2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CB701B17-A30D-4323-BC43-367B9D426E19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0B2D4CA7-B3FD-497F-ABBA-49C3D8D6676C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7">
            <a:extLst>
              <a:ext uri="{FF2B5EF4-FFF2-40B4-BE49-F238E27FC236}">
                <a16:creationId xmlns:a16="http://schemas.microsoft.com/office/drawing/2014/main" id="{E7B6CB93-8BEF-4BAD-BA62-9B50BF1EC092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39">
            <a:extLst>
              <a:ext uri="{FF2B5EF4-FFF2-40B4-BE49-F238E27FC236}">
                <a16:creationId xmlns:a16="http://schemas.microsoft.com/office/drawing/2014/main" id="{780DD43D-0437-49E6-BA4D-9BB1800186F8}"/>
              </a:ext>
            </a:extLst>
          </p:cNvPr>
          <p:cNvCxnSpPr/>
          <p:nvPr/>
        </p:nvCxnSpPr>
        <p:spPr>
          <a:xfrm>
            <a:off x="4624806" y="3931563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3" name="Straight Connector 40">
            <a:extLst>
              <a:ext uri="{FF2B5EF4-FFF2-40B4-BE49-F238E27FC236}">
                <a16:creationId xmlns:a16="http://schemas.microsoft.com/office/drawing/2014/main" id="{2C15E75D-3D9D-4B31-9F4E-43E06F65C71E}"/>
              </a:ext>
            </a:extLst>
          </p:cNvPr>
          <p:cNvCxnSpPr/>
          <p:nvPr/>
        </p:nvCxnSpPr>
        <p:spPr>
          <a:xfrm>
            <a:off x="4624806" y="5313002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A88F658-A6BB-4301-AF52-042C7AB2EF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916" y="2605134"/>
            <a:ext cx="2063590" cy="1174171"/>
          </a:xfrm>
        </p:spPr>
        <p:txBody>
          <a:bodyPr lIns="0" r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69B79E4A-D7E1-4345-ADF9-4919FB205E3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733" y="3948452"/>
            <a:ext cx="2063773" cy="1189003"/>
          </a:xfrm>
        </p:spPr>
        <p:txBody>
          <a:bodyPr lIns="0" r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768DD80-6820-4ED8-A6B3-4F6E3E365C4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36574" y="5329287"/>
            <a:ext cx="2051931" cy="1167505"/>
          </a:xfrm>
        </p:spPr>
        <p:txBody>
          <a:bodyPr lIns="0" r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07A4E2AB-83E4-4576-894E-077BAE1FB2A5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79DE083-0523-423E-93C9-CD92F68846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148663"/>
            <a:ext cx="3948013" cy="334813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9" name="Straight Connector 26">
            <a:extLst>
              <a:ext uri="{FF2B5EF4-FFF2-40B4-BE49-F238E27FC236}">
                <a16:creationId xmlns:a16="http://schemas.microsoft.com/office/drawing/2014/main" id="{184E0882-3B21-4992-B82E-BCC0C19F82D0}"/>
              </a:ext>
            </a:extLst>
          </p:cNvPr>
          <p:cNvCxnSpPr/>
          <p:nvPr/>
        </p:nvCxnSpPr>
        <p:spPr>
          <a:xfrm>
            <a:off x="431093" y="3057973"/>
            <a:ext cx="603898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C971A71-549A-4145-B42D-ACEF5E5624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49428"/>
            <a:ext cx="3855942" cy="347755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2813AD35-9DB6-4286-8BF4-55548C50B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34142" y="3001966"/>
            <a:ext cx="4927418" cy="670401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31">
            <a:extLst>
              <a:ext uri="{FF2B5EF4-FFF2-40B4-BE49-F238E27FC236}">
                <a16:creationId xmlns:a16="http://schemas.microsoft.com/office/drawing/2014/main" id="{9D17FECA-0E7E-4981-B9C5-F958518C2348}"/>
              </a:ext>
            </a:extLst>
          </p:cNvPr>
          <p:cNvCxnSpPr/>
          <p:nvPr/>
        </p:nvCxnSpPr>
        <p:spPr>
          <a:xfrm>
            <a:off x="7071585" y="2949360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F6B95D4-E2D1-43B6-93F5-88AD67E4F0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4438" y="2601614"/>
            <a:ext cx="3855942" cy="347755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F85F289-A7F1-4D89-9355-21F0CDC557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4438" y="4348895"/>
            <a:ext cx="4927418" cy="670401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36">
            <a:extLst>
              <a:ext uri="{FF2B5EF4-FFF2-40B4-BE49-F238E27FC236}">
                <a16:creationId xmlns:a16="http://schemas.microsoft.com/office/drawing/2014/main" id="{250D048B-55A1-4723-80FC-F2077F2D4B5A}"/>
              </a:ext>
            </a:extLst>
          </p:cNvPr>
          <p:cNvCxnSpPr/>
          <p:nvPr/>
        </p:nvCxnSpPr>
        <p:spPr>
          <a:xfrm>
            <a:off x="7081881" y="4296299"/>
            <a:ext cx="60390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AA0FBD8-F6AB-4F37-B1FE-10477AC654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4734" y="3948543"/>
            <a:ext cx="3855942" cy="347755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4859068-704F-436D-AF90-191CEE049A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4734" y="5738728"/>
            <a:ext cx="4927418" cy="670401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8" name="Straight Connector 45">
            <a:extLst>
              <a:ext uri="{FF2B5EF4-FFF2-40B4-BE49-F238E27FC236}">
                <a16:creationId xmlns:a16="http://schemas.microsoft.com/office/drawing/2014/main" id="{D6DBEF20-3935-4232-B11A-328E5061C313}"/>
              </a:ext>
            </a:extLst>
          </p:cNvPr>
          <p:cNvCxnSpPr/>
          <p:nvPr/>
        </p:nvCxnSpPr>
        <p:spPr>
          <a:xfrm>
            <a:off x="7092177" y="5686132"/>
            <a:ext cx="60390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4E10178-D70E-42B6-8BAA-7E1DDA7FD9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5039" y="5338376"/>
            <a:ext cx="3855942" cy="347755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32FCA5EC-CD47-4813-824E-DE16D9AE6E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BBD16113-34B5-43D8-BA4E-3D185474EE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9B60544-CDFC-4963-9382-140807686F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E91BD5D-D41C-40E3-BA3B-595928694C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0B95607-189A-42C3-AE37-798BC8806C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67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94992059-2DC0-4AB3-BEC6-DFC61FE5ED0D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54">
            <a:extLst>
              <a:ext uri="{FF2B5EF4-FFF2-40B4-BE49-F238E27FC236}">
                <a16:creationId xmlns:a16="http://schemas.microsoft.com/office/drawing/2014/main" id="{7EABBE03-4D7C-4859-A1FE-140ED1DCE800}"/>
              </a:ext>
            </a:extLst>
          </p:cNvPr>
          <p:cNvSpPr/>
          <p:nvPr/>
        </p:nvSpPr>
        <p:spPr>
          <a:xfrm>
            <a:off x="9639010" y="2589114"/>
            <a:ext cx="2372328" cy="402723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28FF8F1-69FC-43D3-A51A-9F34480CBBDF}"/>
              </a:ext>
            </a:extLst>
          </p:cNvPr>
          <p:cNvSpPr/>
          <p:nvPr/>
        </p:nvSpPr>
        <p:spPr>
          <a:xfrm>
            <a:off x="4624806" y="2591299"/>
            <a:ext cx="2383026" cy="402516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1F43B9-8C0D-43F7-BF2A-0F5697C978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4E9BA4-856E-40C2-98BE-4CE190A341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B03AB1-CB3D-4EF3-9C9D-A3929AE1EF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9C076B5-D9C8-4C5E-8363-D76EFB6CAC95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B27E39EA-864D-4283-A3FC-F19A45EDED4F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417FA530-BB26-4CDE-BCE0-4A39799644DA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8026C1D9-764C-4CBB-B4B7-E774DB78ADB2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7">
            <a:extLst>
              <a:ext uri="{FF2B5EF4-FFF2-40B4-BE49-F238E27FC236}">
                <a16:creationId xmlns:a16="http://schemas.microsoft.com/office/drawing/2014/main" id="{90B8BB8A-DD0B-4B4A-A390-4BAFA0C82F62}"/>
              </a:ext>
            </a:extLst>
          </p:cNvPr>
          <p:cNvCxnSpPr/>
          <p:nvPr/>
        </p:nvCxnSpPr>
        <p:spPr>
          <a:xfrm>
            <a:off x="4624806" y="2589114"/>
            <a:ext cx="238302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39">
            <a:extLst>
              <a:ext uri="{FF2B5EF4-FFF2-40B4-BE49-F238E27FC236}">
                <a16:creationId xmlns:a16="http://schemas.microsoft.com/office/drawing/2014/main" id="{24944917-0AE5-428B-94E8-5A1B98041F70}"/>
              </a:ext>
            </a:extLst>
          </p:cNvPr>
          <p:cNvCxnSpPr/>
          <p:nvPr/>
        </p:nvCxnSpPr>
        <p:spPr>
          <a:xfrm>
            <a:off x="7134916" y="2589114"/>
            <a:ext cx="2365023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3" name="Straight Connector 40">
            <a:extLst>
              <a:ext uri="{FF2B5EF4-FFF2-40B4-BE49-F238E27FC236}">
                <a16:creationId xmlns:a16="http://schemas.microsoft.com/office/drawing/2014/main" id="{476A7B83-2250-4FA1-92CA-28DFC304E99D}"/>
              </a:ext>
            </a:extLst>
          </p:cNvPr>
          <p:cNvCxnSpPr/>
          <p:nvPr/>
        </p:nvCxnSpPr>
        <p:spPr>
          <a:xfrm>
            <a:off x="9640912" y="2589114"/>
            <a:ext cx="2370426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0DC5E203-F52E-4362-A6E2-659DF47106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916" y="2604330"/>
            <a:ext cx="2382917" cy="1316909"/>
          </a:xfrm>
        </p:spPr>
        <p:txBody>
          <a:bodyPr lIns="0" r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4B88605-47F2-442E-A57F-C724AE9D4C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34926" y="2605354"/>
            <a:ext cx="2365022" cy="1313380"/>
          </a:xfrm>
        </p:spPr>
        <p:txBody>
          <a:bodyPr lIns="0" r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1CED75B-0C65-47BC-9A7D-DD8D758B95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39010" y="2606853"/>
            <a:ext cx="2372328" cy="1309384"/>
          </a:xfrm>
        </p:spPr>
        <p:txBody>
          <a:bodyPr lIns="0" rIns="0" anchorCtr="1"/>
          <a:lstStyle>
            <a:lvl1pPr algn="ctr">
              <a:defRPr lang="en-GB" sz="1000"/>
            </a:lvl1pPr>
          </a:lstStyle>
          <a:p>
            <a:pPr lvl="0"/>
            <a:r>
              <a:rPr lang="en-GB"/>
              <a:t>Click icon below to insert an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26CE913-D394-4B48-BEFE-B969E3C7EA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148663"/>
            <a:ext cx="3948013" cy="334813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8" name="Straight Connector 26">
            <a:extLst>
              <a:ext uri="{FF2B5EF4-FFF2-40B4-BE49-F238E27FC236}">
                <a16:creationId xmlns:a16="http://schemas.microsoft.com/office/drawing/2014/main" id="{4239BD10-B6A6-4AE5-AAF0-F68BAE47E626}"/>
              </a:ext>
            </a:extLst>
          </p:cNvPr>
          <p:cNvCxnSpPr/>
          <p:nvPr/>
        </p:nvCxnSpPr>
        <p:spPr>
          <a:xfrm>
            <a:off x="431093" y="3057973"/>
            <a:ext cx="603898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1249D09-F963-49DE-83B2-4F71830F28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49428"/>
            <a:ext cx="3855942" cy="347755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0" name="Straight Connector 31">
            <a:extLst>
              <a:ext uri="{FF2B5EF4-FFF2-40B4-BE49-F238E27FC236}">
                <a16:creationId xmlns:a16="http://schemas.microsoft.com/office/drawing/2014/main" id="{50CB0DDA-3174-44FC-8EC8-A366E99A4949}"/>
              </a:ext>
            </a:extLst>
          </p:cNvPr>
          <p:cNvCxnSpPr/>
          <p:nvPr/>
        </p:nvCxnSpPr>
        <p:spPr>
          <a:xfrm>
            <a:off x="4762250" y="4279702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2EBA63F-E4F3-4138-AF46-876706CDA4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35102" y="3931947"/>
            <a:ext cx="2237728" cy="347755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43">
            <a:extLst>
              <a:ext uri="{FF2B5EF4-FFF2-40B4-BE49-F238E27FC236}">
                <a16:creationId xmlns:a16="http://schemas.microsoft.com/office/drawing/2014/main" id="{5B1BE2C3-B63E-40DD-9271-8B24C27D4766}"/>
              </a:ext>
            </a:extLst>
          </p:cNvPr>
          <p:cNvCxnSpPr/>
          <p:nvPr/>
        </p:nvCxnSpPr>
        <p:spPr>
          <a:xfrm>
            <a:off x="7266288" y="4272707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222EDC4-D276-4E7E-A422-B5F5DB6E1D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9141" y="3924961"/>
            <a:ext cx="2237728" cy="347755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Straight Connector 49">
            <a:extLst>
              <a:ext uri="{FF2B5EF4-FFF2-40B4-BE49-F238E27FC236}">
                <a16:creationId xmlns:a16="http://schemas.microsoft.com/office/drawing/2014/main" id="{D6D7EB0E-B45E-4A63-A509-3DAE490AB4F9}"/>
              </a:ext>
            </a:extLst>
          </p:cNvPr>
          <p:cNvCxnSpPr/>
          <p:nvPr/>
        </p:nvCxnSpPr>
        <p:spPr>
          <a:xfrm>
            <a:off x="9835908" y="4279702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D9BEAE9-76D3-46E1-B426-CECB46CEB1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08760" y="3931947"/>
            <a:ext cx="2237728" cy="347755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0D60DBC-27E6-4EAB-8242-61607E74B4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4934" y="4369423"/>
            <a:ext cx="2247896" cy="212736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150EDC4-8093-438E-9630-5CD7B6EFA5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42881" y="4354720"/>
            <a:ext cx="2247896" cy="214207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860FA35-98C2-488E-87B0-F1ACA81559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99013" y="4354363"/>
            <a:ext cx="2247896" cy="214207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5A640B7-9E00-48F5-9EE0-C31D83F180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9CBD040-123B-4429-9054-70CF8C0F33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FDF963B-9F42-4F25-BA1B-3EC74FD612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0525766-B908-4BD3-A17F-90740CE729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ED52DC2-CF5C-45C9-8626-6A5D82F8AC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53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288F5AD5-44D0-4C41-BCD0-C1A9AB05FD6B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69A726-A017-49BE-8328-E6BF0FE01C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3E978D-BAFB-456F-8D8A-DA98512F97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CB3C962-7283-448E-A96D-EB06E5DE2A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066D03B-EEFC-4C9E-8BD6-0DB41EE25838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02F26900-D0C2-4687-9C5C-9847E4857A91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F0FEB28B-B9DA-423E-BA13-87949843D414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B0B17C2-D8F0-41A3-A8F3-BC49C2CF28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491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426F201A-3697-4499-A8E9-B00E928398DC}"/>
              </a:ext>
            </a:extLst>
          </p:cNvPr>
          <p:cNvSpPr/>
          <p:nvPr/>
        </p:nvSpPr>
        <p:spPr>
          <a:xfrm>
            <a:off x="8351132" y="785387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0478F916-CFBF-4426-B7CC-3CD2D1F1AA06}"/>
              </a:ext>
            </a:extLst>
          </p:cNvPr>
          <p:cNvSpPr/>
          <p:nvPr/>
        </p:nvSpPr>
        <p:spPr>
          <a:xfrm>
            <a:off x="4541175" y="793260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D1C46409-45FD-4018-AA8E-F8886244B00C}"/>
              </a:ext>
            </a:extLst>
          </p:cNvPr>
          <p:cNvCxnSpPr/>
          <p:nvPr/>
        </p:nvCxnSpPr>
        <p:spPr>
          <a:xfrm>
            <a:off x="4541175" y="79326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20">
            <a:extLst>
              <a:ext uri="{FF2B5EF4-FFF2-40B4-BE49-F238E27FC236}">
                <a16:creationId xmlns:a16="http://schemas.microsoft.com/office/drawing/2014/main" id="{BBE17493-A6C9-4A4E-B549-84017ECE3ED2}"/>
              </a:ext>
            </a:extLst>
          </p:cNvPr>
          <p:cNvCxnSpPr/>
          <p:nvPr/>
        </p:nvCxnSpPr>
        <p:spPr>
          <a:xfrm>
            <a:off x="8351132" y="79326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9C95C42-E5E9-4037-8FB1-A19C94763F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2184" y="2302678"/>
            <a:ext cx="3438070" cy="119533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0FB66BA-FDBF-4057-807A-65A0837A5A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916" y="2302678"/>
            <a:ext cx="3438070" cy="119533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1388C2CA-860C-467B-85B7-217DBCA6558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41166" y="810286"/>
            <a:ext cx="3628887" cy="138448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87570D69-9CD4-40D2-A795-1286B69F75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52797" y="809518"/>
            <a:ext cx="3627964" cy="138038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7" name="Rectangle 62">
            <a:extLst>
              <a:ext uri="{FF2B5EF4-FFF2-40B4-BE49-F238E27FC236}">
                <a16:creationId xmlns:a16="http://schemas.microsoft.com/office/drawing/2014/main" id="{66F2DFBF-BB07-4544-A360-3C6BD396C176}"/>
              </a:ext>
            </a:extLst>
          </p:cNvPr>
          <p:cNvSpPr/>
          <p:nvPr/>
        </p:nvSpPr>
        <p:spPr>
          <a:xfrm>
            <a:off x="8350383" y="3739466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" name="Rectangle 63">
            <a:extLst>
              <a:ext uri="{FF2B5EF4-FFF2-40B4-BE49-F238E27FC236}">
                <a16:creationId xmlns:a16="http://schemas.microsoft.com/office/drawing/2014/main" id="{757C9920-0DEC-4EAD-A4FD-9CF33157A599}"/>
              </a:ext>
            </a:extLst>
          </p:cNvPr>
          <p:cNvSpPr/>
          <p:nvPr/>
        </p:nvSpPr>
        <p:spPr>
          <a:xfrm>
            <a:off x="4540425" y="3747330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9" name="Straight Connector 64">
            <a:extLst>
              <a:ext uri="{FF2B5EF4-FFF2-40B4-BE49-F238E27FC236}">
                <a16:creationId xmlns:a16="http://schemas.microsoft.com/office/drawing/2014/main" id="{83CD2CBD-1470-470B-94DA-C628A0E89AB5}"/>
              </a:ext>
            </a:extLst>
          </p:cNvPr>
          <p:cNvCxnSpPr/>
          <p:nvPr/>
        </p:nvCxnSpPr>
        <p:spPr>
          <a:xfrm>
            <a:off x="4540425" y="374733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20" name="Straight Connector 65">
            <a:extLst>
              <a:ext uri="{FF2B5EF4-FFF2-40B4-BE49-F238E27FC236}">
                <a16:creationId xmlns:a16="http://schemas.microsoft.com/office/drawing/2014/main" id="{35878EA4-5FC0-43DC-BC48-B6B556C2F1A5}"/>
              </a:ext>
            </a:extLst>
          </p:cNvPr>
          <p:cNvCxnSpPr/>
          <p:nvPr/>
        </p:nvCxnSpPr>
        <p:spPr>
          <a:xfrm>
            <a:off x="8350383" y="3747330"/>
            <a:ext cx="362963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E598D7CA-74C9-42D1-8D7C-3B0E5944DC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5256748"/>
            <a:ext cx="3438070" cy="119533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A6A6BFE3-7EB0-47CB-9913-8D35E61B01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166" y="5256748"/>
            <a:ext cx="3438070" cy="119533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42">
            <a:extLst>
              <a:ext uri="{FF2B5EF4-FFF2-40B4-BE49-F238E27FC236}">
                <a16:creationId xmlns:a16="http://schemas.microsoft.com/office/drawing/2014/main" id="{53AB0A76-D818-420F-B561-BCDE2893C8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40425" y="3765389"/>
            <a:ext cx="3628887" cy="138448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4" name="Picture Placeholder 42">
            <a:extLst>
              <a:ext uri="{FF2B5EF4-FFF2-40B4-BE49-F238E27FC236}">
                <a16:creationId xmlns:a16="http://schemas.microsoft.com/office/drawing/2014/main" id="{8378425E-3A82-42B9-8D25-288A846258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52056" y="3763588"/>
            <a:ext cx="3627964" cy="138038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32D3D95-DBD3-455E-B129-4E7436416C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EB4A989-5DEF-432D-B7F1-C92A12D942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E47579F-C3A4-4490-B31D-561009575E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D4FAA9C-C117-4CF6-9A90-C50CD346D2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CD8801D0-B460-4E0F-9524-61768296FD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353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tegory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476A6C8-1670-4E18-8C58-7685533798E9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5CD77743-9117-49F6-BC59-0C1641351224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A7CD52-0443-4F60-BF44-D9438179B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AA0EB-C314-470C-AC76-28342ADEEF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A1758-4646-4C3E-9B66-73F084025C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9CECEDA-6D12-4D73-97BB-C88D76E79587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691180A7-3A14-4890-8594-C0D5F672581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9CBA4A02-6F0E-4296-9010-0DF0B66CA28F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CD55B166-3CDD-414F-A89B-CED51F1B56E9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9D475E39-A261-4D71-81F5-86522986B206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E71295E3-0F4E-4E00-8CB6-DAB053F7D046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5FAE197-B1E9-4EC3-8CA3-26952D01A9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013441"/>
            <a:ext cx="3994099" cy="206783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84F12F-E59C-427D-9DB6-CA2D0C749F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5438778"/>
            <a:ext cx="3438070" cy="104153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BAB86EA-44C8-4EE5-871D-C600C9D26A64}"/>
              </a:ext>
            </a:extLst>
          </p:cNvPr>
          <p:cNvSpPr/>
          <p:nvPr/>
        </p:nvSpPr>
        <p:spPr>
          <a:xfrm>
            <a:off x="253124" y="5218041"/>
            <a:ext cx="4115677" cy="139841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C65716A-BFBD-4C4E-B699-4D7A2FFA46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2772" y="5267026"/>
            <a:ext cx="3994977" cy="249201"/>
          </a:xfrm>
        </p:spPr>
        <p:txBody>
          <a:bodyPr anchor="ctr"/>
          <a:lstStyle>
            <a:lvl1pPr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580D52-79C1-49A8-A973-6121244AC8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5516566"/>
            <a:ext cx="3994720" cy="963613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BBFF8BC-A6B2-42CB-B004-9704907CC2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95852"/>
            <a:ext cx="3983803" cy="317241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0C4340DB-13B5-4D94-8279-259218E16B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2609496"/>
            <a:ext cx="3628887" cy="400681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3DB9890-6D6B-478E-864A-89D8F9FEF3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20" name="Chart Placeholder 13">
            <a:extLst>
              <a:ext uri="{FF2B5EF4-FFF2-40B4-BE49-F238E27FC236}">
                <a16:creationId xmlns:a16="http://schemas.microsoft.com/office/drawing/2014/main" id="{04AF6400-6CA3-474F-8D8E-CEC44C5BC0FC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8395033" y="2695852"/>
            <a:ext cx="3437138" cy="2742925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 chart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141AD91-69F3-4EF7-87F1-CFE9651446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04B3D25-94ED-4A63-8748-0D127DAED3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BA51418-1AFC-43C8-A72C-8416E32377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804C4177-3CD0-4873-998C-317B85FF2A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3832FD9-97A7-4E9E-A90C-8BB23456C9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61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14C0E97-D11B-4C96-BEF1-F19D5AD44557}"/>
              </a:ext>
            </a:extLst>
          </p:cNvPr>
          <p:cNvSpPr/>
          <p:nvPr/>
        </p:nvSpPr>
        <p:spPr>
          <a:xfrm>
            <a:off x="4584838" y="765462"/>
            <a:ext cx="3695995" cy="585099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F213A1-1B8B-4B49-815A-44C5679156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9B36B3-ED0C-4186-9EF8-08CEE60CDB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C853D0-7840-4304-A42B-342A20634E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0AA95AC-54B2-42F7-8B3D-15E176ABB95B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C9E01033-9AE0-4CC8-8114-F0AB3BE8F51A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id="{58C8A693-439F-4437-951B-F40EEFA35D46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9CBEDA6B-BDB0-449D-A06B-FF272F1F932C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5E1D751-FAD3-4B31-B983-17A6232343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62815" y="2591299"/>
            <a:ext cx="3141503" cy="391883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25A4568-D469-4E87-85B7-3C218DEE63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77922" y="2591299"/>
            <a:ext cx="3141503" cy="391883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EA0E0AB8-F9F8-466C-83B3-DB38AD4613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84829" y="772933"/>
            <a:ext cx="3696004" cy="1694575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icon below to insert a logo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3DAB2AF9-5899-4F92-9C20-1A374813D8D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02395" y="772933"/>
            <a:ext cx="3646435" cy="1694575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icon below to insert a logo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1F80622-8BD8-42BE-A07D-5B31EE0204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DF5E7AC-1B1E-44F1-9585-60356CA73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6319189-86C6-45FD-B7C3-14202DF9921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7A29D7-6817-4876-9833-E4F3325D02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D684B4B-9681-4AE2-9E40-895FF11027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D9F29D-392A-43D2-9C94-F5FF8F74A9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729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ntry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8326-B16F-4503-BC55-BFC10F9489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852597-02CC-4276-B9B5-FF723C30C5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1BAF53-EF2E-41D3-A24C-9765D6E523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9B1EC8A-C05C-4E58-A02C-25AF4A905369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193EADDD-1E16-47CD-B1D6-AA9128E28E89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55BCEAF4-0226-49D2-ABBB-F87896DBA03F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28575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986A97C7-6D0E-4872-B13D-CF169479280D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Rectangle 9">
            <a:extLst>
              <a:ext uri="{FF2B5EF4-FFF2-40B4-BE49-F238E27FC236}">
                <a16:creationId xmlns:a16="http://schemas.microsoft.com/office/drawing/2014/main" id="{150E93DF-2785-4681-8126-1A9699F2AC67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687AA26-22A5-4B9B-A8EA-5AF8DC7813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806" y="2743200"/>
            <a:ext cx="3982943" cy="3739658"/>
          </a:xfrm>
        </p:spPr>
        <p:txBody>
          <a:bodyPr/>
          <a:lstStyle>
            <a:lvl1pPr>
              <a:defRPr lang="en-GB" sz="1400" b="1">
                <a:solidFill>
                  <a:srgbClr val="193C6A"/>
                </a:solidFill>
              </a:defRPr>
            </a:lvl1pPr>
            <a:lvl2pPr marL="0" lvl="0" indent="0">
              <a:buNone/>
              <a:defRPr lang="en-GB" b="1">
                <a:solidFill>
                  <a:srgbClr val="193C6A"/>
                </a:solidFill>
              </a:defRPr>
            </a:lvl2pPr>
            <a:lvl3pPr marL="0" lvl="0" indent="0">
              <a:buNone/>
              <a:tabLst/>
              <a:defRPr lang="en-GB" sz="1400" b="1">
                <a:solidFill>
                  <a:srgbClr val="193C6A"/>
                </a:solidFill>
              </a:defRPr>
            </a:lvl3pPr>
            <a:lvl4pPr marL="0" lvl="0" indent="0">
              <a:buNone/>
              <a:defRPr lang="en-GB" sz="1400" b="1">
                <a:solidFill>
                  <a:srgbClr val="193C6A"/>
                </a:solidFill>
              </a:defRPr>
            </a:lvl4pPr>
            <a:lvl5pPr marL="0" lvl="0" indent="0">
              <a:buNone/>
              <a:defRPr lang="en-GB" sz="1400" b="1">
                <a:solidFill>
                  <a:srgbClr val="193C6A"/>
                </a:solidFill>
              </a:defRPr>
            </a:lvl5pPr>
            <a:lvl6pPr marL="0" marR="0" lvl="0" indent="0" fontAlgn="auto">
              <a:spcBef>
                <a:spcPts val="0"/>
              </a:spcBef>
              <a:spcAft>
                <a:spcPts val="600"/>
              </a:spcAft>
              <a:buNone/>
              <a:tabLst/>
              <a:defRPr lang="en-GB" sz="1400" b="1" i="0" u="none" strike="noStrike" cap="none" spc="0" baseline="0">
                <a:solidFill>
                  <a:srgbClr val="193C6A"/>
                </a:solidFill>
                <a:uFillTx/>
                <a:latin typeface="Arial"/>
              </a:defRPr>
            </a:lvl6pPr>
            <a:lvl7pPr marL="0" marR="0" lvl="0" indent="0" fontAlgn="auto">
              <a:spcBef>
                <a:spcPts val="0"/>
              </a:spcBef>
              <a:spcAft>
                <a:spcPts val="600"/>
              </a:spcAft>
              <a:buNone/>
              <a:tabLst/>
              <a:defRPr lang="en-GB" sz="1400" b="1" i="0" u="none" strike="noStrike" cap="none" spc="0" baseline="0">
                <a:solidFill>
                  <a:srgbClr val="193C6A"/>
                </a:solidFill>
                <a:uFillTx/>
                <a:latin typeface="Arial"/>
              </a:defRPr>
            </a:lvl7pPr>
            <a:lvl8pPr marL="0" marR="0" lvl="0" indent="0" fontAlgn="auto">
              <a:spcBef>
                <a:spcPts val="0"/>
              </a:spcBef>
              <a:spcAft>
                <a:spcPts val="600"/>
              </a:spcAft>
              <a:buNone/>
              <a:tabLst/>
              <a:defRPr lang="en-GB" sz="1400" b="1" i="0" u="none" strike="noStrike" cap="none" spc="0" baseline="0">
                <a:solidFill>
                  <a:srgbClr val="193C6A"/>
                </a:solidFill>
                <a:uFillTx/>
                <a:latin typeface="Arial"/>
              </a:defRPr>
            </a:lvl8pPr>
          </a:lstStyle>
          <a:p>
            <a:pPr lvl="0"/>
            <a:r>
              <a:rPr lang="en-GB"/>
              <a:t>Capital city: </a:t>
            </a:r>
          </a:p>
          <a:p>
            <a:pPr lvl="0"/>
            <a:r>
              <a:rPr lang="en-GB"/>
              <a:t>National currency:</a:t>
            </a:r>
          </a:p>
          <a:p>
            <a:pPr lvl="0"/>
            <a:r>
              <a:rPr lang="en-GB"/>
              <a:t>Population:</a:t>
            </a:r>
          </a:p>
          <a:p>
            <a:pPr lvl="0"/>
            <a:r>
              <a:rPr lang="en-GB"/>
              <a:t>Area:</a:t>
            </a:r>
          </a:p>
          <a:p>
            <a:pPr lvl="0"/>
            <a:r>
              <a:rPr lang="en-GB"/>
              <a:t>Population density:</a:t>
            </a:r>
          </a:p>
          <a:p>
            <a:pPr lvl="0"/>
            <a:r>
              <a:rPr lang="en-GB"/>
              <a:t>President:</a:t>
            </a:r>
          </a:p>
          <a:p>
            <a:pPr lvl="0"/>
            <a:r>
              <a:rPr lang="en-GB"/>
              <a:t>Ruling party:</a:t>
            </a:r>
          </a:p>
          <a:p>
            <a:pPr lvl="0"/>
            <a:r>
              <a:rPr lang="en-GB"/>
              <a:t>Prime minister: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9E52960-27F5-4578-9157-87DE3F9003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45EF58-F300-4579-9A2E-D0196031CD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96043D-97A3-45CF-B9D2-C5FC0EB66F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E87086D-97E4-4E69-97F8-E3AF2192D6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E733D3E-25BB-4FB5-AA6C-C1393AC1B42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84701" y="784006"/>
            <a:ext cx="7363882" cy="58323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AA4492-4E61-4239-8573-A48213903A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2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C963EE4-9D33-449F-B98C-9EF8C98F20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599"/>
            <a:ext cx="11711278" cy="48923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A22516-3E68-4F7D-A309-6BCBA2D955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5665128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(2:2 two column text)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9B20FE-0381-4081-AE7F-7E8F60399C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72393-B79F-4903-9B04-3A9FC831B4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B02FB3D-A388-46E3-9CB7-C6BAF1346B40}" type="slidenum"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84696F-4781-41DB-8420-4B075DBDD024}"/>
              </a:ext>
            </a:extLst>
          </p:cNvPr>
          <p:cNvCxnSpPr/>
          <p:nvPr/>
        </p:nvCxnSpPr>
        <p:spPr>
          <a:xfrm>
            <a:off x="240139" y="1342650"/>
            <a:ext cx="5720679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B30FA8D8-8CC9-4642-A138-E8672E3B3575}"/>
              </a:ext>
            </a:extLst>
          </p:cNvPr>
          <p:cNvCxnSpPr/>
          <p:nvPr/>
        </p:nvCxnSpPr>
        <p:spPr>
          <a:xfrm>
            <a:off x="6240478" y="1342650"/>
            <a:ext cx="5710803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491634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EDD602D-2BA2-4AB6-BCC0-1DD03FC0C0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5464463"/>
            <a:ext cx="7363882" cy="1137422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8C5955C-7412-4E32-B83C-761903DC4B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3139537"/>
            <a:ext cx="7363882" cy="1129439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C8F756-B457-40B2-8C95-071EC4C3FE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113700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6E0DDB-5E40-4FDB-A837-03F7B057B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8929B4-40CA-4D2E-A3A3-5B89242891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F78CF6-9FDE-4B86-8B76-86FC185930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6C2D1CC-3F6F-4816-92AE-2AF87F293294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BD459A30-7FD5-4553-8420-138E5E61A40D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EEC4F810-6411-4150-ADB3-F6EEAC94E1D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40292760-717E-4AAF-9040-10D549093F4B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5CE4E5C0-7F19-4FEE-AB8B-F133CC1FF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80614" y="889665"/>
            <a:ext cx="5023969" cy="964774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DE8A8B67-827C-4628-99A7-6383397210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80623" y="2041663"/>
            <a:ext cx="5023969" cy="100960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F9D6C3DB-77B9-4D2A-BABF-3786EDB46F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80614" y="3221257"/>
            <a:ext cx="5023969" cy="983281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38DEEEA2-4AFF-4904-A099-97685C2ED4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80623" y="4380936"/>
            <a:ext cx="5023969" cy="10045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38FA1B35-519C-4A1A-BBCF-B998D8286C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80623" y="5563200"/>
            <a:ext cx="5023969" cy="974329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B305E14-7B86-484B-9B69-D25E8402563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889665"/>
            <a:ext cx="1731434" cy="96477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4D14D65-98C6-4FC2-8D25-871946ED772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2058588"/>
            <a:ext cx="1731434" cy="96477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3688CAD9-0EA7-49A1-A871-6E31EF2128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3213878"/>
            <a:ext cx="1731434" cy="96477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9C0B73FC-47DD-4F1E-876B-06F324EE44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4404747"/>
            <a:ext cx="1731434" cy="96477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E4E84A0A-544B-4E38-8FAA-E0D35A9A1D7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5544848"/>
            <a:ext cx="1731434" cy="96477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DA9DC66-1661-447E-A3E9-9E16A299FA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43680DA-808A-4D5D-91BA-0282382CF1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C8F8724-9784-4DDF-BCE9-6F2C8EC924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759F655A-CD47-46EB-A642-C298BCC696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13A8084-1838-44B1-8EC8-5EDBC33F2F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724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4D8A48-647A-4EDA-B585-48254D68F60D}"/>
              </a:ext>
            </a:extLst>
          </p:cNvPr>
          <p:cNvSpPr/>
          <p:nvPr/>
        </p:nvSpPr>
        <p:spPr>
          <a:xfrm>
            <a:off x="268751" y="2591299"/>
            <a:ext cx="11680079" cy="402516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1010D6-C5FC-41C2-97AC-3712E8AA61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5B16F6-3D07-4A61-83A8-EDA075601A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54C868-48DE-479D-893A-1CB9047084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E69F111-CB05-4472-B5D0-329187C54240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6C4E0CCD-79A6-4B61-BFE7-575C57D49A19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12D7049B-DA3C-43DA-A907-8F6566275C9B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2630A889-934A-49A6-A763-7C079EDAA25A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445696" y="2724399"/>
            <a:ext cx="5372666" cy="3748829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E2F54CC7-A483-4012-8CEC-57C608A94B2E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6394828" y="2724399"/>
            <a:ext cx="5372666" cy="3748829"/>
          </a:xfrm>
        </p:spPr>
        <p:txBody>
          <a:bodyPr anchorCtr="1"/>
          <a:lstStyle>
            <a:lvl1pPr algn="ctr">
              <a:defRPr lang="en-GB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E0F45F5-782A-4BE8-A96B-97A96604B0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289CFF-525D-4E1B-814E-2D30DE150A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8C12F46-B088-4EE7-80B9-0C377A7CCE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D117EC3-E1D6-4263-A806-AB082A8387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AEDFB63-09E2-491D-A4E7-334E7933B0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12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6894DEDA-134E-4159-B86E-AB945D28555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1435" y="785387"/>
            <a:ext cx="12193432" cy="5831073"/>
          </a:xfrm>
        </p:spPr>
        <p:txBody>
          <a:bodyPr anchorCtr="1"/>
          <a:lstStyle>
            <a:lvl1pPr algn="ctr">
              <a:defRPr lang="en-GB" sz="18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6BD416-2B72-4E2D-A261-E0DBEDF873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785387"/>
            <a:ext cx="3983803" cy="1433477"/>
          </a:xfrm>
          <a:solidFill>
            <a:srgbClr val="FFFFFF">
              <a:alpha val="90000"/>
            </a:srgbClr>
          </a:solidFill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34FD6F-C773-4699-AADB-5F2E3255AC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FF52F9-63EB-41BB-87DE-89973C00D7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35F01DC-DA75-4B73-B6C4-204DECF9065E}" type="slidenum">
              <a:t>‹#›</a:t>
            </a:fld>
            <a:endParaRPr lang="en-GB"/>
          </a:p>
        </p:txBody>
      </p:sp>
      <p:cxnSp>
        <p:nvCxnSpPr>
          <p:cNvPr id="6" name="Straight Connector 20">
            <a:extLst>
              <a:ext uri="{FF2B5EF4-FFF2-40B4-BE49-F238E27FC236}">
                <a16:creationId xmlns:a16="http://schemas.microsoft.com/office/drawing/2014/main" id="{AB8C143E-AB15-4C11-A9CF-019101345750}"/>
              </a:ext>
            </a:extLst>
          </p:cNvPr>
          <p:cNvCxnSpPr/>
          <p:nvPr/>
        </p:nvCxnSpPr>
        <p:spPr>
          <a:xfrm>
            <a:off x="303946" y="785387"/>
            <a:ext cx="3983803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6DF94B7-8030-4578-9B8B-6673F236D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98EE2D-1AD4-4BC7-B461-C21F487844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55C9EC-F46E-41E9-8892-1EB307F575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749F8E2-3E73-4458-B4F0-F93B481DE4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11D152B-CF18-471F-90C7-9BD852B97F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806" y="2219321"/>
            <a:ext cx="3983565" cy="46040"/>
          </a:xfrm>
          <a:solidFill>
            <a:srgbClr val="7F9BC0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7F031FF-D0E3-4F67-91BD-F60FC51FFC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09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ED4E699-1F36-44ED-800E-379141E5E4D0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1CCE0E-D1AF-438F-B825-B8CCC49A19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3EB0C3-B045-4255-B5B9-EE081D72E4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E03196-2858-4464-A0F2-86F4696D50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6F2C861-C5C3-4597-85B8-EDD427B765A7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3B7FC267-ECC2-47D3-BD0A-3BA934606C7E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1A2CF1F3-BFB5-42CB-B440-4A1C4FBEBD2D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D259C8B-E135-4BB9-A7EF-8298DF84C8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13033"/>
            <a:ext cx="3876169" cy="3769824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72">
            <a:extLst>
              <a:ext uri="{FF2B5EF4-FFF2-40B4-BE49-F238E27FC236}">
                <a16:creationId xmlns:a16="http://schemas.microsoft.com/office/drawing/2014/main" id="{C802DB5B-D72B-4C28-B2EC-EC1B4A96C5FB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28575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DDF6EB7-374D-4FC8-9613-20F41A14C0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84701" y="784006"/>
            <a:ext cx="7363882" cy="58323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C3E01F-C83A-4525-A6E3-C0B11C3F0C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1814"/>
            <a:ext cx="10388598" cy="235714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C89EC34-16AA-4F3F-A177-CE9E9F1C23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C088C6-7D1C-46F5-A146-D37FAFBD79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DB9A7D7-98DF-49C7-9B98-0A0F6BAE12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24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BFC6B1A0-2BBC-46F1-B9C6-E0236FDE19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1200489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8BC940BE-7A86-45D6-9A32-EEAFF852DFCE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5DC100-DD7D-4B9D-A52E-5A7DD2EF95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A89EAD1-DCF7-4DD8-9DCA-1548CAB6F6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880899-753B-42B3-96AC-992152CEBE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83BEA7F-2DD1-4F0A-A34E-F6E2498A1E88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A2C16CE6-3ED5-4B25-B973-FDB9A74B53BB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57E14C17-8838-459B-9F54-AAC2DE244F40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5">
            <a:extLst>
              <a:ext uri="{FF2B5EF4-FFF2-40B4-BE49-F238E27FC236}">
                <a16:creationId xmlns:a16="http://schemas.microsoft.com/office/drawing/2014/main" id="{1F55890F-3AE1-4AF7-9C50-8D4B32D8F5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0048" y="2604284"/>
            <a:ext cx="7342888" cy="4012176"/>
          </a:xfrm>
        </p:spPr>
        <p:txBody>
          <a:bodyPr lIns="0" rIns="0" anchorCtr="1">
            <a:normAutofit/>
          </a:bodyPr>
          <a:lstStyle>
            <a:lvl1pPr algn="ctr">
              <a:defRPr lang="en-GB"/>
            </a:lvl1pPr>
          </a:lstStyle>
          <a:p>
            <a:pPr lvl="0"/>
            <a:r>
              <a:rPr lang="en-GB"/>
              <a:t>Click on icon below to </a:t>
            </a:r>
            <a:br>
              <a:rPr lang="en-GB"/>
            </a:br>
            <a:r>
              <a:rPr lang="en-GB"/>
              <a:t>insert an image</a:t>
            </a:r>
          </a:p>
        </p:txBody>
      </p:sp>
      <p:cxnSp>
        <p:nvCxnSpPr>
          <p:cNvPr id="9" name="Straight Connector 24">
            <a:extLst>
              <a:ext uri="{FF2B5EF4-FFF2-40B4-BE49-F238E27FC236}">
                <a16:creationId xmlns:a16="http://schemas.microsoft.com/office/drawing/2014/main" id="{F74C7257-C42A-460D-8326-722F92AB75DC}"/>
              </a:ext>
            </a:extLst>
          </p:cNvPr>
          <p:cNvCxnSpPr/>
          <p:nvPr/>
        </p:nvCxnSpPr>
        <p:spPr>
          <a:xfrm>
            <a:off x="4560048" y="2591299"/>
            <a:ext cx="734289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7CE67A-231D-4244-A659-3AD23E51F7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32711"/>
            <a:ext cx="3983803" cy="371778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1" name="Straight Connector 45">
            <a:extLst>
              <a:ext uri="{FF2B5EF4-FFF2-40B4-BE49-F238E27FC236}">
                <a16:creationId xmlns:a16="http://schemas.microsoft.com/office/drawing/2014/main" id="{07A77C9C-769D-4CFA-BFEE-425E4B0AF47B}"/>
              </a:ext>
            </a:extLst>
          </p:cNvPr>
          <p:cNvCxnSpPr/>
          <p:nvPr/>
        </p:nvCxnSpPr>
        <p:spPr>
          <a:xfrm>
            <a:off x="4560048" y="785387"/>
            <a:ext cx="7344004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8453CB93-538A-4FEA-BEBF-1E8017A6B298}"/>
              </a:ext>
            </a:extLst>
          </p:cNvPr>
          <p:cNvSpPr/>
          <p:nvPr/>
        </p:nvSpPr>
        <p:spPr>
          <a:xfrm>
            <a:off x="4560048" y="798362"/>
            <a:ext cx="7342888" cy="1701643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B025425-4AB9-47ED-B4F3-7119C629E0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22757" y="876681"/>
            <a:ext cx="7017480" cy="352766"/>
          </a:xfrm>
        </p:spPr>
        <p:txBody>
          <a:bodyPr anchor="ctr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B2268B39-05AA-4C42-B894-55470B63A2F1}"/>
              </a:ext>
            </a:extLst>
          </p:cNvPr>
          <p:cNvCxnSpPr/>
          <p:nvPr/>
        </p:nvCxnSpPr>
        <p:spPr>
          <a:xfrm>
            <a:off x="4866555" y="1306284"/>
            <a:ext cx="594232" cy="0"/>
          </a:xfrm>
          <a:prstGeom prst="straightConnector1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</p:cxn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0CF3F33-80D0-455A-8673-5B132A3EA1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22281" y="1397578"/>
            <a:ext cx="7017955" cy="1030574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  <a:lvl2pPr>
              <a:defRPr sz="900">
                <a:solidFill>
                  <a:srgbClr val="FFFFFF"/>
                </a:solidFill>
              </a:defRPr>
            </a:lvl2pPr>
            <a:lvl3pPr>
              <a:defRPr sz="800">
                <a:solidFill>
                  <a:srgbClr val="FFFFFF"/>
                </a:solidFill>
              </a:defRPr>
            </a:lvl3pPr>
            <a:lvl4pPr>
              <a:defRPr sz="700">
                <a:solidFill>
                  <a:srgbClr val="FFFFFF"/>
                </a:solidFill>
              </a:defRPr>
            </a:lvl4pPr>
            <a:lvl5pPr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6" name="Straight Connector 20">
            <a:extLst>
              <a:ext uri="{FF2B5EF4-FFF2-40B4-BE49-F238E27FC236}">
                <a16:creationId xmlns:a16="http://schemas.microsoft.com/office/drawing/2014/main" id="{9DED1303-4CD7-4636-9CF4-6ABF004C34EC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634848E-4123-4F42-8971-7BF23ADD7B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DD4E4A8-37BA-4F7D-9FA6-9223C1C381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8F53663-C8F0-4745-8765-36EEC8F956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1E243A8-952A-44E2-957E-6A94237396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1ABEB20-E69E-47C3-9155-EBCC42FEEB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187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AA2550A-EDAB-420F-A366-C924C8407C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635843"/>
            <a:ext cx="7363882" cy="945718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A4AD9C3-361D-4396-BA3D-DD4B578F5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2687238"/>
            <a:ext cx="7363882" cy="947153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CF35D8C-3F34-4885-BC23-16F12DC053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942142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0AC228-3EB2-463A-B4DD-27745E844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439D54-5165-4897-9B07-75C43D679A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860841-3D1F-44A2-AE06-24E276375B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508B9907-F1D5-403C-9464-A599F24F751B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2B290364-68FB-4786-A166-0108EF7C53B9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4C890425-4C32-4CFC-84DD-A71984EC6C4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C2B99603-65E9-4253-BF34-D94A74C5CC0C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7B8D7551-22A7-4268-B314-8E71B085E5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93453" y="944483"/>
            <a:ext cx="5644106" cy="645657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8F9F34FF-6E8E-4B32-A61E-B17199E10F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93453" y="1844399"/>
            <a:ext cx="5644106" cy="67266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A075AEDD-BF8C-4C75-A4E2-E59841CE0A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93453" y="2829245"/>
            <a:ext cx="5644106" cy="655496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8461F40C-3919-45D9-B038-CCE28CDBE4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93453" y="3813944"/>
            <a:ext cx="5644106" cy="655953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2BF72286-91E6-4E08-BBC6-88497DEA42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93453" y="4782513"/>
            <a:ext cx="5644106" cy="655496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3541A013-7EE8-4EAC-9269-D6FB554BCD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93453" y="5750634"/>
            <a:ext cx="5644106" cy="655953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7A77691-12EA-4802-ACCA-A68F08AF33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6187" y="967462"/>
            <a:ext cx="558003" cy="559493"/>
          </a:xfrm>
        </p:spPr>
        <p:txBody>
          <a:bodyPr lIns="0" tIns="0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to insert an icon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A88C728-FB38-4C02-BAFC-06E8FA148A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6187" y="1905188"/>
            <a:ext cx="558003" cy="559493"/>
          </a:xfrm>
        </p:spPr>
        <p:txBody>
          <a:bodyPr lIns="0" tIns="0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to insert an icon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81D51C5-F7C4-4CAA-8AD9-75374B0EA6B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6187" y="2884922"/>
            <a:ext cx="558003" cy="559493"/>
          </a:xfrm>
        </p:spPr>
        <p:txBody>
          <a:bodyPr lIns="0" tIns="0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to insert an icon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8F8AFA0A-06C7-4EE2-9480-CF0DB496026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6187" y="3856939"/>
            <a:ext cx="558003" cy="559493"/>
          </a:xfrm>
        </p:spPr>
        <p:txBody>
          <a:bodyPr lIns="0" tIns="0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to insert an icon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052A2279-6B29-4CE9-8311-FB690B57E1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6187" y="4828946"/>
            <a:ext cx="558003" cy="559493"/>
          </a:xfrm>
        </p:spPr>
        <p:txBody>
          <a:bodyPr lIns="0" tIns="0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to insert an icon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C8ACDA0-44CB-4668-AFDC-90C5B083AAA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36178" y="5800962"/>
            <a:ext cx="558003" cy="559493"/>
          </a:xfrm>
        </p:spPr>
        <p:txBody>
          <a:bodyPr lIns="0" tIns="0" rIns="0" anchorCtr="1"/>
          <a:lstStyle>
            <a:lvl1pPr algn="ctr">
              <a:defRPr lang="en-GB" sz="600"/>
            </a:lvl1pPr>
          </a:lstStyle>
          <a:p>
            <a:pPr lvl="0"/>
            <a:r>
              <a:rPr lang="en-GB"/>
              <a:t>Click to insert an icon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A4366E2-6D96-472E-A66D-D4A28B183E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BD70013-7351-4293-B627-5D60AC296E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5A4D7BB-BE49-4027-9002-30B8968972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54C5B09-C707-48B4-9280-E522FC6DF4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C7C410-1C25-4B8B-AFAC-1079D05A9E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353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ecast Scenario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232BED03-37BF-43F9-A69C-D31CFA3E62D7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B6BB37C4-5261-4052-8C4E-0B79AB610F29}"/>
              </a:ext>
            </a:extLst>
          </p:cNvPr>
          <p:cNvSpPr/>
          <p:nvPr/>
        </p:nvSpPr>
        <p:spPr>
          <a:xfrm>
            <a:off x="4554141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3918A9-FEB7-427D-96C3-61FDDBA4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7CB5-2FF8-4875-8430-74160B5A29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4241-596D-4A19-8C6D-2C8140449D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C553DF0-8373-4C1F-972F-5CD1009C4F80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A1050582-B754-43AD-B037-1ACDEDF79E71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8EB3CFCD-C8D4-4B63-8B8D-51282840607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48AF0C74-AA71-4F4A-BA4B-39815699A87C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0DD8C7EB-137F-4D5D-90E6-39E07D2B5F4D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920D0EBD-E7A5-4A53-BC25-2FBA2BB5355C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D10CBF-8B91-4449-BDE8-DDE0209378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7475" y="968971"/>
            <a:ext cx="1447202" cy="1446544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1F54B8-5A12-4901-B7DF-A80D1162FE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28529" y="967462"/>
            <a:ext cx="1447202" cy="1448043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2FD5252-EA4A-4660-B0BE-45EFA2B2EA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61366" y="967755"/>
            <a:ext cx="1447202" cy="1445181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FDC9286-4532-4BAB-BC74-0C6AA5B3CA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6928" y="2702957"/>
            <a:ext cx="3950820" cy="3777349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  <a:lvl2pPr>
              <a:defRPr sz="1050" b="1">
                <a:solidFill>
                  <a:srgbClr val="193C6A"/>
                </a:solidFill>
              </a:defRPr>
            </a:lvl2pPr>
            <a:lvl3pPr>
              <a:defRPr sz="1000" b="1">
                <a:solidFill>
                  <a:srgbClr val="193C6A"/>
                </a:solidFill>
              </a:defRPr>
            </a:lvl3pPr>
            <a:lvl4pPr>
              <a:defRPr sz="900" b="1">
                <a:solidFill>
                  <a:srgbClr val="193C6A"/>
                </a:solidFill>
              </a:defRPr>
            </a:lvl4pPr>
            <a:lvl5pPr>
              <a:defRPr sz="900" b="1">
                <a:solidFill>
                  <a:srgbClr val="193C6A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7204A47-F08F-49C1-A19E-F9A213B54F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A9F3F64-029E-4EC4-A96B-CBF6EB1A89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32505" y="2702957"/>
            <a:ext cx="7195139" cy="377734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3A5DF8-7E2C-442D-833B-C141AA38F4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0A2C898-B78A-413D-AD59-9D67784025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90750E1-8188-4DD6-A5A3-C3D4981D0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91B1490-1D32-40B2-8E29-18B3AA80C8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5C908ED-C8BE-4FF0-9774-D8D89D1E12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883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19C5-0845-422D-AACD-3076AAF8D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8E6905-CD08-4C54-8D0B-5F910606AA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DED03E-AF71-427C-949D-33E17CBD5B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D8215DBF-90CE-408E-B586-61B3938DE55A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6C6D0301-0FDD-42DF-B43D-CFF7C82F06B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2">
            <a:extLst>
              <a:ext uri="{FF2B5EF4-FFF2-40B4-BE49-F238E27FC236}">
                <a16:creationId xmlns:a16="http://schemas.microsoft.com/office/drawing/2014/main" id="{2A840BDF-96EA-4C9A-B6DB-BBA119E1A7B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04889EBF-1B2D-4017-B54B-735D193C881B}"/>
              </a:ext>
            </a:extLst>
          </p:cNvPr>
          <p:cNvCxnSpPr/>
          <p:nvPr/>
        </p:nvCxnSpPr>
        <p:spPr>
          <a:xfrm>
            <a:off x="4541175" y="793260"/>
            <a:ext cx="3629638" cy="0"/>
          </a:xfrm>
          <a:prstGeom prst="straightConnector1">
            <a:avLst/>
          </a:prstGeom>
          <a:noFill/>
          <a:ln w="28575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20">
            <a:extLst>
              <a:ext uri="{FF2B5EF4-FFF2-40B4-BE49-F238E27FC236}">
                <a16:creationId xmlns:a16="http://schemas.microsoft.com/office/drawing/2014/main" id="{14DADD8D-7329-4F2E-B136-A4BF04C50796}"/>
              </a:ext>
            </a:extLst>
          </p:cNvPr>
          <p:cNvCxnSpPr/>
          <p:nvPr/>
        </p:nvCxnSpPr>
        <p:spPr>
          <a:xfrm>
            <a:off x="8351132" y="793260"/>
            <a:ext cx="3629638" cy="0"/>
          </a:xfrm>
          <a:prstGeom prst="straightConnector1">
            <a:avLst/>
          </a:prstGeom>
          <a:noFill/>
          <a:ln w="28575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64">
            <a:extLst>
              <a:ext uri="{FF2B5EF4-FFF2-40B4-BE49-F238E27FC236}">
                <a16:creationId xmlns:a16="http://schemas.microsoft.com/office/drawing/2014/main" id="{DD28804E-B3BF-439A-9A58-91F2F0C25A6E}"/>
              </a:ext>
            </a:extLst>
          </p:cNvPr>
          <p:cNvCxnSpPr/>
          <p:nvPr/>
        </p:nvCxnSpPr>
        <p:spPr>
          <a:xfrm>
            <a:off x="4540425" y="3747330"/>
            <a:ext cx="3629638" cy="0"/>
          </a:xfrm>
          <a:prstGeom prst="straightConnector1">
            <a:avLst/>
          </a:prstGeom>
          <a:noFill/>
          <a:ln w="28575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65">
            <a:extLst>
              <a:ext uri="{FF2B5EF4-FFF2-40B4-BE49-F238E27FC236}">
                <a16:creationId xmlns:a16="http://schemas.microsoft.com/office/drawing/2014/main" id="{BA171D28-F830-43FF-9FCF-7CE5389A7D7C}"/>
              </a:ext>
            </a:extLst>
          </p:cNvPr>
          <p:cNvCxnSpPr/>
          <p:nvPr/>
        </p:nvCxnSpPr>
        <p:spPr>
          <a:xfrm>
            <a:off x="8350383" y="3747330"/>
            <a:ext cx="3629637" cy="0"/>
          </a:xfrm>
          <a:prstGeom prst="straightConnector1">
            <a:avLst/>
          </a:prstGeom>
          <a:noFill/>
          <a:ln w="28575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475856B-DB4F-4DD0-BADC-E83CCEE189B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40252" y="810963"/>
            <a:ext cx="3630085" cy="285432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A8CC06D-FFDE-471C-B771-837887A138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50383" y="810103"/>
            <a:ext cx="3630085" cy="2854327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FDDB82E-208B-4744-8697-3B4307A0BA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39803" y="3764740"/>
            <a:ext cx="3630085" cy="2851574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72370FB-C5E1-45BD-92A7-83F2CB719F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49935" y="3760204"/>
            <a:ext cx="3630085" cy="284946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44F9BB2-774B-4B7F-A31B-79990F3633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A207E95-2198-4696-AD8C-39318732FC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F9C9616-E286-4056-8747-B328AC4458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A544F49-A48F-489F-B0F4-85F1494BB7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3EAAAE8-27B3-4D9F-8898-B91F976533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75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4FB8F474-FF8D-4106-85F1-E13A02D8925C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5BC139-8447-4ACA-9DE2-A05FCDA73E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CA5567-2E4F-4E88-9C4F-78ACB7BD1C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C05B0C-0D69-4D42-A56A-F9B28E7C45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EB94A0B-3AAF-4F74-92A2-C54500F20022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FD0EA209-0D2E-45BE-A3A8-A1DFC08378F4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58B2A8C4-80D5-4E2B-B79B-E5062DA1CDF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06341E4-32D0-4B54-9130-5F72A3EB77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104040"/>
            <a:ext cx="3983803" cy="329675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B30B4379-860F-4E17-A40D-48ED7181D8A9}"/>
              </a:ext>
            </a:extLst>
          </p:cNvPr>
          <p:cNvCxnSpPr/>
          <p:nvPr/>
        </p:nvCxnSpPr>
        <p:spPr>
          <a:xfrm>
            <a:off x="4584829" y="2588538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035C1F9-33DA-4D0E-9533-3BBD6FB9C7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EE4B26BE-900F-42CE-AC5F-CAE015B5AE48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17">
            <a:extLst>
              <a:ext uri="{FF2B5EF4-FFF2-40B4-BE49-F238E27FC236}">
                <a16:creationId xmlns:a16="http://schemas.microsoft.com/office/drawing/2014/main" id="{E29F585F-A331-404B-A9D6-B6FE19A45C8E}"/>
              </a:ext>
            </a:extLst>
          </p:cNvPr>
          <p:cNvSpPr/>
          <p:nvPr/>
        </p:nvSpPr>
        <p:spPr>
          <a:xfrm>
            <a:off x="4584829" y="259641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icture Placeholder 3 - 3">
            <a:extLst>
              <a:ext uri="{FF2B5EF4-FFF2-40B4-BE49-F238E27FC236}">
                <a16:creationId xmlns:a16="http://schemas.microsoft.com/office/drawing/2014/main" id="{6D9B8467-F39F-4E70-80B2-99E4B48B681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6810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4">
            <a:extLst>
              <a:ext uri="{FF2B5EF4-FFF2-40B4-BE49-F238E27FC236}">
                <a16:creationId xmlns:a16="http://schemas.microsoft.com/office/drawing/2014/main" id="{BAA5EEB4-26FB-4991-8D4A-5B4363F14FB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4747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5">
            <a:extLst>
              <a:ext uri="{FF2B5EF4-FFF2-40B4-BE49-F238E27FC236}">
                <a16:creationId xmlns:a16="http://schemas.microsoft.com/office/drawing/2014/main" id="{79F4E44F-8782-472F-A0D9-ECD0AC50F7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2676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 - 6">
            <a:extLst>
              <a:ext uri="{FF2B5EF4-FFF2-40B4-BE49-F238E27FC236}">
                <a16:creationId xmlns:a16="http://schemas.microsoft.com/office/drawing/2014/main" id="{A230B40D-93B4-4F76-B01F-D020834280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0613" y="2763042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3 - 1">
            <a:extLst>
              <a:ext uri="{FF2B5EF4-FFF2-40B4-BE49-F238E27FC236}">
                <a16:creationId xmlns:a16="http://schemas.microsoft.com/office/drawing/2014/main" id="{5CE2BAE4-F240-44D5-94C1-AAE4328938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8584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4 - 1">
            <a:extLst>
              <a:ext uri="{FF2B5EF4-FFF2-40B4-BE49-F238E27FC236}">
                <a16:creationId xmlns:a16="http://schemas.microsoft.com/office/drawing/2014/main" id="{0D10BD70-B5A3-4A40-A4A0-5E6566D2597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6512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5 - 1">
            <a:extLst>
              <a:ext uri="{FF2B5EF4-FFF2-40B4-BE49-F238E27FC236}">
                <a16:creationId xmlns:a16="http://schemas.microsoft.com/office/drawing/2014/main" id="{5BCEC3F9-C437-4526-9403-4F61C3A360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4450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6 - 1">
            <a:extLst>
              <a:ext uri="{FF2B5EF4-FFF2-40B4-BE49-F238E27FC236}">
                <a16:creationId xmlns:a16="http://schemas.microsoft.com/office/drawing/2014/main" id="{4F88BAB0-4BF4-4852-82AA-3EDAF772863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2387" y="372730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3 - 2">
            <a:extLst>
              <a:ext uri="{FF2B5EF4-FFF2-40B4-BE49-F238E27FC236}">
                <a16:creationId xmlns:a16="http://schemas.microsoft.com/office/drawing/2014/main" id="{B4ABD94E-2945-4DF6-AB01-76AD7096EB5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0348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4 - 2">
            <a:extLst>
              <a:ext uri="{FF2B5EF4-FFF2-40B4-BE49-F238E27FC236}">
                <a16:creationId xmlns:a16="http://schemas.microsoft.com/office/drawing/2014/main" id="{BC73BE45-B370-4AE9-8BBA-4FB7D005DD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8286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 - 5 - 2">
            <a:extLst>
              <a:ext uri="{FF2B5EF4-FFF2-40B4-BE49-F238E27FC236}">
                <a16:creationId xmlns:a16="http://schemas.microsoft.com/office/drawing/2014/main" id="{401097C7-A5EE-4C9C-8390-9F70AECCB3F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6224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6 - 2">
            <a:extLst>
              <a:ext uri="{FF2B5EF4-FFF2-40B4-BE49-F238E27FC236}">
                <a16:creationId xmlns:a16="http://schemas.microsoft.com/office/drawing/2014/main" id="{00C3B183-26D5-4946-8C79-E5D10C3E82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4152" y="4691576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Picture Placeholder 3 - 3 - 3">
            <a:extLst>
              <a:ext uri="{FF2B5EF4-FFF2-40B4-BE49-F238E27FC236}">
                <a16:creationId xmlns:a16="http://schemas.microsoft.com/office/drawing/2014/main" id="{F285840E-015C-44F4-A5EB-53D413FC9A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2122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6" name="Picture Placeholder 3 - 4 - 3">
            <a:extLst>
              <a:ext uri="{FF2B5EF4-FFF2-40B4-BE49-F238E27FC236}">
                <a16:creationId xmlns:a16="http://schemas.microsoft.com/office/drawing/2014/main" id="{26098414-0979-4331-ACA9-2B22B402DC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10060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7" name="Picture Placeholder 3 - 5 - 3">
            <a:extLst>
              <a:ext uri="{FF2B5EF4-FFF2-40B4-BE49-F238E27FC236}">
                <a16:creationId xmlns:a16="http://schemas.microsoft.com/office/drawing/2014/main" id="{1264AB60-18DE-411C-A3F5-B06EB98011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7997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8" name="Picture Placeholder 3 - 6 - 3">
            <a:extLst>
              <a:ext uri="{FF2B5EF4-FFF2-40B4-BE49-F238E27FC236}">
                <a16:creationId xmlns:a16="http://schemas.microsoft.com/office/drawing/2014/main" id="{2430B329-DAFE-4CCE-8D8D-A0FC715A18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5926" y="5655838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9CFC07C1-E74F-4440-B6B3-267DCF4C17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829" y="923845"/>
            <a:ext cx="709177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E6E492E-A26A-48DF-A632-92672B3A9D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0678701-1233-4BDB-8232-EDBCED7B30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C93EA323-91A6-4F37-93CA-25703C3CEB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5252C4E-0094-4B7A-9037-D95CC3B3C8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614F736-DB08-46B5-AF16-2D86A747C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39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Logo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9EE8EEC1-BB4E-4298-9173-EB5ABE4D1FDE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7C3250-256B-4CF5-868D-3E2F22581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DE26A4-008C-42A7-958D-B78D56A8D5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7786B1-9248-49C6-8FD2-E44BB17502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D4670F3F-252C-4E7E-9AEC-05DA873C6172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23D49D6F-8EA2-4025-B1A4-7E1E64B4815A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E5785B64-B2C3-4470-BA8D-7AF143D9F64F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57308F0-6A55-4364-9788-2F9756694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104040"/>
            <a:ext cx="3983803" cy="329675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88898D35-6D25-4E30-AADC-8075E3276927}"/>
              </a:ext>
            </a:extLst>
          </p:cNvPr>
          <p:cNvCxnSpPr/>
          <p:nvPr/>
        </p:nvCxnSpPr>
        <p:spPr>
          <a:xfrm>
            <a:off x="4584829" y="2588538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9E9B22-320B-4B1B-A1A4-2C4CE8B7D8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9BF947E2-3F67-4144-84B1-28F74BC707A2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17">
            <a:extLst>
              <a:ext uri="{FF2B5EF4-FFF2-40B4-BE49-F238E27FC236}">
                <a16:creationId xmlns:a16="http://schemas.microsoft.com/office/drawing/2014/main" id="{4E7858E9-67A3-47FF-906B-F03B1DEB7A9C}"/>
              </a:ext>
            </a:extLst>
          </p:cNvPr>
          <p:cNvSpPr/>
          <p:nvPr/>
        </p:nvSpPr>
        <p:spPr>
          <a:xfrm>
            <a:off x="4584829" y="259641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icture Placeholder 3 - 3">
            <a:extLst>
              <a:ext uri="{FF2B5EF4-FFF2-40B4-BE49-F238E27FC236}">
                <a16:creationId xmlns:a16="http://schemas.microsoft.com/office/drawing/2014/main" id="{897A3FB7-5086-46DA-B562-4887E923CD9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6810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4">
            <a:extLst>
              <a:ext uri="{FF2B5EF4-FFF2-40B4-BE49-F238E27FC236}">
                <a16:creationId xmlns:a16="http://schemas.microsoft.com/office/drawing/2014/main" id="{95469ACB-89B2-4E8D-8F1E-1660DE6456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4747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5">
            <a:extLst>
              <a:ext uri="{FF2B5EF4-FFF2-40B4-BE49-F238E27FC236}">
                <a16:creationId xmlns:a16="http://schemas.microsoft.com/office/drawing/2014/main" id="{775493F2-FC3F-47EF-82E3-9F8F6418DF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2676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 - 6">
            <a:extLst>
              <a:ext uri="{FF2B5EF4-FFF2-40B4-BE49-F238E27FC236}">
                <a16:creationId xmlns:a16="http://schemas.microsoft.com/office/drawing/2014/main" id="{05E256D8-5961-4644-B921-8A34698F0F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0613" y="3099185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3 - 1">
            <a:extLst>
              <a:ext uri="{FF2B5EF4-FFF2-40B4-BE49-F238E27FC236}">
                <a16:creationId xmlns:a16="http://schemas.microsoft.com/office/drawing/2014/main" id="{1679C2C2-DBE7-4585-BE89-2AF236AE77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38584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4 - 1">
            <a:extLst>
              <a:ext uri="{FF2B5EF4-FFF2-40B4-BE49-F238E27FC236}">
                <a16:creationId xmlns:a16="http://schemas.microsoft.com/office/drawing/2014/main" id="{1FDE720A-748A-452E-9FA7-B62A390279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6512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5 - 1">
            <a:extLst>
              <a:ext uri="{FF2B5EF4-FFF2-40B4-BE49-F238E27FC236}">
                <a16:creationId xmlns:a16="http://schemas.microsoft.com/office/drawing/2014/main" id="{D0944EDC-E339-42B4-AEB4-90B12C3C1D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4450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6 - 1">
            <a:extLst>
              <a:ext uri="{FF2B5EF4-FFF2-40B4-BE49-F238E27FC236}">
                <a16:creationId xmlns:a16="http://schemas.microsoft.com/office/drawing/2014/main" id="{6765E173-3EBF-405B-943C-55190FAF1C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2387" y="438291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3 - 2">
            <a:extLst>
              <a:ext uri="{FF2B5EF4-FFF2-40B4-BE49-F238E27FC236}">
                <a16:creationId xmlns:a16="http://schemas.microsoft.com/office/drawing/2014/main" id="{4F1D41FF-AF81-4DFC-88E3-0B38C62E56D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40348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4 - 2">
            <a:extLst>
              <a:ext uri="{FF2B5EF4-FFF2-40B4-BE49-F238E27FC236}">
                <a16:creationId xmlns:a16="http://schemas.microsoft.com/office/drawing/2014/main" id="{4A3F231C-9C68-4C2F-BE06-B3252634C0B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8286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 - 5 - 2">
            <a:extLst>
              <a:ext uri="{FF2B5EF4-FFF2-40B4-BE49-F238E27FC236}">
                <a16:creationId xmlns:a16="http://schemas.microsoft.com/office/drawing/2014/main" id="{BDA8AF2B-B251-42D7-8BA2-1B4D451A22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76224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6 - 2">
            <a:extLst>
              <a:ext uri="{FF2B5EF4-FFF2-40B4-BE49-F238E27FC236}">
                <a16:creationId xmlns:a16="http://schemas.microsoft.com/office/drawing/2014/main" id="{45402C66-A060-4319-9364-D6CEFB0205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44152" y="566296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B15721B3-BDF5-4CB6-8C77-ED13944E4D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829" y="923845"/>
            <a:ext cx="709177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4F28C99-7705-48A4-869F-2CDDF0D82C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41" y="2759220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BAF7C65-61F7-4FA4-A40E-C1611A5610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41" y="4043568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F346BD6-E51D-4B15-BB6F-DDBA1E403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2441" y="532424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3D753F7-089B-45BF-A2E8-F4B2101C08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C795F6D-F59D-49E4-8413-DF031FFE92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6773CE1F-B0B3-4E6B-B76D-DDD536E9FF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32A529E-BD91-4CA6-A555-1F2F8796F6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9FD360F-8354-4F42-9755-E9EDBA248A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58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1 one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4">
            <a:extLst>
              <a:ext uri="{FF2B5EF4-FFF2-40B4-BE49-F238E27FC236}">
                <a16:creationId xmlns:a16="http://schemas.microsoft.com/office/drawing/2014/main" id="{3614DCEF-5976-46B0-BEF4-E57A845ABA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57114" y="1516066"/>
            <a:ext cx="3695995" cy="489267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13BF767-2705-40F4-AA1D-DDCBF04F83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7705822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D0C2019C-4E23-4431-8B4F-A01AB6614445}"/>
              </a:ext>
            </a:extLst>
          </p:cNvPr>
          <p:cNvCxnSpPr/>
          <p:nvPr/>
        </p:nvCxnSpPr>
        <p:spPr>
          <a:xfrm>
            <a:off x="240139" y="1342650"/>
            <a:ext cx="7707231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6B02014-A0B4-415D-B342-17165903A3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7708017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(2:1 one column text + image)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5E4EF1-476C-4D16-AA05-5646DA04BC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6FE1CE-0434-4897-B168-2591D6B1A2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15EC81A-EFB8-48B5-A846-9B7D8220D6D3}" type="slidenum"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1B50B-C925-4696-B029-3856786C66FA}"/>
              </a:ext>
            </a:extLst>
          </p:cNvPr>
          <p:cNvCxnSpPr/>
          <p:nvPr/>
        </p:nvCxnSpPr>
        <p:spPr>
          <a:xfrm>
            <a:off x="8257690" y="1342650"/>
            <a:ext cx="3694450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05274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 with Practical T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E364FB85-3743-43F5-80A6-B061356F1051}"/>
              </a:ext>
            </a:extLst>
          </p:cNvPr>
          <p:cNvSpPr/>
          <p:nvPr/>
        </p:nvSpPr>
        <p:spPr>
          <a:xfrm>
            <a:off x="4549432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EFAB918E-FDFA-4ACB-A0BC-6F49386CABCF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7D7A247D-D503-4C8D-A587-A1FB7D6E6247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C3ABA5-AF5B-4A64-881D-5C08CE9631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DB6717-2840-4C7C-AFAB-743740CCC6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7831D2-3386-4306-84D8-877CE31B19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C09C0DD-2D2B-43A2-B9A7-87BFD0FFD9E6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DB1C6BFB-A448-4C1D-A66E-E971C077472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E37DECB1-A994-46D0-9F53-CF2F8E112F85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8BEDE83B-24EE-49F1-A54E-D3DFD12832BB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3102D8BD-3F92-41E3-AFF8-0866A3F213E3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CD1A3D3-4E92-468E-90C3-856974473D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27981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0536D9D-195E-4948-A607-1302C5AD5B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01515" y="3120993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AF29B4A8-AB27-4127-900F-520B3D33F0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448806" y="2702966"/>
            <a:ext cx="1360572" cy="868204"/>
          </a:xfrm>
        </p:spPr>
        <p:txBody>
          <a:bodyPr anchorCtr="1"/>
          <a:lstStyle>
            <a:lvl1pPr algn="ctr">
              <a:defRPr lang="en-GB" sz="1100"/>
            </a:lvl1pPr>
          </a:lstStyle>
          <a:p>
            <a:pPr lvl="0"/>
            <a:r>
              <a:rPr lang="en-GB"/>
              <a:t>Icon</a:t>
            </a:r>
          </a:p>
        </p:txBody>
      </p:sp>
      <p:cxnSp>
        <p:nvCxnSpPr>
          <p:cNvPr id="15" name="Straight Connector 22">
            <a:extLst>
              <a:ext uri="{FF2B5EF4-FFF2-40B4-BE49-F238E27FC236}">
                <a16:creationId xmlns:a16="http://schemas.microsoft.com/office/drawing/2014/main" id="{EE1B20FA-DD5B-4E9D-9458-F59F849B73FF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A991141B-4B02-4985-9D24-432CAFDAEE0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35902" y="3120993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D26C2838-0B23-4047-9F09-6486C837B3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01515" y="4760055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8E63FD8-C56F-489A-B82A-A4E26ADEE7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3283" y="4760055"/>
            <a:ext cx="1501664" cy="1109359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EF40C0D-3656-4778-8A3F-1D28E55984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01113" y="2609725"/>
            <a:ext cx="3336444" cy="412366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366A0B-2722-444D-8FFB-6E273C7472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7067" y="4230352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0563A33-6295-43BD-99F4-4DABF146EE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33937" y="4230352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39CB1FA-CF70-402F-B1B1-E5FB610EF5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5704" y="5889504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771B02-96FE-4A6B-8156-FE8AF4B9E7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33937" y="5889504"/>
            <a:ext cx="1693285" cy="422032"/>
          </a:xfrm>
        </p:spPr>
        <p:txBody>
          <a:bodyPr anchor="ctr" anchorCtr="1"/>
          <a:lstStyle>
            <a:lvl1pPr algn="ctr"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51F5163-085C-412C-98AD-FA194A6D53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14610" y="3571161"/>
            <a:ext cx="3336444" cy="635069"/>
          </a:xfrm>
        </p:spPr>
        <p:txBody>
          <a:bodyPr anchor="b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1B6D6A95-74E1-4D87-AAC0-DBE69A67F588}"/>
              </a:ext>
            </a:extLst>
          </p:cNvPr>
          <p:cNvCxnSpPr/>
          <p:nvPr/>
        </p:nvCxnSpPr>
        <p:spPr>
          <a:xfrm>
            <a:off x="8548588" y="4250460"/>
            <a:ext cx="749488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B9E415-B2F2-4D7A-913B-1A4A56AE9D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13751" y="4395209"/>
            <a:ext cx="3337303" cy="1869719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73C8245-2316-4994-9504-DB32A0641C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F563D99-1521-4D41-BF59-6CC8B46154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714D6E4-50C7-44DE-ACF2-13E8B89FA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90C4BFB-7CEF-4F3A-9A7E-F755482BE4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FD81C5-EB2E-4DCC-848E-171E0ECB48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26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rend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6D7C-74D9-4872-9679-F0797FDEF7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284EDC-A29C-4DA5-85E6-C9E8E63775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53AB8B-3796-47EA-AE3A-36B2DE5D86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6B2E957-C5C0-4231-886C-870858F9910C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D11166D5-A081-409F-8566-8DA0FFE5156A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2">
            <a:extLst>
              <a:ext uri="{FF2B5EF4-FFF2-40B4-BE49-F238E27FC236}">
                <a16:creationId xmlns:a16="http://schemas.microsoft.com/office/drawing/2014/main" id="{9F879D89-6A78-4346-B2A4-494B25DC3FF0}"/>
              </a:ext>
            </a:extLst>
          </p:cNvPr>
          <p:cNvCxnSpPr/>
          <p:nvPr/>
        </p:nvCxnSpPr>
        <p:spPr>
          <a:xfrm>
            <a:off x="253124" y="2588538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45">
            <a:extLst>
              <a:ext uri="{FF2B5EF4-FFF2-40B4-BE49-F238E27FC236}">
                <a16:creationId xmlns:a16="http://schemas.microsoft.com/office/drawing/2014/main" id="{15A12632-B806-4DEA-BE8A-260BF51C5851}"/>
              </a:ext>
            </a:extLst>
          </p:cNvPr>
          <p:cNvCxnSpPr/>
          <p:nvPr/>
        </p:nvCxnSpPr>
        <p:spPr>
          <a:xfrm>
            <a:off x="4554141" y="258853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F369663C-6914-423E-8CB3-1F22E2E57E59}"/>
              </a:ext>
            </a:extLst>
          </p:cNvPr>
          <p:cNvCxnSpPr/>
          <p:nvPr/>
        </p:nvCxnSpPr>
        <p:spPr>
          <a:xfrm>
            <a:off x="8299249" y="258853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875F4F17-DB3A-4ED6-8E6A-7A235D51246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785387"/>
            <a:ext cx="3627964" cy="180591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886A9C5E-C0EA-46B4-BBC4-07B45F3041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8509" y="782625"/>
            <a:ext cx="3627964" cy="180591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9EBFFDFF-38B4-4C21-AA6F-80C15DE378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2865126"/>
            <a:ext cx="6079379" cy="64565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7B9017B-A41E-4CB7-989B-CA80D7844F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2888598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71710C47-D95C-45A2-B653-413932EBC5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3807698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8B7B6671-2EAA-4778-8598-F7EDA8B196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4766684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7B796600-9663-4CAB-9277-4B5A4804AC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5714131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3327F2B-78EF-4598-8060-81ABD05343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3776837"/>
            <a:ext cx="6079379" cy="67266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A1564532-B94E-47E2-A850-AE16A63204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4736820"/>
            <a:ext cx="6079379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82371495-5C1E-4D41-AD35-36CCF98DFF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5683919"/>
            <a:ext cx="6079379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81EF44D-3FD8-42D6-A911-EBDA4A099C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27B540B-3B44-4850-88C6-3A0E44230D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DE0CCDB-4D90-40D3-AB8D-05C8B2BC76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8FC52B3-8E80-4C97-88F8-EBEC2F253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D3C35CC-A982-4333-BFDF-E53AD015AD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77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ing Retail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AD839A5-5B7B-48B7-9D91-F943812049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0916" y="2626037"/>
            <a:ext cx="5738344" cy="241585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CCA138D-B024-41E7-8BFC-B742317A5F8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40469" y="2626037"/>
            <a:ext cx="5761131" cy="241585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3E3958-1BDB-405B-AA94-71FA837848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5675324" cy="1201366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1F6A7-C86D-4522-AAE9-F89EEBE39C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0AF00-768E-45AF-A760-3599E908AF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90F5C7E-6D16-4590-B43D-4BCCEACF3742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576A6923-57DB-4429-9328-FA57BBBCA7A8}"/>
              </a:ext>
            </a:extLst>
          </p:cNvPr>
          <p:cNvCxnSpPr/>
          <p:nvPr/>
        </p:nvCxnSpPr>
        <p:spPr>
          <a:xfrm>
            <a:off x="268751" y="785387"/>
            <a:ext cx="5710519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C0CC8265-A73A-4FCB-B82A-8FA30F61F2EE}"/>
              </a:ext>
            </a:extLst>
          </p:cNvPr>
          <p:cNvCxnSpPr/>
          <p:nvPr/>
        </p:nvCxnSpPr>
        <p:spPr>
          <a:xfrm>
            <a:off x="218130" y="5061030"/>
            <a:ext cx="5761140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BFD527E6-AB0E-4B19-BF5A-03FCE95D13EB}"/>
              </a:ext>
            </a:extLst>
          </p:cNvPr>
          <p:cNvCxnSpPr/>
          <p:nvPr/>
        </p:nvCxnSpPr>
        <p:spPr>
          <a:xfrm>
            <a:off x="6240478" y="785387"/>
            <a:ext cx="573954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BE1F0943-6790-4997-A15F-D5784988403E}"/>
              </a:ext>
            </a:extLst>
          </p:cNvPr>
          <p:cNvCxnSpPr/>
          <p:nvPr/>
        </p:nvCxnSpPr>
        <p:spPr>
          <a:xfrm>
            <a:off x="6240469" y="5061030"/>
            <a:ext cx="5761140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Rectangle 22">
            <a:extLst>
              <a:ext uri="{FF2B5EF4-FFF2-40B4-BE49-F238E27FC236}">
                <a16:creationId xmlns:a16="http://schemas.microsoft.com/office/drawing/2014/main" id="{A6D4FD49-9802-4654-A5CE-3BAB8A41CFBE}"/>
              </a:ext>
            </a:extLst>
          </p:cNvPr>
          <p:cNvSpPr/>
          <p:nvPr/>
        </p:nvSpPr>
        <p:spPr>
          <a:xfrm>
            <a:off x="218130" y="5088599"/>
            <a:ext cx="5761131" cy="152029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2F8F5545-E5EE-4ABD-8C68-82CA5E659FD1}"/>
              </a:ext>
            </a:extLst>
          </p:cNvPr>
          <p:cNvSpPr/>
          <p:nvPr/>
        </p:nvSpPr>
        <p:spPr>
          <a:xfrm>
            <a:off x="6240469" y="5080388"/>
            <a:ext cx="5761131" cy="1520290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3B434E9-2D55-416B-AC36-992C21EA95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806" y="5181603"/>
            <a:ext cx="5499101" cy="133349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180289C-B7FB-4860-AE7B-C8501E90F0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0469" y="947364"/>
            <a:ext cx="5739551" cy="133349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FF2FC4B-0C3D-4CB2-967A-E91B754E52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0694" y="5181603"/>
            <a:ext cx="5499101" cy="133349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84B79C2-237F-444B-850F-626205BE21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DB3B17A-411E-4923-8468-35C1A9BD8F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9DB4F33-4C25-4BB3-9D79-CCA7CF0C86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3B549AB-E57C-4FB2-8F45-89307DFE21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66A1346-F86E-48C4-90F5-2FE5908E4F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000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with image x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EC8DCA8-1D06-4B8C-9D7E-16B7E88362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854269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28C60F4-90B5-4A87-9F4A-61AD1DCEF4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177317"/>
            <a:ext cx="7363882" cy="844859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6E5A374-4BC0-4EE5-88E8-F4082C3A79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2495900"/>
            <a:ext cx="7363882" cy="847337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EC2A79-3C67-4DC7-BD37-0F5196C014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E1F7A8-5D48-4F34-AEB1-9B64DB1644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F6292B-D2B9-4DDE-9FB6-7DA2CE26D1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ADB0244-6AD1-4A5F-8585-56E05AB9947A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9452FE71-35E5-4B49-95C2-9E7205DE633B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98E44E2B-2B3D-4DE1-8250-2181C42FF09E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B07F2B0D-E46E-48D1-803B-18829A9D2268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473A8E31-63B3-43A0-9845-819B114D7B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4891" y="889665"/>
            <a:ext cx="5265736" cy="6173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F2DE2C07-09CC-4AB4-92AE-A0ECFA1FD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4891" y="1755565"/>
            <a:ext cx="5265736" cy="6460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60CE2489-51AD-4F63-8276-7505F2D036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4891" y="2577620"/>
            <a:ext cx="5265736" cy="62921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C2813F29-CF58-4107-885D-5D40560483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4891" y="3441234"/>
            <a:ext cx="5265736" cy="64183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EAC5CB4B-B85F-402A-B239-D4CB2D8D90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4891" y="4257711"/>
            <a:ext cx="5265736" cy="64183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8C89BCA-11C4-46F9-BE13-DA121897EC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889665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8A7E80DA-0DB5-470F-9F12-3DFC3B1CBE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1755236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AF04D733-191A-4C0C-963F-443E79F029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2570241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8CBEF88-38CD-4C77-B00B-FFB35CA6B9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3441234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0D78EAD6-48D3-4B2F-A03B-F73FBA60DE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2100" y="4257711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00AB969-ECD8-4AEA-BB60-C783490F2A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2835" y="5853760"/>
            <a:ext cx="7363882" cy="745007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41A9693A-3733-4899-A1F0-45D71C9217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3026" y="5117668"/>
            <a:ext cx="5265736" cy="64183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852452D1-E0F4-43BC-B2E5-0C39C52B9B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93026" y="5934145"/>
            <a:ext cx="5265736" cy="64183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8F10BC06-A427-4B12-8B7D-66090D78B5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0234" y="5117668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07CCD8D5-6534-44DB-92D5-54721CDC1D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50234" y="5934145"/>
            <a:ext cx="1554836" cy="641835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A9AE6A9-FC5E-4B8C-83B6-053924691C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4ECB0FCA-2574-4497-9667-E5C86A8C8C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A8EAE62-18DC-4EAA-BD57-5DCDA41495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223B429B-5FE1-4497-832D-F621BAFDA9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15A0061-65CA-46BD-A9B6-6D7275DA6E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2122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E556CF66-078D-4125-93F5-810C0D03BA3D}"/>
              </a:ext>
            </a:extLst>
          </p:cNvPr>
          <p:cNvSpPr/>
          <p:nvPr/>
        </p:nvSpPr>
        <p:spPr>
          <a:xfrm>
            <a:off x="241328" y="2869944"/>
            <a:ext cx="11707492" cy="374651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4C80D7-B0DD-4868-9ED9-30CE845246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5683416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0C1AF3-EB17-4364-AB7A-FA97314F09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0C5CC6-2164-473A-9923-3C469A94CC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55E1BB1-0E55-42F4-89BD-781E22EC1D07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BF7A5124-73D5-4684-B231-62FA95314027}"/>
              </a:ext>
            </a:extLst>
          </p:cNvPr>
          <p:cNvCxnSpPr/>
          <p:nvPr/>
        </p:nvCxnSpPr>
        <p:spPr>
          <a:xfrm>
            <a:off x="268751" y="785387"/>
            <a:ext cx="571861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36E04AEF-3F58-47A9-AD7C-937AF6712F32}"/>
              </a:ext>
            </a:extLst>
          </p:cNvPr>
          <p:cNvCxnSpPr/>
          <p:nvPr/>
        </p:nvCxnSpPr>
        <p:spPr>
          <a:xfrm>
            <a:off x="6252932" y="785387"/>
            <a:ext cx="5695898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E0A0FCE-AF44-40EC-9C33-25C0FCFD0B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2923" y="966804"/>
            <a:ext cx="5598825" cy="141660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B2AD6F4-326B-45ED-8DAD-1B163BE2B3F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2316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0" name="Picture Placeholder 3 - 1">
            <a:extLst>
              <a:ext uri="{FF2B5EF4-FFF2-40B4-BE49-F238E27FC236}">
                <a16:creationId xmlns:a16="http://schemas.microsoft.com/office/drawing/2014/main" id="{BC3CFE81-D554-4741-967D-D2FDD9C235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27352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1" name="Picture Placeholder 3 - 2">
            <a:extLst>
              <a:ext uri="{FF2B5EF4-FFF2-40B4-BE49-F238E27FC236}">
                <a16:creationId xmlns:a16="http://schemas.microsoft.com/office/drawing/2014/main" id="{8615CA92-4AA8-49EA-BA24-179212576D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682398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2" name="Picture Placeholder 3 - 3">
            <a:extLst>
              <a:ext uri="{FF2B5EF4-FFF2-40B4-BE49-F238E27FC236}">
                <a16:creationId xmlns:a16="http://schemas.microsoft.com/office/drawing/2014/main" id="{9AC519F1-669C-4247-896C-13A8F4D39B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37444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3" name="Picture Placeholder 3 - 4">
            <a:extLst>
              <a:ext uri="{FF2B5EF4-FFF2-40B4-BE49-F238E27FC236}">
                <a16:creationId xmlns:a16="http://schemas.microsoft.com/office/drawing/2014/main" id="{C4D6E277-3152-481A-978A-0CD119583D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92489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4" name="Picture Placeholder 3 - 5">
            <a:extLst>
              <a:ext uri="{FF2B5EF4-FFF2-40B4-BE49-F238E27FC236}">
                <a16:creationId xmlns:a16="http://schemas.microsoft.com/office/drawing/2014/main" id="{031DB50C-263A-4575-A182-0BDD56E45F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647535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5" name="Picture Placeholder 3 - 6">
            <a:extLst>
              <a:ext uri="{FF2B5EF4-FFF2-40B4-BE49-F238E27FC236}">
                <a16:creationId xmlns:a16="http://schemas.microsoft.com/office/drawing/2014/main" id="{7237C94F-E845-40F0-9964-97230FCACBA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02581" y="2974021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83BA89F-C275-4EF5-A826-E8541C73B3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4081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7" name="Picture Placeholder 3 - 1">
            <a:extLst>
              <a:ext uri="{FF2B5EF4-FFF2-40B4-BE49-F238E27FC236}">
                <a16:creationId xmlns:a16="http://schemas.microsoft.com/office/drawing/2014/main" id="{2F5F7B24-6F5C-49B9-8C8C-5402A7A8E1B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29126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8" name="Picture Placeholder 3 - 2">
            <a:extLst>
              <a:ext uri="{FF2B5EF4-FFF2-40B4-BE49-F238E27FC236}">
                <a16:creationId xmlns:a16="http://schemas.microsoft.com/office/drawing/2014/main" id="{F74D9344-FCAD-49E7-9C93-2EFFCFBC00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684172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19" name="Picture Placeholder 3 - 3">
            <a:extLst>
              <a:ext uri="{FF2B5EF4-FFF2-40B4-BE49-F238E27FC236}">
                <a16:creationId xmlns:a16="http://schemas.microsoft.com/office/drawing/2014/main" id="{140E05B6-C633-4212-B5B5-CB9B541A766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39218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0" name="Picture Placeholder 3 - 4">
            <a:extLst>
              <a:ext uri="{FF2B5EF4-FFF2-40B4-BE49-F238E27FC236}">
                <a16:creationId xmlns:a16="http://schemas.microsoft.com/office/drawing/2014/main" id="{9E3689F9-0098-4389-8AD4-D9986D639C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94263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1" name="Picture Placeholder 3 - 5">
            <a:extLst>
              <a:ext uri="{FF2B5EF4-FFF2-40B4-BE49-F238E27FC236}">
                <a16:creationId xmlns:a16="http://schemas.microsoft.com/office/drawing/2014/main" id="{E6E40EF1-C7F3-409B-A909-986F80EEED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649309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2" name="Picture Placeholder 3 - 6">
            <a:extLst>
              <a:ext uri="{FF2B5EF4-FFF2-40B4-BE49-F238E27FC236}">
                <a16:creationId xmlns:a16="http://schemas.microsoft.com/office/drawing/2014/main" id="{45375D87-2D08-4652-AC5F-20704AF70E8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04355" y="3853619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5A1A1CB8-2C89-4225-B808-74047E75C0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5854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4" name="Picture Placeholder 3 - 1">
            <a:extLst>
              <a:ext uri="{FF2B5EF4-FFF2-40B4-BE49-F238E27FC236}">
                <a16:creationId xmlns:a16="http://schemas.microsoft.com/office/drawing/2014/main" id="{C2A263E5-A224-4D64-9592-BDBAC850C5C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30900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5" name="Picture Placeholder 3 - 2">
            <a:extLst>
              <a:ext uri="{FF2B5EF4-FFF2-40B4-BE49-F238E27FC236}">
                <a16:creationId xmlns:a16="http://schemas.microsoft.com/office/drawing/2014/main" id="{3F6FA943-C361-4481-B1F2-7B23915B22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685946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6" name="Picture Placeholder 3 - 3">
            <a:extLst>
              <a:ext uri="{FF2B5EF4-FFF2-40B4-BE49-F238E27FC236}">
                <a16:creationId xmlns:a16="http://schemas.microsoft.com/office/drawing/2014/main" id="{CAA31769-55A1-4C84-83AC-B337CEFBBD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0992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7" name="Picture Placeholder 3 - 4">
            <a:extLst>
              <a:ext uri="{FF2B5EF4-FFF2-40B4-BE49-F238E27FC236}">
                <a16:creationId xmlns:a16="http://schemas.microsoft.com/office/drawing/2014/main" id="{EC6E45E2-45C3-4755-A9B1-707B04B69EF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96037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8" name="Picture Placeholder 3 - 5">
            <a:extLst>
              <a:ext uri="{FF2B5EF4-FFF2-40B4-BE49-F238E27FC236}">
                <a16:creationId xmlns:a16="http://schemas.microsoft.com/office/drawing/2014/main" id="{F35F1709-263E-479B-B0A4-ED6C96A87F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651083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29" name="Picture Placeholder 3 - 6">
            <a:extLst>
              <a:ext uri="{FF2B5EF4-FFF2-40B4-BE49-F238E27FC236}">
                <a16:creationId xmlns:a16="http://schemas.microsoft.com/office/drawing/2014/main" id="{E277F5FD-36AA-4C2A-8805-E0422440D6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06129" y="4733227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F0A194DD-7635-4DF2-B0A4-40ECE3D62B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628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1" name="Picture Placeholder 3 - 1">
            <a:extLst>
              <a:ext uri="{FF2B5EF4-FFF2-40B4-BE49-F238E27FC236}">
                <a16:creationId xmlns:a16="http://schemas.microsoft.com/office/drawing/2014/main" id="{06FA59E6-8115-41F1-B91D-1E8E2F17B2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32674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2" name="Picture Placeholder 3 - 2">
            <a:extLst>
              <a:ext uri="{FF2B5EF4-FFF2-40B4-BE49-F238E27FC236}">
                <a16:creationId xmlns:a16="http://schemas.microsoft.com/office/drawing/2014/main" id="{2EFECF2C-6924-4610-A85C-979D600315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687720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3" name="Picture Placeholder 3 - 3">
            <a:extLst>
              <a:ext uri="{FF2B5EF4-FFF2-40B4-BE49-F238E27FC236}">
                <a16:creationId xmlns:a16="http://schemas.microsoft.com/office/drawing/2014/main" id="{62F9C3AF-FE09-45ED-96E1-16AE4D32FF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2766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4" name="Picture Placeholder 3 - 4">
            <a:extLst>
              <a:ext uri="{FF2B5EF4-FFF2-40B4-BE49-F238E27FC236}">
                <a16:creationId xmlns:a16="http://schemas.microsoft.com/office/drawing/2014/main" id="{B680BA09-E0E5-45D0-8AD8-5869780EA81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97811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5" name="Picture Placeholder 3 - 5">
            <a:extLst>
              <a:ext uri="{FF2B5EF4-FFF2-40B4-BE49-F238E27FC236}">
                <a16:creationId xmlns:a16="http://schemas.microsoft.com/office/drawing/2014/main" id="{DA3F7389-BFE5-4CC3-AA5F-F5445CA0262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652857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6" name="Picture Placeholder 3 - 6">
            <a:extLst>
              <a:ext uri="{FF2B5EF4-FFF2-40B4-BE49-F238E27FC236}">
                <a16:creationId xmlns:a16="http://schemas.microsoft.com/office/drawing/2014/main" id="{1F81A4DB-706A-4D77-8436-38FB1623C5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07903" y="5612824"/>
            <a:ext cx="1535999" cy="786127"/>
          </a:xfrm>
          <a:solidFill>
            <a:srgbClr val="FFFFFF"/>
          </a:solidFill>
        </p:spPr>
        <p:txBody>
          <a:bodyPr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 logo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F8C21100-102B-4B81-A2D1-8263807D40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00C980B2-0C9B-4FBB-874B-D79F3857AF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175EB48-2AF8-4D4C-92C6-4774126250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3AAC7A41-FBAA-4945-8E4B-32A8ADED25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AE9DFF5-B24A-41B7-8E8D-099F5F39D8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30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8DF98F3-1ABE-4C1B-BD27-B1C3FA5533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4916" y="3933483"/>
            <a:ext cx="7363882" cy="64718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BA85D28-6B4A-40A9-844F-A2D37BAC09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6662" y="5248628"/>
            <a:ext cx="7363882" cy="64718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D66B79F-B520-4FC2-BABB-E328E5EDC5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4916" y="2607009"/>
            <a:ext cx="7363882" cy="64718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3BACA7-F8D3-4584-A673-6989F88BF7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3106FF-31E6-486D-9781-135AA9E644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47EFCB-FA21-4608-8AC6-4CB905A4F6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0CEB4E4-7226-47A8-A517-15F1CFF070A9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E8E8A2C2-CBC7-4B84-B997-EA4DBFF66D63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57DF86BE-2AD5-4087-8DC4-588342CB91AC}"/>
              </a:ext>
            </a:extLst>
          </p:cNvPr>
          <p:cNvCxnSpPr/>
          <p:nvPr/>
        </p:nvCxnSpPr>
        <p:spPr>
          <a:xfrm>
            <a:off x="4624806" y="765462"/>
            <a:ext cx="7324024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4C49E853-A6D6-4C3F-926F-CBE589105E0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7">
            <a:extLst>
              <a:ext uri="{FF2B5EF4-FFF2-40B4-BE49-F238E27FC236}">
                <a16:creationId xmlns:a16="http://schemas.microsoft.com/office/drawing/2014/main" id="{788EBB25-15D2-49FF-AB20-14D48CEDDE0D}"/>
              </a:ext>
            </a:extLst>
          </p:cNvPr>
          <p:cNvCxnSpPr/>
          <p:nvPr/>
        </p:nvCxnSpPr>
        <p:spPr>
          <a:xfrm>
            <a:off x="4624806" y="2589114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1E979580-4F70-4146-951D-D78919CCF9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9959" y="3308034"/>
            <a:ext cx="4718870" cy="561981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7BFE62AA-C99B-49A4-83D6-B7CED74B7D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9959" y="3961866"/>
            <a:ext cx="4718870" cy="568116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1A8EC114-AFE3-4DD4-BABE-BD357758B2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9959" y="4630530"/>
            <a:ext cx="4718870" cy="55942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FADF2FF-A222-452B-8F6A-60B8B4E240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9959" y="2642030"/>
            <a:ext cx="4718870" cy="568006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DAA7BE73-E7AB-4454-9EA9-52C3A79A968E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4D49E8ED-FEB4-4DC6-ABBF-13A5CF56E0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16042"/>
            <a:ext cx="3983803" cy="373445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1E90D4DF-EA01-4207-89A0-BFAD609161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9959" y="5279617"/>
            <a:ext cx="4718870" cy="568116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7C44F6C8-298C-4E5F-A9C1-0BFF19EA9F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29959" y="5948281"/>
            <a:ext cx="4718870" cy="55942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7E12AD90-AC72-4E29-8C13-D0E69867882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3665" y="2641601"/>
            <a:ext cx="2254252" cy="568327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00778DA-7E5D-47AF-A71C-75A173F8DBF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3665" y="3301569"/>
            <a:ext cx="2254252" cy="568327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EB0EEA8E-B16A-496F-9317-EE2A7075101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3665" y="3961537"/>
            <a:ext cx="2254252" cy="568327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BE0B3629-A30D-4986-88F0-A91A2166595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3665" y="4621505"/>
            <a:ext cx="2254252" cy="568327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8DF7580-BA51-4DB1-8207-DC9B61DA3E4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3665" y="5281473"/>
            <a:ext cx="2254252" cy="568327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1D94ACF-A266-4766-B9BE-757848C49D3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783665" y="5941442"/>
            <a:ext cx="2254252" cy="568327"/>
          </a:xfrm>
        </p:spPr>
        <p:txBody>
          <a:bodyPr lIns="0" rIns="0" anchorCtr="1"/>
          <a:lstStyle>
            <a:lvl1pPr algn="ctr">
              <a:defRPr lang="en-GB" sz="7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3A816164-4016-437E-B7B8-CDF1D7361A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24806" y="762783"/>
            <a:ext cx="7324014" cy="1621496"/>
          </a:xfrm>
        </p:spPr>
        <p:txBody>
          <a:bodyPr anchorCtr="1"/>
          <a:lstStyle>
            <a:lvl1pPr algn="ctr"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F2C66B1-78F8-4B8D-9AA0-ADBE2F821B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F86B2A3A-E075-460B-A1F9-F40A30930A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3E47515-F0EF-436F-95F7-E5C05528D3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DADB1D8-9743-4A8C-8C4A-23F4592735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CE8E327-80A5-4EF8-9B70-0DAE2B571E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859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1A619F67-697E-4EF3-A90F-94281FDD8453}"/>
              </a:ext>
            </a:extLst>
          </p:cNvPr>
          <p:cNvSpPr/>
          <p:nvPr/>
        </p:nvSpPr>
        <p:spPr>
          <a:xfrm>
            <a:off x="241328" y="2357816"/>
            <a:ext cx="11707492" cy="4258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F8A7B1-E1B7-4A15-B00C-59A543C48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5683416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D968EA-315B-4BF5-8923-820BC504F8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667156-7840-4E94-9504-41DB34B73E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448796" y="6616461"/>
            <a:ext cx="2743200" cy="2415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053F825-26C9-490B-BB01-AC868943ABF2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3BCC7D23-7E52-42F4-AAA2-5DF169256CD3}"/>
              </a:ext>
            </a:extLst>
          </p:cNvPr>
          <p:cNvCxnSpPr/>
          <p:nvPr/>
        </p:nvCxnSpPr>
        <p:spPr>
          <a:xfrm>
            <a:off x="268751" y="785387"/>
            <a:ext cx="571861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2190078A-589F-4EC0-965D-CD7942975E04}"/>
              </a:ext>
            </a:extLst>
          </p:cNvPr>
          <p:cNvCxnSpPr/>
          <p:nvPr/>
        </p:nvCxnSpPr>
        <p:spPr>
          <a:xfrm>
            <a:off x="6252932" y="785387"/>
            <a:ext cx="5695898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9C2788A-AA9F-4A4E-99A2-DFB2352A14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2923" y="919785"/>
            <a:ext cx="5695898" cy="114076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44E3B076-84F4-4625-A454-93C431736E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0343" y="2637998"/>
            <a:ext cx="2328007" cy="29727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0A36F9B-DDE9-41B5-AEF7-04F770F2C3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15165" y="2637998"/>
            <a:ext cx="2328007" cy="29727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AEABD35E-C1C7-48FB-BC0D-F1DEBD4C57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4626" y="2637998"/>
            <a:ext cx="2328007" cy="29727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F46D3EB-0D27-473B-A02B-242FCA77BA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96366" y="2637998"/>
            <a:ext cx="2328007" cy="29727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5D795B9-1717-4DED-AD05-40C10E53DD50}"/>
              </a:ext>
            </a:extLst>
          </p:cNvPr>
          <p:cNvSpPr/>
          <p:nvPr/>
        </p:nvSpPr>
        <p:spPr>
          <a:xfrm>
            <a:off x="241328" y="2357816"/>
            <a:ext cx="11707492" cy="282833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CFFAC9E7-4E80-4EF7-9375-4CE20F9A3B30}"/>
              </a:ext>
            </a:extLst>
          </p:cNvPr>
          <p:cNvSpPr/>
          <p:nvPr/>
        </p:nvSpPr>
        <p:spPr>
          <a:xfrm>
            <a:off x="241328" y="3663058"/>
            <a:ext cx="11707492" cy="282833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8FAA61B-B548-4DFE-9FCE-81BFC5E47175}"/>
              </a:ext>
            </a:extLst>
          </p:cNvPr>
          <p:cNvSpPr/>
          <p:nvPr/>
        </p:nvSpPr>
        <p:spPr>
          <a:xfrm>
            <a:off x="241328" y="5114943"/>
            <a:ext cx="11707492" cy="282833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0E3C8477-DB13-48AA-8611-867370A587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8350" y="2357816"/>
            <a:ext cx="6573457" cy="28018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D493D5-364A-4375-B9E0-BCB95898FC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8350" y="3665710"/>
            <a:ext cx="6573457" cy="28018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4FAEB59A-BB94-4293-BBEC-8A40C7C60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8350" y="5115363"/>
            <a:ext cx="6573457" cy="280181"/>
          </a:xfrm>
        </p:spPr>
        <p:txBody>
          <a:bodyPr anchorCtr="1"/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E07398A7-ECBC-4CA3-8010-E3F4077CBD0B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791330" y="3969300"/>
            <a:ext cx="1706032" cy="1133471"/>
          </a:xfrm>
        </p:spPr>
        <p:txBody>
          <a:bodyPr/>
          <a:lstStyle>
            <a:lvl1pPr>
              <a:defRPr lang="en-GB" sz="1100"/>
            </a:lvl1pPr>
          </a:lstStyle>
          <a:p>
            <a:pPr lvl="0"/>
            <a:r>
              <a:rPr lang="en-GB"/>
              <a:t>Click on the icon below to insert chart</a:t>
            </a:r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B022C6AB-BB21-4459-8D70-A2AB9F790F46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3726161" y="3979660"/>
            <a:ext cx="1706032" cy="1133471"/>
          </a:xfrm>
        </p:spPr>
        <p:txBody>
          <a:bodyPr/>
          <a:lstStyle>
            <a:lvl1pPr>
              <a:spcBef>
                <a:spcPts val="1000"/>
              </a:spcBef>
              <a:defRPr lang="en-GB" sz="1100"/>
            </a:lvl1pPr>
          </a:lstStyle>
          <a:p>
            <a:pPr lvl="0"/>
            <a:r>
              <a:rPr lang="en-GB"/>
              <a:t>Click on the icon below to insert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96A35874-BBFD-433E-B41E-3D46783F3A25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6660992" y="3976414"/>
            <a:ext cx="1706032" cy="1133471"/>
          </a:xfrm>
        </p:spPr>
        <p:txBody>
          <a:bodyPr/>
          <a:lstStyle>
            <a:lvl1pPr>
              <a:spcBef>
                <a:spcPts val="1000"/>
              </a:spcBef>
              <a:defRPr lang="en-GB" sz="1100"/>
            </a:lvl1pPr>
            <a:lvl2pPr marL="0" lvl="0" indent="0">
              <a:spcBef>
                <a:spcPts val="1000"/>
              </a:spcBef>
              <a:buNone/>
              <a:defRPr lang="en-GB" sz="1100"/>
            </a:lvl2pPr>
          </a:lstStyle>
          <a:p>
            <a:pPr lvl="0"/>
            <a:r>
              <a:rPr lang="en-GB"/>
              <a:t>Click on the icon below to insert chart</a:t>
            </a:r>
          </a:p>
          <a:p>
            <a:pPr lvl="0"/>
            <a:endParaRPr lang="en-GB"/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14E40730-79AE-49AA-A6CE-D1751E61342E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9595823" y="3962479"/>
            <a:ext cx="1706032" cy="1133471"/>
          </a:xfrm>
        </p:spPr>
        <p:txBody>
          <a:bodyPr/>
          <a:lstStyle>
            <a:lvl1pPr>
              <a:spcBef>
                <a:spcPts val="1000"/>
              </a:spcBef>
              <a:defRPr lang="en-GB" sz="1100"/>
            </a:lvl1pPr>
            <a:lvl2pPr marL="0" lvl="0" indent="0">
              <a:spcBef>
                <a:spcPts val="1000"/>
              </a:spcBef>
              <a:buNone/>
              <a:defRPr lang="en-GB" sz="1100"/>
            </a:lvl2pPr>
          </a:lstStyle>
          <a:p>
            <a:pPr lvl="0"/>
            <a:r>
              <a:rPr lang="en-GB"/>
              <a:t>Click on the icon below to insert chart</a:t>
            </a:r>
          </a:p>
          <a:p>
            <a:pPr lvl="0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68CE840-F5A0-4148-856F-433C073F93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5473790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53A3EB4-71C9-43CD-8D64-55F4C87981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5473040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4A1491A-6835-43DD-81C4-BEF5ADA9B5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5475838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9C140A0-AA50-4962-A8DD-D8462B451D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5483921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2AA0735-330C-49A2-9827-2EE0B72C92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5689387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357991B-1004-4496-BD5E-30D329840A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5691518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14806E8-AD03-4276-84B7-64E518422A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5693648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7FFDCDD-3F15-43B4-B3FC-0C6DBA3617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5695779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B23AD888-4D43-4BC9-8DE6-991241EE12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5901921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9242954-9284-40D0-B14B-AEAAEB01D7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5904052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51180D43-4C0A-433B-8416-E104E62320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5906182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3A311F2-63F5-4E8B-B1B0-41D0E33786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5908313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0AE9495-EC5A-494A-B464-BAB66FA5A2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6114464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B8CCFA9C-EC9C-45FD-8E2D-46AC39D1D0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6116595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C5EA4655-071C-4347-B924-1E42FE0FE7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6118725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F176E8F7-D2E5-4FD5-A618-745AFA0F94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6120856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CBFE3708-616D-45C0-87BE-DD910A0D6B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6326998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20EEF05B-1557-480C-8232-B7350E509B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6329129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612F8F01-92C0-4377-B649-4A0D4136BC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6331259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D59ACA5-E7A9-493B-BF0D-A11DF4B3FC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6333390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EC63815-6F7A-41B6-BAC1-C7678F6AD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546B35D2-8120-48B9-B313-E420C3CA0D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3617F1B7-B647-4585-A49E-0A4C2F2852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12F2CFFE-C21B-4831-99E3-6FC6D2C4A9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57D59A0C-0880-48C5-9D79-A828BECAD8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4220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B90F7517-FC7F-4F67-8E19-D0911842E4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59051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8">
            <a:extLst>
              <a:ext uri="{FF2B5EF4-FFF2-40B4-BE49-F238E27FC236}">
                <a16:creationId xmlns:a16="http://schemas.microsoft.com/office/drawing/2014/main" id="{CD68C4F2-9187-418E-B9F4-3374F1248D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93882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02BE7668-265A-41EA-99BE-1F9A04DAB6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728713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A115616-FF69-4B47-9D1A-97A83C3BB7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991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411168AE-9CD8-4E24-88C5-31849D5F3059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D5132E4-EBAA-4E68-B5DC-C13F686079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124" y="5175257"/>
            <a:ext cx="4115677" cy="1441066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B9129C2-B711-4E05-A7A6-2543861F8F8F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265088-7ECB-418D-8B19-2DBE58C32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D6B935-365C-4EA2-8BFF-9459E8F049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6C0F0E-9FE7-423C-8CB1-BF6F0C7AC1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04D8AF4-A5D1-4A13-AD69-971CDBE698A7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327F4CD9-38D3-4C3F-8D19-1FBB8234C6A1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9C69B7B7-1913-4783-B240-FE58497A590A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B8F0475F-CB2B-4146-AA90-7634FE9D1F0D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9686626E-AA23-4776-9734-ED1FEEDD5BDD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FA3EAA4-DACB-4C3A-9C5E-9FBC750A47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229766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4489E01-5866-4BDD-97EC-8552CDEA2D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5435449"/>
            <a:ext cx="3994720" cy="963613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F8D6323D-60A3-44C3-AAE0-CA8142440E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2608993"/>
            <a:ext cx="3628887" cy="400371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E658FD-6761-4726-9D87-562CCED554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5438778"/>
            <a:ext cx="3438070" cy="104153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52E2193C-7F8C-4C20-88D3-FD2BC49547DD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8395033" y="2695852"/>
            <a:ext cx="3437138" cy="2742925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 chart</a:t>
            </a:r>
          </a:p>
        </p:txBody>
      </p:sp>
      <p:cxnSp>
        <p:nvCxnSpPr>
          <p:cNvPr id="17" name="Straight Connector 33">
            <a:extLst>
              <a:ext uri="{FF2B5EF4-FFF2-40B4-BE49-F238E27FC236}">
                <a16:creationId xmlns:a16="http://schemas.microsoft.com/office/drawing/2014/main" id="{AAB1796F-2A99-4EB5-9876-A4CB7E41AAF1}"/>
              </a:ext>
            </a:extLst>
          </p:cNvPr>
          <p:cNvCxnSpPr/>
          <p:nvPr/>
        </p:nvCxnSpPr>
        <p:spPr>
          <a:xfrm>
            <a:off x="4554141" y="7835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34">
            <a:extLst>
              <a:ext uri="{FF2B5EF4-FFF2-40B4-BE49-F238E27FC236}">
                <a16:creationId xmlns:a16="http://schemas.microsoft.com/office/drawing/2014/main" id="{8DE34A11-03B6-4A19-860D-E306712FD7C4}"/>
              </a:ext>
            </a:extLst>
          </p:cNvPr>
          <p:cNvCxnSpPr/>
          <p:nvPr/>
        </p:nvCxnSpPr>
        <p:spPr>
          <a:xfrm>
            <a:off x="8299249" y="7835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3FD6379-6F5E-4134-8230-8B751BB338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800209"/>
            <a:ext cx="3627964" cy="172877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B3B8AC0-6AFD-460A-9E7D-341A733242E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9249" y="797795"/>
            <a:ext cx="3627964" cy="172877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09A8D5E-BF41-4F6C-8726-E7F19859BA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8C1D6F2-9D1F-41DC-B199-57795C7A26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5C87A61-A178-4817-B0EB-2480751111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5EE631F2-FAE3-4169-8CE6-C22216222F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9CB023F-9659-4DEA-A91F-C56BD56252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429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with 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275DE048-C7A8-47FA-9000-388E3E2823B3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4867A4E-311A-468E-9D0C-4A4F8014C6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124" y="5175257"/>
            <a:ext cx="4115677" cy="1441066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2AD158-1B01-42B3-BA96-8E052A0862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9DD0C-830D-41F9-A4E6-132070DD55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3BD3A-55AF-4BD2-B109-EE852FDEF2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20ACCD95-BD23-4D03-9CDE-A4AB41643FCF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D23E6538-D5B5-4213-BC41-FB504B001486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4EE7FB6C-D092-4F48-810A-510D61BA11DB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EFD6C2CE-5FCE-4428-9F34-E759323AC444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ADABDD17-5345-4102-BA1C-C07C6307F41B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B327E8A-1CAF-4CD3-B048-216E6ED3A2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229766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F6BF0E1-5E0B-43A7-A5E8-47B9B1968E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5335926"/>
            <a:ext cx="3994720" cy="1188162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DFA9A78-5798-49A5-970E-630E8BCDC05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2608316"/>
            <a:ext cx="3628887" cy="4008235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cxnSp>
        <p:nvCxnSpPr>
          <p:cNvPr id="14" name="Straight Connector 33">
            <a:extLst>
              <a:ext uri="{FF2B5EF4-FFF2-40B4-BE49-F238E27FC236}">
                <a16:creationId xmlns:a16="http://schemas.microsoft.com/office/drawing/2014/main" id="{913BF749-B4D0-49E3-8024-74864436D5FA}"/>
              </a:ext>
            </a:extLst>
          </p:cNvPr>
          <p:cNvCxnSpPr/>
          <p:nvPr/>
        </p:nvCxnSpPr>
        <p:spPr>
          <a:xfrm>
            <a:off x="4554141" y="7835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5" name="Straight Connector 34">
            <a:extLst>
              <a:ext uri="{FF2B5EF4-FFF2-40B4-BE49-F238E27FC236}">
                <a16:creationId xmlns:a16="http://schemas.microsoft.com/office/drawing/2014/main" id="{77F85620-C6CD-4A4D-8E13-350EE528FF04}"/>
              </a:ext>
            </a:extLst>
          </p:cNvPr>
          <p:cNvCxnSpPr/>
          <p:nvPr/>
        </p:nvCxnSpPr>
        <p:spPr>
          <a:xfrm>
            <a:off x="8299249" y="7835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8083642-E6DC-4E5D-ABDB-5107ED0B93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801435"/>
            <a:ext cx="3627964" cy="1715624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8895F8B1-6ACD-455C-8EA0-CE653B29495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9249" y="801435"/>
            <a:ext cx="3627964" cy="1715624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AFB338E3-9F71-4A5B-82D4-5F70E505B20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9249" y="2608316"/>
            <a:ext cx="3628887" cy="400799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3BE0135-EB57-4ECD-BA35-E16310D48A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9642185-F2BC-406E-A2FB-C81AA63DFD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C6D5A53-6F18-40EA-9AFE-3B18A5181A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3A3D44B-8755-45EB-ACB1-738F4431B3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5E70949-E520-4C9D-B621-37210F2EB1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5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4">
            <a:extLst>
              <a:ext uri="{FF2B5EF4-FFF2-40B4-BE49-F238E27FC236}">
                <a16:creationId xmlns:a16="http://schemas.microsoft.com/office/drawing/2014/main" id="{BD84CCD1-2070-4BF6-A754-C450D9005D27}"/>
              </a:ext>
            </a:extLst>
          </p:cNvPr>
          <p:cNvSpPr/>
          <p:nvPr/>
        </p:nvSpPr>
        <p:spPr>
          <a:xfrm>
            <a:off x="253124" y="2611151"/>
            <a:ext cx="4115677" cy="400531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41A02F-B59C-4434-908A-9226B7188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2920AD-8632-4441-A9E3-9A19D518EA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89D1CB-1606-4644-8B4E-9767809DC1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5D22095E-B305-480E-9F3C-3CB0C9C50499}" type="slidenum">
              <a:t>‹#›</a:t>
            </a:fld>
            <a:endParaRPr lang="en-GB"/>
          </a:p>
        </p:txBody>
      </p: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17B4221C-097F-4478-9F9A-3FF7760B1AAA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093D9BD8-672A-4794-B769-D9A4EEC2CB9D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7">
            <a:extLst>
              <a:ext uri="{FF2B5EF4-FFF2-40B4-BE49-F238E27FC236}">
                <a16:creationId xmlns:a16="http://schemas.microsoft.com/office/drawing/2014/main" id="{E912BF18-1F6E-4868-A196-0690CD5608A3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77CAA2-90DF-49DF-974D-38C071F2C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6825" y="1033198"/>
            <a:ext cx="5219998" cy="5219550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DA973F3-68C6-4FF8-90C8-4650C8D4E6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72198" y="4710796"/>
            <a:ext cx="1726131" cy="1543232"/>
          </a:xfrm>
        </p:spPr>
        <p:txBody>
          <a:bodyPr/>
          <a:lstStyle>
            <a:lvl1pPr>
              <a:defRPr lang="en-GB" sz="1000"/>
            </a:lvl1pPr>
          </a:lstStyle>
          <a:p>
            <a:pPr lvl="0"/>
            <a:r>
              <a:rPr lang="en-GB"/>
              <a:t>Click on icon to insert an 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58DE52-4FE8-4634-881B-7850AD345F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68824" y="2691618"/>
            <a:ext cx="1729514" cy="1536896"/>
          </a:xfrm>
        </p:spPr>
        <p:txBody>
          <a:bodyPr/>
          <a:lstStyle>
            <a:lvl1pPr>
              <a:defRPr lang="en-GB" sz="1000"/>
            </a:lvl1pPr>
          </a:lstStyle>
          <a:p>
            <a:pPr lvl="0"/>
            <a:r>
              <a:rPr lang="en-GB"/>
              <a:t>Click on icon to insert an image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7797BA4-31A3-48AA-99A2-3A532B4E98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9239" y="2685272"/>
            <a:ext cx="2198510" cy="304166"/>
          </a:xfrm>
        </p:spPr>
        <p:txBody>
          <a:bodyPr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8F669AE1-7C7B-4FF3-9A6A-3463F1DEF6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9239" y="2989429"/>
            <a:ext cx="2198510" cy="507757"/>
          </a:xfrm>
        </p:spPr>
        <p:txBody>
          <a:bodyPr/>
          <a:lstStyle>
            <a:lvl1pPr>
              <a:defRPr lang="en-GB" sz="12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873FC4B-C42B-4A11-8AF0-A2EABBA34A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1C8B7F4-27D9-423E-B215-E54E3A6BF2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EBF8C01-F2C2-467D-A701-900D33550E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C4E4DB8-A0D5-4442-BD4A-81C725C0CF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6FFE385-924F-4325-B789-897298E5FD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9239" y="4724384"/>
            <a:ext cx="2198510" cy="304166"/>
          </a:xfrm>
        </p:spPr>
        <p:txBody>
          <a:bodyPr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FD78880-31E8-4FB8-BB72-290DBA0BB7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9239" y="5028550"/>
            <a:ext cx="2198510" cy="507757"/>
          </a:xfrm>
        </p:spPr>
        <p:txBody>
          <a:bodyPr/>
          <a:lstStyle>
            <a:lvl1pPr>
              <a:defRPr lang="en-GB" sz="1200" i="1"/>
            </a:lvl1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269395D-BC70-463C-B02C-6751BD8425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9239" y="3695501"/>
            <a:ext cx="2198510" cy="532994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D0220B6-586E-4EF1-A329-53010BE79A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89239" y="5734879"/>
            <a:ext cx="2198510" cy="532994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Email</a:t>
            </a:r>
            <a:br>
              <a:rPr lang="en-GB"/>
            </a:br>
            <a:r>
              <a:rPr lang="en-GB"/>
              <a:t>Twitter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D39D911-2A62-4713-B210-3202E30196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65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2 one column text +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66DF7E7-4027-4CFA-9C92-C0C6A08A8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5720815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2C76EF7B-6C20-401F-ACBD-B43AF23567AB}"/>
              </a:ext>
            </a:extLst>
          </p:cNvPr>
          <p:cNvCxnSpPr/>
          <p:nvPr/>
        </p:nvCxnSpPr>
        <p:spPr>
          <a:xfrm flipV="1">
            <a:off x="240139" y="1340766"/>
            <a:ext cx="5720679" cy="1884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3CD622E5-C685-4112-97F7-49BE75996A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5721464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(2:2 one column text + chart/table)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E58DC-1643-43D2-8601-7C7B69F2BD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A229-408D-4111-B947-78A21DC251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A0765E9-23A1-4307-9C39-EA88CFFA41E4}" type="slidenum">
              <a:t>‹#›</a:t>
            </a:fld>
            <a:endParaRPr lang="en-GB"/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46AACB27-202E-4EA9-87D9-E346A9438934}"/>
              </a:ext>
            </a:extLst>
          </p:cNvPr>
          <p:cNvCxnSpPr/>
          <p:nvPr/>
        </p:nvCxnSpPr>
        <p:spPr>
          <a:xfrm flipV="1">
            <a:off x="6249530" y="1338891"/>
            <a:ext cx="5720679" cy="1875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409B31D3-B047-4133-868E-31438BEB5BD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44172" y="1515307"/>
            <a:ext cx="5706532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15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ai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2123F4AA-AF2C-409A-B03F-928FFD4020BD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FF9F77-E7CD-4076-B689-8E31D3B8F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C52154-44F9-4D71-BABF-2D693F5207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300076-852E-401F-95E6-9E6445F206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BD27F80-3821-4D20-9F9B-EB94D10C205E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4036D678-B0A8-4829-893B-BF3D40D1C0BB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716A69ED-0D99-4F72-81EC-63D03C7EC2D8}"/>
              </a:ext>
            </a:extLst>
          </p:cNvPr>
          <p:cNvCxnSpPr/>
          <p:nvPr/>
        </p:nvCxnSpPr>
        <p:spPr>
          <a:xfrm>
            <a:off x="253124" y="2588538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8EFB007-3654-481A-8005-7E318EF93C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268495"/>
            <a:ext cx="3983803" cy="3182002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3A616F90-BB6E-4CE5-AF61-44D15F82C184}"/>
              </a:ext>
            </a:extLst>
          </p:cNvPr>
          <p:cNvCxnSpPr/>
          <p:nvPr/>
        </p:nvCxnSpPr>
        <p:spPr>
          <a:xfrm>
            <a:off x="4554141" y="258853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455B3D8C-56AA-432E-9331-F7E0E3018160}"/>
              </a:ext>
            </a:extLst>
          </p:cNvPr>
          <p:cNvCxnSpPr/>
          <p:nvPr/>
        </p:nvCxnSpPr>
        <p:spPr>
          <a:xfrm>
            <a:off x="8299249" y="258853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B0D8FE-3949-4A02-B8D6-047CBEDE88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ECD77B2F-AA0F-4C51-816B-4348E550CFE8}"/>
              </a:ext>
            </a:extLst>
          </p:cNvPr>
          <p:cNvCxnSpPr/>
          <p:nvPr/>
        </p:nvCxnSpPr>
        <p:spPr>
          <a:xfrm>
            <a:off x="416298" y="3128345"/>
            <a:ext cx="70645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8F179FA-5A03-4DC1-9E7C-729CFC6A780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785387"/>
            <a:ext cx="3627964" cy="180591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2286F6A2-5248-46C7-B8CB-67731E0DB2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8509" y="782625"/>
            <a:ext cx="3627964" cy="1805912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able Placeholder 12">
            <a:extLst>
              <a:ext uri="{FF2B5EF4-FFF2-40B4-BE49-F238E27FC236}">
                <a16:creationId xmlns:a16="http://schemas.microsoft.com/office/drawing/2014/main" id="{CDCBDB8E-FF6F-4CD0-899D-5D1A77425554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54141" y="2723769"/>
            <a:ext cx="7372322" cy="257858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9723C97-EB11-4F44-B0C6-E042BE2BC5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35BF16E-4278-4A59-845A-1C7DF83FE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7E1D26E-35B3-403B-825C-C179DD1DBF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74AA68-B262-425A-B772-761CA45BE2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A0AE343-2531-44E7-A2A3-C9E0CE97C7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529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ailer with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29EE18C9-C7B7-45C7-A42F-9CE9E2ABAAE6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88CD50-58ED-48F6-B879-6520F49CAD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8C4360-2F85-4C5B-98B3-1334CDA224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A65371-A8C2-420F-B79E-7BE5CC4A68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9F5326D-9E1C-4577-BBCB-557ED745DC33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A1D015B8-F2A5-4712-87C5-102F81C762FD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54F75981-2B04-4DE8-B92F-5D0112F3F082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0DCD976-E54A-4C4C-A205-E691677382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268495"/>
            <a:ext cx="3983803" cy="3182002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3DFD1DA4-38B4-402A-AF6F-01B725E8220B}"/>
              </a:ext>
            </a:extLst>
          </p:cNvPr>
          <p:cNvCxnSpPr/>
          <p:nvPr/>
        </p:nvCxnSpPr>
        <p:spPr>
          <a:xfrm>
            <a:off x="4554141" y="37036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5EF93C70-CBFE-4D00-8F34-C0FE075054A4}"/>
              </a:ext>
            </a:extLst>
          </p:cNvPr>
          <p:cNvCxnSpPr/>
          <p:nvPr/>
        </p:nvCxnSpPr>
        <p:spPr>
          <a:xfrm>
            <a:off x="8299249" y="3703685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1EE1619-B626-4C64-AF72-D8AB358A6C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9A00EA39-8A27-4962-B432-D2D78D0E4537}"/>
              </a:ext>
            </a:extLst>
          </p:cNvPr>
          <p:cNvCxnSpPr/>
          <p:nvPr/>
        </p:nvCxnSpPr>
        <p:spPr>
          <a:xfrm>
            <a:off x="416298" y="3128345"/>
            <a:ext cx="70645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47543364-4D9F-4C6C-975C-17D921D39C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785387"/>
            <a:ext cx="3627964" cy="291829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6522023-BF91-4623-B2E4-EFA6185CF1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8509" y="782625"/>
            <a:ext cx="3627964" cy="291829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able Placeholder 12">
            <a:extLst>
              <a:ext uri="{FF2B5EF4-FFF2-40B4-BE49-F238E27FC236}">
                <a16:creationId xmlns:a16="http://schemas.microsoft.com/office/drawing/2014/main" id="{647D7C56-30FB-483C-9730-F47726156536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54141" y="3871917"/>
            <a:ext cx="7372322" cy="257858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B92AA67-D90D-4878-988E-5E7E889E86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4F3B511-BA9F-4935-974F-1BC6308285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EB12A7F-26FF-4AAA-A68A-B9031C7325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BE25F3A-9F53-459E-B47E-E0DA455DA2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0B8DE5D-C0E3-4E4A-80FE-9B4FB4BF0C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260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pper Trend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980C9CF-7D54-4AFF-9E13-AEFC2DDF70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3676866"/>
            <a:ext cx="7363882" cy="143457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6B02CDC-13D3-4E1E-B954-F0CFA1F9C8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1430853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ECEC15-F1BC-44D5-AD06-D1AF1062DC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C29D9-BE71-4DEF-A3F2-5587D11EE9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7A65-A370-4403-819A-DF649B7187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0F7563D-D7DF-4FBA-B5CC-4E1A70C97DC8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905A8584-9B98-4B86-8BB4-FFBB4A5EEDB7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40A6CD19-C297-4829-A03F-940E9C587F56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FE49B48B-8336-4B94-9A52-503BB01EADF6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B58DB59C-6C21-4489-90E4-AB42F2AF8C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3443" y="1129604"/>
            <a:ext cx="5023969" cy="89575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CF856F3-86CC-4D78-97AB-06BDD2039F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77437" y="889007"/>
            <a:ext cx="1423665" cy="83658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79D58901-37A9-42C7-9477-8831502B7D3F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68380E8C-E530-49DF-A7B6-31B508088C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16042"/>
            <a:ext cx="3983803" cy="373445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06DD56E-9F61-4C9A-A535-F838FA1C35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2511" y="888997"/>
            <a:ext cx="2335834" cy="240596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6F777EA5-115E-4ECD-89FF-B841A2CFFF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3443" y="2569601"/>
            <a:ext cx="5023969" cy="89575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009609EB-B106-4E54-9CF3-7BE8DB38A3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77437" y="2329004"/>
            <a:ext cx="1423665" cy="83658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05F4750-F22E-44EC-875B-E4F9A6E8B2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2511" y="2329004"/>
            <a:ext cx="2335834" cy="240596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3A74D853-DCC7-44DD-8B50-54DDDA05FB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3443" y="4011911"/>
            <a:ext cx="5023969" cy="89575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3B05310-CF3B-49CF-96C1-017990E310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77437" y="3771305"/>
            <a:ext cx="1423665" cy="83658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726C51F-D0AB-4F00-8E1B-27EDC2C670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2511" y="3771305"/>
            <a:ext cx="2335834" cy="240596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7021A121-58A3-4558-9FCD-0B6971BFB7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3443" y="5454213"/>
            <a:ext cx="5023969" cy="89575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3C78434-7960-4A51-985B-4670450893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877437" y="5213616"/>
            <a:ext cx="1423665" cy="836584"/>
          </a:xfrm>
        </p:spPr>
        <p:txBody>
          <a:bodyPr lIns="0" rIns="0" anchorCtr="1"/>
          <a:lstStyle>
            <a:lvl1pPr algn="ctr">
              <a:defRPr lang="en-GB" sz="800"/>
            </a:lvl1pPr>
          </a:lstStyle>
          <a:p>
            <a:pPr lvl="0"/>
            <a:r>
              <a:rPr lang="en-GB"/>
              <a:t>Click on the icon below to insert an icon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B472FCB-33D4-45E4-8CDD-8644474993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2511" y="5213616"/>
            <a:ext cx="2335834" cy="240596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1E4E6BEE-18D4-40A5-80BA-3C6AB9EFC4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B66EC66-DD04-42A7-A54F-D21AEB3080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1432BD-ACDA-4D7E-80BD-3DE6902EB7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A3CE8D6E-5E15-4686-B579-A7A70E45E9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698D0A0-8204-44D2-95D6-D57F3CD2A2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09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pperV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89EE7F22-F950-4733-B13F-F36DA0D5CFBE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05EB94D-0C24-4C0D-A64A-C15A6D19CBF9}"/>
              </a:ext>
            </a:extLst>
          </p:cNvPr>
          <p:cNvSpPr/>
          <p:nvPr/>
        </p:nvSpPr>
        <p:spPr>
          <a:xfrm>
            <a:off x="4584838" y="765462"/>
            <a:ext cx="3695995" cy="585099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C8F717-4B39-40D3-B02C-5F1DB9FC16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51320-A798-4D67-9566-9DEAFA19F8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C5C07-068A-4A33-9734-F7033A4438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518069C-FE04-43A3-854F-F404E3FEEDF9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8D12DC95-4E2E-4D5D-82CC-06D9F9F2BF4D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B061570C-02FE-4AF4-A371-FA2EE34BDEE6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32D3E745-8FE8-402D-BBDE-5C4CE5C91E0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728B7-8C4D-4687-BDB9-E76E25C6F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1145139"/>
            <a:ext cx="3313776" cy="527650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A67064C-D1ED-4974-9C24-BD94B830EC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842025"/>
            <a:ext cx="3141503" cy="303114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E4E3813-9121-4340-BFCC-BDE3198E07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39537" y="842025"/>
            <a:ext cx="3141503" cy="303114"/>
          </a:xfrm>
        </p:spPr>
        <p:txBody>
          <a:bodyPr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98CD249-61AC-45DD-9441-B25572B3B4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39537" y="1145139"/>
            <a:ext cx="3328388" cy="375544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CA3B750-9AA7-42E7-94F5-21A16CDDC4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39537" y="3063349"/>
            <a:ext cx="3328388" cy="335829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70C2BDD0-4F09-484E-A558-B8EAE6C64A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439537" y="1520692"/>
            <a:ext cx="3328388" cy="1431237"/>
          </a:xfrm>
        </p:spPr>
        <p:txBody>
          <a:bodyPr anchorCtr="1"/>
          <a:lstStyle>
            <a:lvl1pPr algn="ctr">
              <a:defRPr lang="en-GB" sz="1050"/>
            </a:lvl1pPr>
          </a:lstStyle>
          <a:p>
            <a:pPr lvl="0"/>
            <a:r>
              <a:rPr lang="en-GB"/>
              <a:t>Click on icon below to insert an image 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4FD11686-6A4D-41AB-AF30-241573A076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321879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5046CF18-0AA9-46EE-B614-838089E6C8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3906892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62AB1642-BDB2-46EC-AB3D-85FC53666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4594988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4E4AE6A0-00BC-4FBA-A0F5-5533AFABC8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5283083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22A2DC4A-EE73-4413-A701-E78BB5CFAF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593" y="5971169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DA3C536B-ABE5-40F6-AC4F-7805A2A059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3212076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0D80AD7-C40B-4A75-B372-E8B798AEF9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3900172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592E694-C675-4E51-A293-DE6394C31F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4588267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8ACFEBFF-C125-4472-AD15-7DFA1D9F34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5276353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08BED84-EDC7-4AB7-A561-AC9A32E46C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49264" y="5964448"/>
            <a:ext cx="3064099" cy="457200"/>
          </a:xfrm>
        </p:spPr>
        <p:txBody>
          <a:bodyPr anchor="ctr"/>
          <a:lstStyle>
            <a:lvl1pPr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7813A618-00EE-4A79-A22D-54E0434346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2775" y="2666774"/>
            <a:ext cx="3934974" cy="457200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9697FFF-CFEB-43F8-B7B4-0EF44DF6D1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4882B36-50CA-49B9-BEDC-4CC9CA2DA3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BA69990-5E0C-4A4D-B55B-D035DD5E96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C9AB8841-227C-495E-A5E8-4FDD836A0C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1612D77-788C-40D7-9B89-6295B588DC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34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0525F470-1DA2-4A7E-BF43-51C664D62DBF}"/>
              </a:ext>
            </a:extLst>
          </p:cNvPr>
          <p:cNvSpPr/>
          <p:nvPr/>
        </p:nvSpPr>
        <p:spPr>
          <a:xfrm>
            <a:off x="8299249" y="3412367"/>
            <a:ext cx="3629637" cy="319622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624C8F37-2FE3-4A2A-BCBB-4F6C8EA96213}"/>
              </a:ext>
            </a:extLst>
          </p:cNvPr>
          <p:cNvSpPr/>
          <p:nvPr/>
        </p:nvSpPr>
        <p:spPr>
          <a:xfrm>
            <a:off x="4554141" y="3420240"/>
            <a:ext cx="3629637" cy="319622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415306-16A4-4678-B9A3-8B1604EC2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C69CE-8B83-45C7-9B02-BDB621AF00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66EF5-55A7-4402-B738-846A1313C5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60537F3-85B8-4882-8C16-D900D5AB505F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2CBEF38E-61EA-432D-B6CE-AD433889DBA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D19DFBA1-7D4A-4D53-AA02-9269C230818C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DA4EBB0F-8B57-428A-86AD-7E0F4286C91E}"/>
              </a:ext>
            </a:extLst>
          </p:cNvPr>
          <p:cNvCxnSpPr/>
          <p:nvPr/>
        </p:nvCxnSpPr>
        <p:spPr>
          <a:xfrm>
            <a:off x="4554141" y="34202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9C874221-139D-4841-B616-7F2F94FF06BF}"/>
              </a:ext>
            </a:extLst>
          </p:cNvPr>
          <p:cNvCxnSpPr/>
          <p:nvPr/>
        </p:nvCxnSpPr>
        <p:spPr>
          <a:xfrm>
            <a:off x="8299249" y="34202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21E97B5-476A-49A7-A69A-ABA35F71D5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15159" y="4272899"/>
            <a:ext cx="3438070" cy="217917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9B20D84B-FA12-4467-98C6-7AE82573D227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6A7F174-A429-4307-8A98-174BC75353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148663"/>
            <a:ext cx="3994099" cy="13891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BC3D2DC-C7C7-4F4F-849D-B1CFE2AA6F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4272899"/>
            <a:ext cx="3438070" cy="217917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42">
            <a:extLst>
              <a:ext uri="{FF2B5EF4-FFF2-40B4-BE49-F238E27FC236}">
                <a16:creationId xmlns:a16="http://schemas.microsoft.com/office/drawing/2014/main" id="{6D383176-6780-467C-B96B-DE2A0B56B44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778245"/>
            <a:ext cx="3628887" cy="262698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7D97AE02-BD11-4EF8-A32E-8CB82514D2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300914" y="778245"/>
            <a:ext cx="3627964" cy="2627126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cxnSp>
        <p:nvCxnSpPr>
          <p:cNvPr id="17" name="Straight Connector 3">
            <a:extLst>
              <a:ext uri="{FF2B5EF4-FFF2-40B4-BE49-F238E27FC236}">
                <a16:creationId xmlns:a16="http://schemas.microsoft.com/office/drawing/2014/main" id="{C22B5239-3284-411F-9A76-C54B25EACBBF}"/>
              </a:ext>
            </a:extLst>
          </p:cNvPr>
          <p:cNvCxnSpPr/>
          <p:nvPr/>
        </p:nvCxnSpPr>
        <p:spPr>
          <a:xfrm>
            <a:off x="4751460" y="4119070"/>
            <a:ext cx="603906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19">
            <a:extLst>
              <a:ext uri="{FF2B5EF4-FFF2-40B4-BE49-F238E27FC236}">
                <a16:creationId xmlns:a16="http://schemas.microsoft.com/office/drawing/2014/main" id="{B8BE1273-BBB1-4577-A08F-3260E7C487B0}"/>
              </a:ext>
            </a:extLst>
          </p:cNvPr>
          <p:cNvCxnSpPr/>
          <p:nvPr/>
        </p:nvCxnSpPr>
        <p:spPr>
          <a:xfrm>
            <a:off x="8511610" y="4119070"/>
            <a:ext cx="603906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2174F5B-BA98-41DA-ADC7-6C7FEA5EF3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5082198"/>
            <a:ext cx="3994099" cy="13891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0" name="Straight Connector 21">
            <a:extLst>
              <a:ext uri="{FF2B5EF4-FFF2-40B4-BE49-F238E27FC236}">
                <a16:creationId xmlns:a16="http://schemas.microsoft.com/office/drawing/2014/main" id="{83D2232A-FA84-4F15-B4E2-680FC47BADE1}"/>
              </a:ext>
            </a:extLst>
          </p:cNvPr>
          <p:cNvCxnSpPr/>
          <p:nvPr/>
        </p:nvCxnSpPr>
        <p:spPr>
          <a:xfrm>
            <a:off x="431093" y="3057973"/>
            <a:ext cx="603898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21" name="Straight Connector 22">
            <a:extLst>
              <a:ext uri="{FF2B5EF4-FFF2-40B4-BE49-F238E27FC236}">
                <a16:creationId xmlns:a16="http://schemas.microsoft.com/office/drawing/2014/main" id="{D11F8B83-CE37-4043-B82C-01AB9EB38B4C}"/>
              </a:ext>
            </a:extLst>
          </p:cNvPr>
          <p:cNvCxnSpPr/>
          <p:nvPr/>
        </p:nvCxnSpPr>
        <p:spPr>
          <a:xfrm>
            <a:off x="431093" y="4999088"/>
            <a:ext cx="603898" cy="0"/>
          </a:xfrm>
          <a:prstGeom prst="straightConnector1">
            <a:avLst/>
          </a:prstGeom>
          <a:noFill/>
          <a:ln w="19046" cap="flat">
            <a:solidFill>
              <a:srgbClr val="7F9BC0"/>
            </a:solidFill>
            <a:prstDash val="solid"/>
            <a:miter/>
          </a:ln>
        </p:spPr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3C21680-360B-4F39-A37C-09EB45E9C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49428"/>
            <a:ext cx="3855942" cy="347755"/>
          </a:xfrm>
        </p:spPr>
        <p:txBody>
          <a:bodyPr anchor="b"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Summary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25AADA0-D194-45E4-8212-523C194C02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4582396"/>
            <a:ext cx="3855942" cy="347755"/>
          </a:xfrm>
        </p:spPr>
        <p:txBody>
          <a:bodyPr anchor="b"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Opening hours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9BBABC2-6B1B-4A2B-8A33-442269371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8100" y="3581018"/>
            <a:ext cx="3445130" cy="452600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791A0BB-ACE9-423D-A2FC-499F8C7200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7974" y="3581018"/>
            <a:ext cx="3445130" cy="452600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0DA1613-F17C-456E-9E66-2A7B69B30D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F6E88F6-7AD9-4229-81C7-A353C49BCF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6ADB23E-656C-467B-AE9A-00C923838A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F40A722-4F68-48BD-89F7-23A2570966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616899B-7687-4A90-A5FE-32A1F04FFD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550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EA6DF5DF-D082-42A2-AE90-F8C0A2874622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A58F3D-ECBD-4FF5-BD0F-2AC5FA5EC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C6E892-6BF6-4EF7-985E-AE36B918A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48E044-FADE-450A-AC45-4DFB8C08FC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A4695212-269D-43D2-A61B-9B557833633A}" type="slidenum">
              <a:t>‹#›</a:t>
            </a:fld>
            <a:endParaRPr lang="en-GB"/>
          </a:p>
        </p:txBody>
      </p: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D4684E95-9D61-4FBA-9AB7-797E4310491E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19046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8A9D0821-450B-4EC8-B407-326AC7A57A15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4E553CC-B0D7-4F54-B2B7-03E3C582A8C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84829" y="794915"/>
            <a:ext cx="7363992" cy="3393713"/>
          </a:xfrm>
        </p:spPr>
        <p:txBody>
          <a:bodyPr anchorCtr="1"/>
          <a:lstStyle>
            <a:lvl1pPr algn="ctr">
              <a:defRPr lang="en-GB" sz="18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65D0DE8-DA79-4686-8BBB-7F5CD016D4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491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6D1E6FEB-D3B2-48B5-AE93-088AF82EA7E3}"/>
              </a:ext>
            </a:extLst>
          </p:cNvPr>
          <p:cNvCxnSpPr/>
          <p:nvPr/>
        </p:nvCxnSpPr>
        <p:spPr>
          <a:xfrm>
            <a:off x="4584838" y="4277224"/>
            <a:ext cx="234936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3A62F0C5-6B62-4CE9-B2E8-8CE2E7410011}"/>
              </a:ext>
            </a:extLst>
          </p:cNvPr>
          <p:cNvCxnSpPr/>
          <p:nvPr/>
        </p:nvCxnSpPr>
        <p:spPr>
          <a:xfrm>
            <a:off x="7099438" y="4277224"/>
            <a:ext cx="234936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33">
            <a:extLst>
              <a:ext uri="{FF2B5EF4-FFF2-40B4-BE49-F238E27FC236}">
                <a16:creationId xmlns:a16="http://schemas.microsoft.com/office/drawing/2014/main" id="{CFB474AD-7B08-47B4-95D5-4E1D7AB568A6}"/>
              </a:ext>
            </a:extLst>
          </p:cNvPr>
          <p:cNvCxnSpPr/>
          <p:nvPr/>
        </p:nvCxnSpPr>
        <p:spPr>
          <a:xfrm>
            <a:off x="9614038" y="4277224"/>
            <a:ext cx="234936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A4632914-96D9-41EC-9CB2-1E83105BA3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84701" y="4293391"/>
            <a:ext cx="2349495" cy="2322923"/>
          </a:xfrm>
        </p:spPr>
        <p:txBody>
          <a:bodyPr/>
          <a:lstStyle>
            <a:lvl1pPr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A31A9708-904C-46EC-9D2D-693DFE5B32B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099438" y="4293153"/>
            <a:ext cx="2349495" cy="2323161"/>
          </a:xfrm>
        </p:spPr>
        <p:txBody>
          <a:bodyPr/>
          <a:lstStyle>
            <a:lvl1pPr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Picture Placeholder 26">
            <a:extLst>
              <a:ext uri="{FF2B5EF4-FFF2-40B4-BE49-F238E27FC236}">
                <a16:creationId xmlns:a16="http://schemas.microsoft.com/office/drawing/2014/main" id="{6E777811-2F18-431D-84B9-6FFA584AA31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17339" y="4292915"/>
            <a:ext cx="2346057" cy="2323398"/>
          </a:xfrm>
        </p:spPr>
        <p:txBody>
          <a:bodyPr/>
          <a:lstStyle>
            <a:lvl1pPr>
              <a:defRPr lang="en-GB" sz="12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cxnSp>
        <p:nvCxnSpPr>
          <p:cNvPr id="16" name="Straight Connector 37">
            <a:extLst>
              <a:ext uri="{FF2B5EF4-FFF2-40B4-BE49-F238E27FC236}">
                <a16:creationId xmlns:a16="http://schemas.microsoft.com/office/drawing/2014/main" id="{58B4D7A7-2644-4B09-BC88-226C407C7059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AB7CD9A-0A48-45E2-B9D2-8FEF9C5EFB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4AF8F6-E901-4D87-9883-88D1436D23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4F1E9F4-B271-4FAB-9611-ED82DA8C04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A073D21-DC66-477D-81BF-7904A1B001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0CE029A-4A3F-4917-99D3-099C494049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433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orang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FE51226-7543-4EC8-A37B-8F30D2C79B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827467"/>
            <a:ext cx="7205279" cy="564621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9E4FA25-8F4D-4293-86D5-8F3C940DA4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66988" y="3608386"/>
            <a:ext cx="3604683" cy="3007927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7F1C77E-5F9C-4080-8FCE-73046BB606D5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B006E7-974B-4749-A41F-18F2857F01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2CC82F-410B-4546-86DF-96F1731102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B55129-6449-422E-B82A-C5343ED4DA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D5714FA0-6D8F-430E-8C05-3653F6B7F39B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57014A6E-FD44-4A32-AC36-CAB5CD06A249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0">
            <a:extLst>
              <a:ext uri="{FF2B5EF4-FFF2-40B4-BE49-F238E27FC236}">
                <a16:creationId xmlns:a16="http://schemas.microsoft.com/office/drawing/2014/main" id="{308247E7-6F41-4A67-B63C-842D8A9B6688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2">
            <a:extLst>
              <a:ext uri="{FF2B5EF4-FFF2-40B4-BE49-F238E27FC236}">
                <a16:creationId xmlns:a16="http://schemas.microsoft.com/office/drawing/2014/main" id="{8DEAF4C5-FBFB-4E50-B315-8000B12AC1EB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38C147A-3BF1-4781-856F-DE2C9F616F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1328" y="2603497"/>
            <a:ext cx="4127464" cy="4012816"/>
          </a:xfrm>
        </p:spPr>
        <p:txBody>
          <a:bodyPr anchorCtr="1"/>
          <a:lstStyle>
            <a:lvl1pPr algn="ctr">
              <a:defRPr lang="en-GB" sz="1100"/>
            </a:lvl1pPr>
          </a:lstStyle>
          <a:p>
            <a:pPr lvl="0"/>
            <a:r>
              <a:rPr lang="en-GB"/>
              <a:t>Click on the icon below to insert and image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2543FF-4496-41B5-8AB3-88C6FD9C88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98578" y="4010924"/>
            <a:ext cx="3141503" cy="2462762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CC9EE8A-88B1-4E69-884C-3162C6359D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98578" y="3707809"/>
            <a:ext cx="3141503" cy="303114"/>
          </a:xfrm>
        </p:spPr>
        <p:txBody>
          <a:bodyPr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B34F278-3C3C-4AED-AD86-8A3C433C59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4A9E5CC-224E-4DBF-B791-2CEBF8D131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DFC11F2-3FD8-49C5-848D-C42F69F254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27EE6E2-5B84-4768-A00E-320CB793FE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BDDDF41-8265-441A-9FC3-5DBF565BD3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075D36-F481-4742-A6DB-C57A9F6757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</p:spTree>
    <p:extLst>
      <p:ext uri="{BB962C8B-B14F-4D97-AF65-F5344CB8AC3E}">
        <p14:creationId xmlns:p14="http://schemas.microsoft.com/office/powerpoint/2010/main" val="20960011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tegory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0FA0E11B-075B-4553-84B8-B12644007C7C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CC5785DF-0D7E-48FF-B710-6435BB8A5BBD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7FBF1C-1EAE-494F-8966-7A91853FD0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CBB1F-2C9F-4867-85DE-62DFA5714E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D8954-812F-49AF-A820-51A1071D62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2C0CADA-CC38-4524-8BCE-3145B40F4A9D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2EF7DAC8-F563-404C-A84A-09B6F115CEFF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B57CFF90-C6E0-4D7B-9DC0-AF12F9D7467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777DE315-80EA-4820-9A42-213390D60739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FBAFA92B-051B-43BB-806C-C4199146BF51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9E4FF910-4D5F-46EC-B0EA-26FD8FD015E6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2143745-0800-4CE2-B5F8-C5BE237EFA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013441"/>
            <a:ext cx="3994099" cy="206783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9C635C0-5088-4C28-A72C-A491788BE0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5438778"/>
            <a:ext cx="3438070" cy="104153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81AC30D-3F69-4D3D-A16D-743762053BEF}"/>
              </a:ext>
            </a:extLst>
          </p:cNvPr>
          <p:cNvSpPr/>
          <p:nvPr/>
        </p:nvSpPr>
        <p:spPr>
          <a:xfrm>
            <a:off x="253124" y="5218041"/>
            <a:ext cx="4115677" cy="1398419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2943C1A-D5DF-44B2-A335-526B6F6A941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2772" y="5267026"/>
            <a:ext cx="3994977" cy="249201"/>
          </a:xfrm>
        </p:spPr>
        <p:txBody>
          <a:bodyPr anchor="ctr"/>
          <a:lstStyle>
            <a:lvl1pPr>
              <a:defRPr sz="1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74715A-0828-463B-BFE5-1FF2015229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5516566"/>
            <a:ext cx="3994720" cy="963613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8B0460B-1543-4E91-8EEA-123B88B015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695852"/>
            <a:ext cx="3983803" cy="317241"/>
          </a:xfrm>
        </p:spPr>
        <p:txBody>
          <a:bodyPr anchor="ctr"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E6D67F8D-1953-488B-90E6-65692D7E3F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2609496"/>
            <a:ext cx="3628887" cy="400681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4CB21F3-8485-4326-B989-7940EF4B3E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20" name="Chart Placeholder 13">
            <a:extLst>
              <a:ext uri="{FF2B5EF4-FFF2-40B4-BE49-F238E27FC236}">
                <a16:creationId xmlns:a16="http://schemas.microsoft.com/office/drawing/2014/main" id="{8A75BCE3-94EB-48DA-B8F1-0BF26A5ADD0E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8395033" y="2695852"/>
            <a:ext cx="3437138" cy="2742925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 chart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6A50B20-E3E1-42CC-B76A-E8D11DBD61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33AB9F9-469F-4317-82E0-7BB2B043A2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FDA78CE-8E9F-4D81-BD7E-6BA5B6034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87217725-DC64-4AE3-BBAC-B544DD1253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ED4039B-3B95-47FE-AE39-73AC5DF67C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4507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Im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2B78A4C9-FC5B-4209-B037-A0EE2C6CF195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0FED2B-8FC8-41F0-BB9E-35F8B30EE4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F68795-B03F-4D61-B647-A9102E0CD8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BE996-2703-45EB-A013-BA544FAD7B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AD028A0-93A8-444A-8A19-A41CFA4F3DDD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03CAB4F0-C142-474B-AC19-1A814526FBCB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24E1D84D-FD70-44DB-BDBF-EC93F268045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A6B4B8B-C03C-4B97-8BD2-6C9E612287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16042"/>
            <a:ext cx="3983803" cy="373445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AC0CBF9-E99F-4EF1-9A28-7F649BE93BD8}"/>
              </a:ext>
            </a:extLst>
          </p:cNvPr>
          <p:cNvSpPr/>
          <p:nvPr/>
        </p:nvSpPr>
        <p:spPr>
          <a:xfrm>
            <a:off x="4584829" y="2577181"/>
            <a:ext cx="7363992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Chart Placeholder 11">
            <a:extLst>
              <a:ext uri="{FF2B5EF4-FFF2-40B4-BE49-F238E27FC236}">
                <a16:creationId xmlns:a16="http://schemas.microsoft.com/office/drawing/2014/main" id="{31934A54-077E-4BD2-BC50-31392F78A9E0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4732029" y="3036009"/>
            <a:ext cx="7069592" cy="3108630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 chart</a:t>
            </a:r>
          </a:p>
        </p:txBody>
      </p:sp>
      <p:cxnSp>
        <p:nvCxnSpPr>
          <p:cNvPr id="11" name="Straight Connector 21">
            <a:extLst>
              <a:ext uri="{FF2B5EF4-FFF2-40B4-BE49-F238E27FC236}">
                <a16:creationId xmlns:a16="http://schemas.microsoft.com/office/drawing/2014/main" id="{EE09F707-68A5-4E96-9A86-A1FB0B321B10}"/>
              </a:ext>
            </a:extLst>
          </p:cNvPr>
          <p:cNvCxnSpPr/>
          <p:nvPr/>
        </p:nvCxnSpPr>
        <p:spPr>
          <a:xfrm>
            <a:off x="4584829" y="2591299"/>
            <a:ext cx="7363992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Rectangle 3">
            <a:extLst>
              <a:ext uri="{FF2B5EF4-FFF2-40B4-BE49-F238E27FC236}">
                <a16:creationId xmlns:a16="http://schemas.microsoft.com/office/drawing/2014/main" id="{7547E3DF-01EA-4D03-97F0-D7675799C772}"/>
              </a:ext>
            </a:extLst>
          </p:cNvPr>
          <p:cNvSpPr/>
          <p:nvPr/>
        </p:nvSpPr>
        <p:spPr>
          <a:xfrm>
            <a:off x="4584829" y="785387"/>
            <a:ext cx="7363992" cy="1700637"/>
          </a:xfrm>
          <a:prstGeom prst="rect">
            <a:avLst/>
          </a:prstGeom>
          <a:solidFill>
            <a:srgbClr val="193C6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A2D341B-9F12-45B0-AE8A-F00FAB9BD5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65881" y="862343"/>
            <a:ext cx="7135739" cy="535289"/>
          </a:xfrm>
        </p:spPr>
        <p:txBody>
          <a:bodyPr anchor="ctr"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B2D91DDD-6449-403C-B8D6-6C2AA7446E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66393" y="1575273"/>
            <a:ext cx="7135236" cy="815498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  <a:lvl2pPr>
              <a:defRPr sz="900">
                <a:solidFill>
                  <a:srgbClr val="FFFFFF"/>
                </a:solidFill>
              </a:defRPr>
            </a:lvl2pPr>
            <a:lvl3pPr>
              <a:defRPr sz="800">
                <a:solidFill>
                  <a:srgbClr val="FFFFFF"/>
                </a:solidFill>
              </a:defRPr>
            </a:lvl3pPr>
            <a:lvl4pPr>
              <a:defRPr sz="700">
                <a:solidFill>
                  <a:srgbClr val="FFFFFF"/>
                </a:solidFill>
              </a:defRPr>
            </a:lvl4pPr>
            <a:lvl5pPr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24">
            <a:extLst>
              <a:ext uri="{FF2B5EF4-FFF2-40B4-BE49-F238E27FC236}">
                <a16:creationId xmlns:a16="http://schemas.microsoft.com/office/drawing/2014/main" id="{DBAF838A-2177-4DC8-A6CB-02EA3004F0D0}"/>
              </a:ext>
            </a:extLst>
          </p:cNvPr>
          <p:cNvCxnSpPr/>
          <p:nvPr/>
        </p:nvCxnSpPr>
        <p:spPr>
          <a:xfrm>
            <a:off x="4799109" y="1448555"/>
            <a:ext cx="627708" cy="0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E9974B-CCD1-483E-A477-E6D3312C6E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FCC96A0-ED8E-4A35-8890-988787D2A3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2C1F65B-0764-4621-BC7A-5814F14B0E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00B8137-E92B-4A98-9074-4EF1E1AD9D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8EBB6F5-45C6-49BB-A3DC-4EC2FE766A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87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chart + smalle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6883-B08F-45A0-A84E-5BA9E60724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E755B4-A368-4A6C-85CD-161189E62A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1DAE8EDC-78C4-4E4E-898E-B67F161338EF}" type="slidenum">
              <a:t>‹#›</a:t>
            </a:fld>
            <a:endParaRPr lang="en-GB"/>
          </a:p>
        </p:txBody>
      </p:sp>
      <p:cxnSp>
        <p:nvCxnSpPr>
          <p:cNvPr id="4" name="Straight Connector 28">
            <a:extLst>
              <a:ext uri="{FF2B5EF4-FFF2-40B4-BE49-F238E27FC236}">
                <a16:creationId xmlns:a16="http://schemas.microsoft.com/office/drawing/2014/main" id="{375516BE-4C46-431B-9D21-7CCC2EBC4D12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3C6517CD-24AD-42B6-BC05-E448D4AC174E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3D8573-D432-4022-AECA-B2F8E1B86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894091"/>
            <a:ext cx="7248393" cy="138676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71069C35-8801-46A1-A4D9-09231C91A7FF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304806" y="4149080"/>
            <a:ext cx="11527365" cy="2375547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8" name="Chart Placeholder 40">
            <a:extLst>
              <a:ext uri="{FF2B5EF4-FFF2-40B4-BE49-F238E27FC236}">
                <a16:creationId xmlns:a16="http://schemas.microsoft.com/office/drawing/2014/main" id="{8DABFF68-C1F6-4EF7-B7DC-9FB60356DE48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4584701" y="2389190"/>
            <a:ext cx="7247470" cy="1616073"/>
          </a:xfrm>
        </p:spPr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B35DD8-5BAE-4DC7-8153-5D54D064B9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F0F3100-E393-40DC-9588-748F3BC9DF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7A9333-7953-41DC-8640-1A08CDD0E2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77693C0-786F-4DE9-AE85-8D22C2FB92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B35882-CA3B-4FC9-8F52-1FC9FAC95D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FB6223D-401E-45C8-B08A-5816F88655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</p:spTree>
    <p:extLst>
      <p:ext uri="{BB962C8B-B14F-4D97-AF65-F5344CB8AC3E}">
        <p14:creationId xmlns:p14="http://schemas.microsoft.com/office/powerpoint/2010/main" val="269191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:2 text/chart/tab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FF4959E-F71A-4C05-B8A9-2F1400583C6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7067" y="1515599"/>
            <a:ext cx="5723467" cy="489267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E8258F7-D621-424F-8636-FE9AD377094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44053" y="1515599"/>
            <a:ext cx="5706267" cy="489255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82D5EA-86DA-44A3-A5D0-7B93B615D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5721464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(2:2 text/chart/table + image)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B2CFC-558D-46D6-80AF-0F770B823F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EFEE-6D14-4C81-8A91-8201EDCA9F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D5E18E5C-3A41-40BC-9DB9-50D070AB2AD6}" type="slidenum">
              <a:t>‹#›</a:t>
            </a:fld>
            <a:endParaRPr lang="en-GB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C71C65E3-2155-43F1-936C-86A8FBB95FAD}"/>
              </a:ext>
            </a:extLst>
          </p:cNvPr>
          <p:cNvCxnSpPr/>
          <p:nvPr/>
        </p:nvCxnSpPr>
        <p:spPr>
          <a:xfrm flipV="1">
            <a:off x="240139" y="1340766"/>
            <a:ext cx="5720679" cy="1884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8A4448D5-4D4E-4E3B-A991-0AD5D0523C86}"/>
              </a:ext>
            </a:extLst>
          </p:cNvPr>
          <p:cNvCxnSpPr/>
          <p:nvPr/>
        </p:nvCxnSpPr>
        <p:spPr>
          <a:xfrm flipV="1">
            <a:off x="6249530" y="1338891"/>
            <a:ext cx="5720679" cy="1875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2613706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745098C4-7538-4FC2-8AAC-F5529C04CFDE}"/>
              </a:ext>
            </a:extLst>
          </p:cNvPr>
          <p:cNvSpPr/>
          <p:nvPr/>
        </p:nvSpPr>
        <p:spPr>
          <a:xfrm>
            <a:off x="241328" y="2357816"/>
            <a:ext cx="11707492" cy="4258644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952F84-DE22-4822-83F0-837E2F3AD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5683416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1398AE-C77A-41D2-AE6C-5E4842ECD4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F9F632-2D01-44B9-854A-D06A6878AD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448796" y="6616461"/>
            <a:ext cx="2743200" cy="2415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92DE7035-6AE8-4B0B-8F76-4F6947E8FF8A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C8C25193-5DAF-47D6-9C2C-9999492DB516}"/>
              </a:ext>
            </a:extLst>
          </p:cNvPr>
          <p:cNvCxnSpPr/>
          <p:nvPr/>
        </p:nvCxnSpPr>
        <p:spPr>
          <a:xfrm>
            <a:off x="268751" y="785387"/>
            <a:ext cx="571861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5FF5ECE1-51DA-426B-98D7-27334AC0F4B3}"/>
              </a:ext>
            </a:extLst>
          </p:cNvPr>
          <p:cNvCxnSpPr/>
          <p:nvPr/>
        </p:nvCxnSpPr>
        <p:spPr>
          <a:xfrm>
            <a:off x="6252932" y="785387"/>
            <a:ext cx="5695898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1FE09D4-302C-4558-BAA9-7FCCEFAF3B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52923" y="919785"/>
            <a:ext cx="5695898" cy="114076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721082F8-59C5-4F2E-8165-5DFFD866E8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0343" y="2637998"/>
            <a:ext cx="2328007" cy="29727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5216F72-C0B5-43B9-86FC-793E8A33D4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15165" y="2637998"/>
            <a:ext cx="2328007" cy="29727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8D3F4D43-CD57-4AE2-9273-C8D640B7A2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4626" y="2637998"/>
            <a:ext cx="2328007" cy="29727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A1395E2A-3DE2-4BF8-9FD2-79BC219D6C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96366" y="2637998"/>
            <a:ext cx="2328007" cy="29727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A3C2C8F-81DB-4FA9-9ACE-B754EE94E93D}"/>
              </a:ext>
            </a:extLst>
          </p:cNvPr>
          <p:cNvSpPr/>
          <p:nvPr/>
        </p:nvSpPr>
        <p:spPr>
          <a:xfrm>
            <a:off x="241328" y="2357816"/>
            <a:ext cx="11707492" cy="282833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0E167BB0-4646-4EB8-9606-2769E3965380}"/>
              </a:ext>
            </a:extLst>
          </p:cNvPr>
          <p:cNvSpPr/>
          <p:nvPr/>
        </p:nvSpPr>
        <p:spPr>
          <a:xfrm>
            <a:off x="241328" y="3663058"/>
            <a:ext cx="11707492" cy="282833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98BAF1B-EA59-41FF-9DC5-F883D85C2EB5}"/>
              </a:ext>
            </a:extLst>
          </p:cNvPr>
          <p:cNvSpPr/>
          <p:nvPr/>
        </p:nvSpPr>
        <p:spPr>
          <a:xfrm>
            <a:off x="241328" y="5114943"/>
            <a:ext cx="11707492" cy="282833"/>
          </a:xfrm>
          <a:prstGeom prst="rect">
            <a:avLst/>
          </a:prstGeom>
          <a:solidFill>
            <a:srgbClr val="E7E6E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374323D7-080E-470B-B673-382F8A5D86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8350" y="2357816"/>
            <a:ext cx="6573457" cy="28018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9AEDF721-A0D3-4ED9-80BE-EFAEEC0369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8350" y="3665710"/>
            <a:ext cx="6573457" cy="28018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7D7E86F1-C365-426C-BE7E-274051A55C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08350" y="5115363"/>
            <a:ext cx="6573457" cy="280181"/>
          </a:xfrm>
        </p:spPr>
        <p:txBody>
          <a:bodyPr anchorCtr="1">
            <a:normAutofit/>
          </a:bodyPr>
          <a:lstStyle>
            <a:lvl1pPr algn="ctr"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C781EC3D-D03E-465C-9F21-A4A296208AC1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791330" y="3969300"/>
            <a:ext cx="1706032" cy="1133471"/>
          </a:xfrm>
        </p:spPr>
        <p:txBody>
          <a:bodyPr/>
          <a:lstStyle>
            <a:lvl1pPr>
              <a:defRPr lang="en-GB" sz="1100"/>
            </a:lvl1pPr>
          </a:lstStyle>
          <a:p>
            <a:pPr lvl="0"/>
            <a:r>
              <a:rPr lang="en-GB"/>
              <a:t>Click on the icon below to insert chart</a:t>
            </a:r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9853B662-9199-4E03-A2A5-E62F8D5C03CC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3726161" y="3979660"/>
            <a:ext cx="1706032" cy="1133471"/>
          </a:xfrm>
        </p:spPr>
        <p:txBody>
          <a:bodyPr/>
          <a:lstStyle>
            <a:lvl1pPr>
              <a:spcBef>
                <a:spcPts val="1000"/>
              </a:spcBef>
              <a:defRPr lang="en-GB" sz="1100"/>
            </a:lvl1pPr>
          </a:lstStyle>
          <a:p>
            <a:pPr lvl="0"/>
            <a:r>
              <a:rPr lang="en-GB"/>
              <a:t>Click on the icon below to insert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18A6847F-79A3-445B-A6EF-E3713D6E0C24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6660992" y="3976414"/>
            <a:ext cx="1706032" cy="1133471"/>
          </a:xfrm>
        </p:spPr>
        <p:txBody>
          <a:bodyPr/>
          <a:lstStyle>
            <a:lvl1pPr>
              <a:spcBef>
                <a:spcPts val="1000"/>
              </a:spcBef>
              <a:defRPr lang="en-GB" sz="1100"/>
            </a:lvl1pPr>
            <a:lvl2pPr marL="0" lvl="0" indent="0">
              <a:spcBef>
                <a:spcPts val="1000"/>
              </a:spcBef>
              <a:buNone/>
              <a:defRPr lang="en-GB" sz="1100"/>
            </a:lvl2pPr>
          </a:lstStyle>
          <a:p>
            <a:pPr lvl="0"/>
            <a:r>
              <a:rPr lang="en-GB"/>
              <a:t>Click on the icon below to insert chart</a:t>
            </a:r>
          </a:p>
          <a:p>
            <a:pPr lvl="0"/>
            <a:endParaRPr lang="en-GB"/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16E4DC27-BD14-4CC4-865F-1C4B3A832BF2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9595823" y="3962479"/>
            <a:ext cx="1706032" cy="1133471"/>
          </a:xfrm>
        </p:spPr>
        <p:txBody>
          <a:bodyPr/>
          <a:lstStyle>
            <a:lvl1pPr>
              <a:spcBef>
                <a:spcPts val="1000"/>
              </a:spcBef>
              <a:defRPr lang="en-GB" sz="1100"/>
            </a:lvl1pPr>
            <a:lvl2pPr marL="0" lvl="0" indent="0">
              <a:spcBef>
                <a:spcPts val="1000"/>
              </a:spcBef>
              <a:buNone/>
              <a:defRPr lang="en-GB" sz="1100"/>
            </a:lvl2pPr>
          </a:lstStyle>
          <a:p>
            <a:pPr lvl="0"/>
            <a:r>
              <a:rPr lang="en-GB"/>
              <a:t>Click on the icon below to insert chart</a:t>
            </a:r>
          </a:p>
          <a:p>
            <a:pPr lvl="0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DA07DA8-EC3D-4959-9F04-CFE169C103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5473790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F87B9C8-0B14-47E7-BF3A-3E8B106C8B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5473040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CE96602-BAB6-4084-869C-4AEC09D7D0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5475838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4001A81-F861-49D6-BEC0-F4BD0CE5EB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5483921"/>
            <a:ext cx="2048932" cy="179999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BF3B956-94AA-47E1-BB84-1ED2643353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5689387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A3B0FA6-D0AF-48AB-B567-73EBE01D52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5691518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53C27CCC-EF8E-4315-8F64-FDFB911DF0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5693648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00390B1-B36E-4042-B628-CB5AED234C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5695779"/>
            <a:ext cx="2048932" cy="179999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FFBF13A3-EC7D-48B4-83D4-D0FAE97AED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5901921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5C6D8020-C591-4F50-8D91-581B03AFF3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5904052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8C106F0-03BF-4E8C-9B45-BA8B1F36DF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5906182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321069A-AAC6-422E-A220-A4180F1ECC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5908313"/>
            <a:ext cx="2048932" cy="179999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3C3C72B-EF91-4848-92C9-3123BD5174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6114464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D8807F2-CA60-49C4-94BB-EFCBCEF8C5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6116595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9FF6906-5982-4019-9221-3C7E0BD8C5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6118725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265FC85B-51D6-4FC2-BD40-BFD1F9AF35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6120856"/>
            <a:ext cx="2048932" cy="179999"/>
          </a:xfrm>
          <a:solidFill>
            <a:srgbClr val="799A2B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2AA933D4-4459-4324-82B3-DA6B360FEF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871" y="6326998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82452773-ACD7-4B37-A489-98684C0EE2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711" y="6329129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B03D2A96-D08B-4D27-97F2-18C2503FA9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89542" y="6331259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E26565DC-32C6-4E7E-B615-5A48079EB6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24364" y="6333390"/>
            <a:ext cx="2048932" cy="179999"/>
          </a:xfrm>
          <a:solidFill>
            <a:srgbClr val="5D5BA5"/>
          </a:solidFill>
        </p:spPr>
        <p:txBody>
          <a:bodyPr anchor="ctr" anchorCtr="1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D127CB2-F8CF-4642-98FF-81A731BCF20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4220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7A6DC74-687B-4A10-B16C-94AC1F48BAF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59051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F204DC0E-0B36-40A5-B0F3-646D13516F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93882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14D1362F-C9D1-4BDE-AAC9-D2D2D719BC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728713" y="2954234"/>
            <a:ext cx="1440253" cy="6658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6DB33094-D7F4-4CB4-8380-FD9024F5EC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45428F2F-5BA9-41DE-B1B8-D17ABCD3FC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5843A5A-DF2C-47C1-838A-CB7EEAFF6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AE1BAA6-36DF-46DF-A11E-8A7F1CAF57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3980B65-AD85-4B85-BCEC-E06DE8ED00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174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C5C5879A-00B1-41A9-889D-E82870944C25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CA20231-C091-4655-9585-899D48F3EF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124" y="5175257"/>
            <a:ext cx="4115677" cy="1441066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655845AC-0F63-4071-8E8C-0F45AEC91E9F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D04A6C-EA75-445C-9A00-103458CEF1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830E71-4BF1-477B-AD9C-4C6462C055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F84B96-0BDE-4CF4-91F3-0849924448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DB71F6F9-5FEE-460E-989E-1B7F078ED22A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1E6CEBA0-75DB-4DFE-B79A-EA32BEFC3788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95A3BB6D-1456-4E62-B2BA-424426CBD2C3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45">
            <a:extLst>
              <a:ext uri="{FF2B5EF4-FFF2-40B4-BE49-F238E27FC236}">
                <a16:creationId xmlns:a16="http://schemas.microsoft.com/office/drawing/2014/main" id="{454172D8-026F-4891-B82F-BF1ED79313C3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0">
            <a:extLst>
              <a:ext uri="{FF2B5EF4-FFF2-40B4-BE49-F238E27FC236}">
                <a16:creationId xmlns:a16="http://schemas.microsoft.com/office/drawing/2014/main" id="{4DB326ED-907B-4CC0-BFB6-9AAC833BFD36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AD51ADE-99F6-412B-9597-E5449ADD1C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229766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BFCC878-5E04-45ED-980B-323DB9460C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5435449"/>
            <a:ext cx="3994720" cy="963613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3B153F96-24AB-4685-B870-7D14EDDA895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4141" y="2608993"/>
            <a:ext cx="3628887" cy="4003718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C81A1C-E6F8-47C4-BAE5-AA4D6DC331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5033" y="5438778"/>
            <a:ext cx="3438070" cy="104153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756BD638-5446-4943-B267-2D3E6703FAB5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8395033" y="2695852"/>
            <a:ext cx="3437138" cy="2742925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 chart</a:t>
            </a:r>
          </a:p>
        </p:txBody>
      </p:sp>
      <p:cxnSp>
        <p:nvCxnSpPr>
          <p:cNvPr id="17" name="Straight Connector 33">
            <a:extLst>
              <a:ext uri="{FF2B5EF4-FFF2-40B4-BE49-F238E27FC236}">
                <a16:creationId xmlns:a16="http://schemas.microsoft.com/office/drawing/2014/main" id="{53BB9B8A-FF59-48B4-99A2-1F731EB8DD1C}"/>
              </a:ext>
            </a:extLst>
          </p:cNvPr>
          <p:cNvCxnSpPr/>
          <p:nvPr/>
        </p:nvCxnSpPr>
        <p:spPr>
          <a:xfrm>
            <a:off x="4554141" y="7835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34">
            <a:extLst>
              <a:ext uri="{FF2B5EF4-FFF2-40B4-BE49-F238E27FC236}">
                <a16:creationId xmlns:a16="http://schemas.microsoft.com/office/drawing/2014/main" id="{CAE4CF1F-C57D-46D8-8D53-D51DA0E29654}"/>
              </a:ext>
            </a:extLst>
          </p:cNvPr>
          <p:cNvCxnSpPr/>
          <p:nvPr/>
        </p:nvCxnSpPr>
        <p:spPr>
          <a:xfrm>
            <a:off x="8299249" y="78354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FDD457E-CD41-4F42-964B-5EAD3FBF4E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800209"/>
            <a:ext cx="3627964" cy="172877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29243F3-50C3-4170-8A90-B5B227A7D2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9249" y="797795"/>
            <a:ext cx="3627964" cy="1728773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E6DC66B-0E7A-4E6E-973E-9C867573C2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350BF2C-DE0D-4638-BAAA-BBDFD87794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13555E7-1A0B-4810-ABA2-CFA35DFEDF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031DEF2-0A09-45DD-9E2F-45F0F7D413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BC13FD5-1F61-495F-976C-F9FDA7A77F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09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with 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137DA8FE-DF03-4317-9FB2-C15F12EFA26B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5F8653-4845-4AAD-A4F6-C7095DF638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0E3D49-C4EB-4CC5-8B9A-BE34548B01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8054E6-2E1B-4D64-9297-1F868C5FA6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0D19D86-53B0-4CE0-AA9B-55CF964A092B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79322170-00B8-43A2-A41A-7172315877AA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28130D87-FBD1-4AD0-BE68-703CB17E7800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9659B4C-F9EA-4082-92D6-19082BFBE4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16042"/>
            <a:ext cx="3983803" cy="373445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56BCB089-0014-4D53-A791-81CFE6C203D2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032D656-AECD-4843-8D2E-288929B58C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13433" y="1393883"/>
            <a:ext cx="1321198" cy="1322149"/>
          </a:xfrm>
          <a:solidFill>
            <a:srgbClr val="193C6A"/>
          </a:solidFill>
        </p:spPr>
        <p:txBody>
          <a:bodyPr anchor="ctr" anchorCtr="1">
            <a:normAutofit/>
          </a:bodyPr>
          <a:lstStyle>
            <a:lvl1pPr algn="ctr">
              <a:defRPr lang="en-GB"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data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AFE110A-C598-4903-9784-7BFF2C9A76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85605" y="1393883"/>
            <a:ext cx="1321198" cy="1322149"/>
          </a:xfrm>
          <a:solidFill>
            <a:srgbClr val="7F9BC0"/>
          </a:solidFill>
        </p:spPr>
        <p:txBody>
          <a:bodyPr anchor="ctr" anchorCtr="1">
            <a:normAutofit/>
          </a:bodyPr>
          <a:lstStyle>
            <a:lvl1pPr algn="ctr">
              <a:defRPr lang="en-GB"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data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63646E5-7053-4A09-A236-6F706AD096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57776" y="1393883"/>
            <a:ext cx="1321198" cy="1322149"/>
          </a:xfrm>
          <a:solidFill>
            <a:srgbClr val="F78600"/>
          </a:solidFill>
        </p:spPr>
        <p:txBody>
          <a:bodyPr anchor="ctr" anchorCtr="1">
            <a:normAutofit/>
          </a:bodyPr>
          <a:lstStyle>
            <a:lvl1pPr algn="ctr">
              <a:defRPr lang="en-GB"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data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AD44DD2-D33D-47C6-8FED-C757A172F0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074" y="908310"/>
            <a:ext cx="5161166" cy="344207"/>
          </a:xfrm>
        </p:spPr>
        <p:txBody>
          <a:bodyPr anchor="ctr" anchorCtr="1">
            <a:normAutofit/>
          </a:bodyPr>
          <a:lstStyle>
            <a:lvl1pPr algn="ctr"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710CCF-6FF1-4D55-8DCF-5550FEDF32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0074" y="2970940"/>
            <a:ext cx="5161166" cy="344207"/>
          </a:xfrm>
        </p:spPr>
        <p:txBody>
          <a:bodyPr anchor="ctr" anchorCtr="1">
            <a:normAutofit/>
          </a:bodyPr>
          <a:lstStyle>
            <a:lvl1pPr algn="ctr"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ECF8CD4-E7D7-4746-B9FD-ED6F30E3C4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12878" y="3398029"/>
            <a:ext cx="863998" cy="864428"/>
          </a:xfrm>
          <a:solidFill>
            <a:srgbClr val="F78600"/>
          </a:solidFill>
        </p:spPr>
        <p:txBody>
          <a:bodyPr anchor="ctr" anchorCtr="1"/>
          <a:lstStyle>
            <a:lvl1pPr algn="ctr">
              <a:defRPr lang="en-GB" sz="1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data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1C3F5FA-7496-41E5-A945-A0F6CF3797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34843" y="3398029"/>
            <a:ext cx="863998" cy="864428"/>
          </a:xfrm>
          <a:solidFill>
            <a:srgbClr val="799A2B"/>
          </a:solidFill>
        </p:spPr>
        <p:txBody>
          <a:bodyPr anchor="ctr" anchorCtr="1"/>
          <a:lstStyle>
            <a:lvl1pPr algn="ctr">
              <a:defRPr lang="en-GB" sz="1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data</a:t>
            </a:r>
          </a:p>
        </p:txBody>
      </p:sp>
      <p:sp>
        <p:nvSpPr>
          <p:cNvPr id="17" name="Chart Placeholder 11">
            <a:extLst>
              <a:ext uri="{FF2B5EF4-FFF2-40B4-BE49-F238E27FC236}">
                <a16:creationId xmlns:a16="http://schemas.microsoft.com/office/drawing/2014/main" id="{F6107C95-DF4A-4D24-A1F5-42223F6D6C74}"/>
              </a:ext>
            </a:extLst>
          </p:cNvPr>
          <p:cNvSpPr txBox="1">
            <a:spLocks noGrp="1"/>
          </p:cNvSpPr>
          <p:nvPr>
            <p:ph type="chart" idx="4294967295"/>
          </p:nvPr>
        </p:nvSpPr>
        <p:spPr>
          <a:xfrm>
            <a:off x="4593223" y="4352973"/>
            <a:ext cx="7355598" cy="2097523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 chart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398EB82-74CA-4227-BD9A-9BA59418D5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1849191"/>
            <a:ext cx="3983803" cy="589129"/>
          </a:xfrm>
        </p:spPr>
        <p:txBody>
          <a:bodyPr>
            <a:normAutofit/>
          </a:bodyPr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9803E89-5B12-4356-A186-31DD7CE9BD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83AE15A-F377-4272-B765-2C296AF874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9C8C92-F15F-41FB-9C85-5CF35E3C80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C3EA3C0-236C-4830-9F28-E32440C425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31147B3-4550-43BB-85AF-4B61D4537C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400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193E-80E3-4F79-993D-4F968C7283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91E1BC-651E-4E95-B4CB-113A534029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0A091E-9296-4D0B-9CC5-82D722E6AC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7FC5E8C-60C0-4C5A-8DD4-A15FA36EE47F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3568AB71-4ABB-4888-858E-8FA8D832BBD4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0">
            <a:extLst>
              <a:ext uri="{FF2B5EF4-FFF2-40B4-BE49-F238E27FC236}">
                <a16:creationId xmlns:a16="http://schemas.microsoft.com/office/drawing/2014/main" id="{4347B690-AF11-4306-998F-9EEE15EBCF3D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D0FD6429-4613-4860-847F-E05F1356A00E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26F7032-F293-401D-8EB8-783B1C6712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90533" y="827093"/>
            <a:ext cx="7143749" cy="563403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FBA8C4-60CA-421E-95E2-3734E97C04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E1ECAEA-15FC-477A-91AB-8F5DE46D41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AA1F453-753B-4EED-8690-F96272A17D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594B7F4-9A8B-4D2A-9C51-43D4CE103D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CFDABAC-D67F-4E3F-9F20-29B825210B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994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415A59B1-865D-4833-9D37-5AC3CD760348}"/>
              </a:ext>
            </a:extLst>
          </p:cNvPr>
          <p:cNvSpPr/>
          <p:nvPr/>
        </p:nvSpPr>
        <p:spPr>
          <a:xfrm>
            <a:off x="7143603" y="2613556"/>
            <a:ext cx="2372328" cy="3996522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E7387864-37C4-418C-8A10-516DF4265D6D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54">
            <a:extLst>
              <a:ext uri="{FF2B5EF4-FFF2-40B4-BE49-F238E27FC236}">
                <a16:creationId xmlns:a16="http://schemas.microsoft.com/office/drawing/2014/main" id="{2431D10C-033D-4FFC-AA7D-E58F343F9E54}"/>
              </a:ext>
            </a:extLst>
          </p:cNvPr>
          <p:cNvSpPr/>
          <p:nvPr/>
        </p:nvSpPr>
        <p:spPr>
          <a:xfrm>
            <a:off x="9639010" y="2589114"/>
            <a:ext cx="2372328" cy="402723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2C9FC68E-A2FA-4AF5-B387-21785A9F042C}"/>
              </a:ext>
            </a:extLst>
          </p:cNvPr>
          <p:cNvSpPr/>
          <p:nvPr/>
        </p:nvSpPr>
        <p:spPr>
          <a:xfrm>
            <a:off x="4624806" y="2591299"/>
            <a:ext cx="2383026" cy="402516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94615E-D44C-4B4F-9BEA-9F4B30E95C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400C34-E45F-4F97-A589-8AF073765E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551BC74-1E54-4159-853D-84E6E11A8E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B9964D87-B199-4635-9421-D4FAEC7DBA03}" type="slidenum">
              <a:t>‹#›</a:t>
            </a:fld>
            <a:endParaRPr lang="en-GB"/>
          </a:p>
        </p:txBody>
      </p:sp>
      <p:cxnSp>
        <p:nvCxnSpPr>
          <p:cNvPr id="9" name="Straight Connector 28">
            <a:extLst>
              <a:ext uri="{FF2B5EF4-FFF2-40B4-BE49-F238E27FC236}">
                <a16:creationId xmlns:a16="http://schemas.microsoft.com/office/drawing/2014/main" id="{DE11E0E6-51FB-41CE-9A29-162D62529BAF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08F42F46-9FD2-45DC-9284-1B3BB07533E1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32">
            <a:extLst>
              <a:ext uri="{FF2B5EF4-FFF2-40B4-BE49-F238E27FC236}">
                <a16:creationId xmlns:a16="http://schemas.microsoft.com/office/drawing/2014/main" id="{FA7FD45B-3C60-45A8-9DFF-77B9E51CFA8C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37">
            <a:extLst>
              <a:ext uri="{FF2B5EF4-FFF2-40B4-BE49-F238E27FC236}">
                <a16:creationId xmlns:a16="http://schemas.microsoft.com/office/drawing/2014/main" id="{91296971-9DDA-43E7-A66C-37F49FD0F01A}"/>
              </a:ext>
            </a:extLst>
          </p:cNvPr>
          <p:cNvCxnSpPr/>
          <p:nvPr/>
        </p:nvCxnSpPr>
        <p:spPr>
          <a:xfrm>
            <a:off x="4624806" y="2589114"/>
            <a:ext cx="238302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3" name="Straight Connector 39">
            <a:extLst>
              <a:ext uri="{FF2B5EF4-FFF2-40B4-BE49-F238E27FC236}">
                <a16:creationId xmlns:a16="http://schemas.microsoft.com/office/drawing/2014/main" id="{8EDBC757-8FA9-49E9-A8F8-676BEE06BCED}"/>
              </a:ext>
            </a:extLst>
          </p:cNvPr>
          <p:cNvCxnSpPr/>
          <p:nvPr/>
        </p:nvCxnSpPr>
        <p:spPr>
          <a:xfrm>
            <a:off x="7134916" y="2589608"/>
            <a:ext cx="2365023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4" name="Straight Connector 40">
            <a:extLst>
              <a:ext uri="{FF2B5EF4-FFF2-40B4-BE49-F238E27FC236}">
                <a16:creationId xmlns:a16="http://schemas.microsoft.com/office/drawing/2014/main" id="{C9EA1E9B-87FE-4B61-AAD3-583D456B25CA}"/>
              </a:ext>
            </a:extLst>
          </p:cNvPr>
          <p:cNvCxnSpPr/>
          <p:nvPr/>
        </p:nvCxnSpPr>
        <p:spPr>
          <a:xfrm>
            <a:off x="9640912" y="2595981"/>
            <a:ext cx="2370426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D2945-02E7-4050-8128-92E4302792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3509869"/>
            <a:ext cx="3948013" cy="298693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6" name="Straight Connector 26">
            <a:extLst>
              <a:ext uri="{FF2B5EF4-FFF2-40B4-BE49-F238E27FC236}">
                <a16:creationId xmlns:a16="http://schemas.microsoft.com/office/drawing/2014/main" id="{2DCE95D1-B586-45EA-B420-849212632F27}"/>
              </a:ext>
            </a:extLst>
          </p:cNvPr>
          <p:cNvCxnSpPr/>
          <p:nvPr/>
        </p:nvCxnSpPr>
        <p:spPr>
          <a:xfrm>
            <a:off x="387038" y="339884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7E71E4-B39E-4D25-B45E-4B1DBC9043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8751" y="2732016"/>
            <a:ext cx="3972912" cy="616241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CFD945E7-26EE-40D7-A903-D256AD02CD68}"/>
              </a:ext>
            </a:extLst>
          </p:cNvPr>
          <p:cNvCxnSpPr/>
          <p:nvPr/>
        </p:nvCxnSpPr>
        <p:spPr>
          <a:xfrm>
            <a:off x="4762250" y="3395441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FA7586C-2237-4CA7-ADF1-7C4938ED15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35102" y="2710217"/>
            <a:ext cx="2237728" cy="638040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DD120816-1E69-4A6B-B759-F33230783F0C}"/>
              </a:ext>
            </a:extLst>
          </p:cNvPr>
          <p:cNvCxnSpPr/>
          <p:nvPr/>
        </p:nvCxnSpPr>
        <p:spPr>
          <a:xfrm>
            <a:off x="7266288" y="3388455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32849F7-6CC7-4956-9AC5-B13F9E611B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9141" y="2703231"/>
            <a:ext cx="2237728" cy="638040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49">
            <a:extLst>
              <a:ext uri="{FF2B5EF4-FFF2-40B4-BE49-F238E27FC236}">
                <a16:creationId xmlns:a16="http://schemas.microsoft.com/office/drawing/2014/main" id="{CECA7F3D-4528-43D4-AA5E-D826A5BD6D15}"/>
              </a:ext>
            </a:extLst>
          </p:cNvPr>
          <p:cNvCxnSpPr/>
          <p:nvPr/>
        </p:nvCxnSpPr>
        <p:spPr>
          <a:xfrm>
            <a:off x="9768919" y="3395441"/>
            <a:ext cx="60389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8B4F4B9-BAAC-4DEB-A2CA-9D09F3C84F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39010" y="2710217"/>
            <a:ext cx="2237728" cy="638040"/>
          </a:xfrm>
        </p:spPr>
        <p:txBody>
          <a:bodyPr anchor="b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6A7376B-1888-4913-BB60-7564F87583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24806" y="3509869"/>
            <a:ext cx="2248024" cy="298693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8C582E51-39BA-435D-942A-230105E11C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993" y="3509869"/>
            <a:ext cx="2248024" cy="298693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A8F09E2-39DD-4985-B5FF-81D1ED8EE0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1711" y="3509869"/>
            <a:ext cx="2248024" cy="298693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1283EE8-B3EA-42F6-B721-CCCB623884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06317E3-FC44-435E-8A7D-1E175423A8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F5D3F4A-5F1D-4A23-9F62-C1AC5BE154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47ADA04-90C4-4EF6-80FA-2965E1D1B7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001EB25-D5FF-488C-870C-7F383C634C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1987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A531018-FF60-4F6A-A5C8-DEB94E49D1B9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0A2194F-4408-4F34-8C97-36C027D121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2716042"/>
            <a:ext cx="3983803" cy="3734455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4655D9-82DA-42A8-BF8B-ECCA03367D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7AE9-05DE-45AA-9714-3E37BF72EF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111E5-79DD-4E4E-8DF3-C7A946C637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660843E-4BE1-4D91-9A66-8D66C5D26991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BF9D86F2-FDB6-4CAC-AC70-4FDAB291997C}"/>
              </a:ext>
            </a:extLst>
          </p:cNvPr>
          <p:cNvCxnSpPr/>
          <p:nvPr/>
        </p:nvCxnSpPr>
        <p:spPr>
          <a:xfrm>
            <a:off x="268751" y="765462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35DA92AD-E3B6-43AB-BEE2-7B0BF7EC386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A56A50C-8FD8-45B8-8620-C7DBCE8D4D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FB2D710-DF8D-48B7-8295-D7236FA6E0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3070CC-E849-4640-951D-411D97DAE0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2349EB2-AF59-4C16-82E1-7E7BC5A3F0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340B33F-5A69-41A2-87B7-A25ADDCF7D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8A6D411-D71C-43F1-88A0-820A2F1807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615433"/>
            <a:ext cx="7363882" cy="99044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A98CDCA-336A-4EAA-BABB-0953CC6EF4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2720221"/>
            <a:ext cx="7363882" cy="99044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F318F33-B909-4234-88D1-F32222B84E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99044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cxnSp>
        <p:nvCxnSpPr>
          <p:cNvPr id="17" name="Straight Connector 46">
            <a:extLst>
              <a:ext uri="{FF2B5EF4-FFF2-40B4-BE49-F238E27FC236}">
                <a16:creationId xmlns:a16="http://schemas.microsoft.com/office/drawing/2014/main" id="{DB2F0DC7-2ECD-4523-8A13-DFA27FAA0663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ECCB49AB-BA6A-42A7-9330-7D0E88DEB9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0101" y="954651"/>
            <a:ext cx="4677466" cy="64565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C248791C-A748-4F69-BA78-06867942B0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0101" y="1927984"/>
            <a:ext cx="4677466" cy="67266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3">
            <a:extLst>
              <a:ext uri="{FF2B5EF4-FFF2-40B4-BE49-F238E27FC236}">
                <a16:creationId xmlns:a16="http://schemas.microsoft.com/office/drawing/2014/main" id="{40C3AA63-B6D4-4A48-9315-BD8FD0F957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0101" y="2887967"/>
            <a:ext cx="4677466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53744B1C-9493-427F-BE9D-AE273BB36F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0101" y="3835066"/>
            <a:ext cx="4677466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0DDE065C-E54A-431B-B740-9B441F39CB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0101" y="4782513"/>
            <a:ext cx="4677466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42626D40-E69A-4870-B4EE-08CD3EEFB7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0101" y="5729621"/>
            <a:ext cx="4677466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A9C0C0E3-0EA6-4059-9506-C3419AAA33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0487" y="952475"/>
            <a:ext cx="1828800" cy="645657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3">
            <a:extLst>
              <a:ext uri="{FF2B5EF4-FFF2-40B4-BE49-F238E27FC236}">
                <a16:creationId xmlns:a16="http://schemas.microsoft.com/office/drawing/2014/main" id="{B78999E4-C945-4F1C-9A1E-62A95D9D35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0487" y="1927984"/>
            <a:ext cx="1828800" cy="672660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43">
            <a:extLst>
              <a:ext uri="{FF2B5EF4-FFF2-40B4-BE49-F238E27FC236}">
                <a16:creationId xmlns:a16="http://schemas.microsoft.com/office/drawing/2014/main" id="{A909793D-4D4B-4422-A283-2C68ADA4A3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0487" y="2887967"/>
            <a:ext cx="1828800" cy="655496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43">
            <a:extLst>
              <a:ext uri="{FF2B5EF4-FFF2-40B4-BE49-F238E27FC236}">
                <a16:creationId xmlns:a16="http://schemas.microsoft.com/office/drawing/2014/main" id="{9A98C2F7-898E-45F7-B098-92467BD49F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0487" y="3835066"/>
            <a:ext cx="1828800" cy="655953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B93892E9-FBE9-4CF3-BA90-120AA8966A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0487" y="4782513"/>
            <a:ext cx="1828800" cy="655496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DFE3EC77-8A25-41A8-A29F-B57CCE9D5F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0487" y="5729621"/>
            <a:ext cx="1828800" cy="655953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60220AC-1F15-4E52-89FD-4D24BE788E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366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side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A2481C53-767E-4D24-9F47-79E05E0B2B3F}"/>
              </a:ext>
            </a:extLst>
          </p:cNvPr>
          <p:cNvSpPr/>
          <p:nvPr/>
        </p:nvSpPr>
        <p:spPr>
          <a:xfrm>
            <a:off x="253124" y="2604284"/>
            <a:ext cx="411567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8E3D5-7A08-4176-8D33-DC8CCFDDF0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311D6A-D477-4E87-B7C3-FA0AAD791E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06FE7E-4F0F-45E2-9C10-FBF556BC94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7BE0FA58-40B4-43C4-989F-4B5B3AD40F62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6F8DDCA2-4E9D-4233-BBC9-BEF3719BA6A2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B02FEB57-983A-4F37-9F58-403863A6A539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77F11B2-63F9-41DE-B936-B633B78308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02957"/>
            <a:ext cx="3994099" cy="3749113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51FE5E96-8FB2-405D-A0CE-5E4107C02273}"/>
              </a:ext>
            </a:extLst>
          </p:cNvPr>
          <p:cNvSpPr/>
          <p:nvPr/>
        </p:nvSpPr>
        <p:spPr>
          <a:xfrm>
            <a:off x="8351132" y="785387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EDA17BB9-7E24-4A04-99FD-51C5DAB83311}"/>
              </a:ext>
            </a:extLst>
          </p:cNvPr>
          <p:cNvSpPr/>
          <p:nvPr/>
        </p:nvSpPr>
        <p:spPr>
          <a:xfrm>
            <a:off x="4541175" y="793260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D9FD47DD-3E6A-46EF-9913-1D028D8AE0A8}"/>
              </a:ext>
            </a:extLst>
          </p:cNvPr>
          <p:cNvCxnSpPr/>
          <p:nvPr/>
        </p:nvCxnSpPr>
        <p:spPr>
          <a:xfrm>
            <a:off x="4541175" y="79326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2" name="Straight Connector 20">
            <a:extLst>
              <a:ext uri="{FF2B5EF4-FFF2-40B4-BE49-F238E27FC236}">
                <a16:creationId xmlns:a16="http://schemas.microsoft.com/office/drawing/2014/main" id="{80094102-7393-4549-B8CF-2EDC78EC2BE5}"/>
              </a:ext>
            </a:extLst>
          </p:cNvPr>
          <p:cNvCxnSpPr/>
          <p:nvPr/>
        </p:nvCxnSpPr>
        <p:spPr>
          <a:xfrm>
            <a:off x="8351132" y="79326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167180A-FD9C-42A3-B4EF-12FA9FA2FB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2184" y="1413644"/>
            <a:ext cx="3438070" cy="20843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423DBD9-B2A0-4F7D-A866-723802EC5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916" y="1413644"/>
            <a:ext cx="3438070" cy="20843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Rectangle 62">
            <a:extLst>
              <a:ext uri="{FF2B5EF4-FFF2-40B4-BE49-F238E27FC236}">
                <a16:creationId xmlns:a16="http://schemas.microsoft.com/office/drawing/2014/main" id="{EF241C03-D6EB-49F3-844B-E21FDB4EC022}"/>
              </a:ext>
            </a:extLst>
          </p:cNvPr>
          <p:cNvSpPr/>
          <p:nvPr/>
        </p:nvSpPr>
        <p:spPr>
          <a:xfrm>
            <a:off x="8350383" y="3739466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Rectangle 63">
            <a:extLst>
              <a:ext uri="{FF2B5EF4-FFF2-40B4-BE49-F238E27FC236}">
                <a16:creationId xmlns:a16="http://schemas.microsoft.com/office/drawing/2014/main" id="{8EB9D4E2-E0AA-44D2-9F3F-E1C256F3B224}"/>
              </a:ext>
            </a:extLst>
          </p:cNvPr>
          <p:cNvSpPr/>
          <p:nvPr/>
        </p:nvSpPr>
        <p:spPr>
          <a:xfrm>
            <a:off x="4540425" y="3747330"/>
            <a:ext cx="3629637" cy="2854619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7" name="Straight Connector 64">
            <a:extLst>
              <a:ext uri="{FF2B5EF4-FFF2-40B4-BE49-F238E27FC236}">
                <a16:creationId xmlns:a16="http://schemas.microsoft.com/office/drawing/2014/main" id="{E9009AF5-F78C-461C-A53A-FE41B5663EE2}"/>
              </a:ext>
            </a:extLst>
          </p:cNvPr>
          <p:cNvCxnSpPr/>
          <p:nvPr/>
        </p:nvCxnSpPr>
        <p:spPr>
          <a:xfrm>
            <a:off x="4540425" y="3747330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65">
            <a:extLst>
              <a:ext uri="{FF2B5EF4-FFF2-40B4-BE49-F238E27FC236}">
                <a16:creationId xmlns:a16="http://schemas.microsoft.com/office/drawing/2014/main" id="{4CF12A50-5E79-413D-A98C-1246AC97F470}"/>
              </a:ext>
            </a:extLst>
          </p:cNvPr>
          <p:cNvCxnSpPr/>
          <p:nvPr/>
        </p:nvCxnSpPr>
        <p:spPr>
          <a:xfrm>
            <a:off x="8350383" y="3747330"/>
            <a:ext cx="362963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DD44EE6E-5793-421F-84DD-2FC3C457B1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4367723"/>
            <a:ext cx="3438070" cy="20843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2E8D4A7E-2511-4F7A-9CB9-7F33C20F5D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166" y="4367723"/>
            <a:ext cx="3438070" cy="2084356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id="{01C1CE40-7522-40DA-B57F-1A5FB52C10B0}"/>
              </a:ext>
            </a:extLst>
          </p:cNvPr>
          <p:cNvCxnSpPr/>
          <p:nvPr/>
        </p:nvCxnSpPr>
        <p:spPr>
          <a:xfrm>
            <a:off x="4728581" y="1256495"/>
            <a:ext cx="60390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5B0CA16-09C9-4185-AF4E-04A011E84E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827458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27">
            <a:extLst>
              <a:ext uri="{FF2B5EF4-FFF2-40B4-BE49-F238E27FC236}">
                <a16:creationId xmlns:a16="http://schemas.microsoft.com/office/drawing/2014/main" id="{F0C6F3AE-7A8E-437C-B45F-F72EA9AAA3F4}"/>
              </a:ext>
            </a:extLst>
          </p:cNvPr>
          <p:cNvCxnSpPr/>
          <p:nvPr/>
        </p:nvCxnSpPr>
        <p:spPr>
          <a:xfrm>
            <a:off x="8551377" y="126303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280CAB0-8BB1-4A1F-8173-436F79BD76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24230" y="834005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30">
            <a:extLst>
              <a:ext uri="{FF2B5EF4-FFF2-40B4-BE49-F238E27FC236}">
                <a16:creationId xmlns:a16="http://schemas.microsoft.com/office/drawing/2014/main" id="{686EFA37-B791-4EE8-A213-E582C0B2F2A5}"/>
              </a:ext>
            </a:extLst>
          </p:cNvPr>
          <p:cNvCxnSpPr/>
          <p:nvPr/>
        </p:nvCxnSpPr>
        <p:spPr>
          <a:xfrm>
            <a:off x="4728581" y="4210565"/>
            <a:ext cx="60390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182DC7E-4AF2-4859-A486-2F1C498135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3781537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7" name="Straight Connector 33">
            <a:extLst>
              <a:ext uri="{FF2B5EF4-FFF2-40B4-BE49-F238E27FC236}">
                <a16:creationId xmlns:a16="http://schemas.microsoft.com/office/drawing/2014/main" id="{6793A4A3-F61F-41B8-8CD6-787F97FBDD1B}"/>
              </a:ext>
            </a:extLst>
          </p:cNvPr>
          <p:cNvCxnSpPr/>
          <p:nvPr/>
        </p:nvCxnSpPr>
        <p:spPr>
          <a:xfrm>
            <a:off x="8551377" y="4217103"/>
            <a:ext cx="603906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4B67574-C260-4CF4-A435-59B83014FF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24230" y="3769714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6AE877E-97AB-4A57-A30E-DCE8CA9BE3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69495F3-35E3-4F7D-8EB6-2B1814C7CB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E6752CD-54E2-44EA-BF00-AB289B7CED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EA71E748-E129-4466-BEDD-B79DA9E0EF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2817AF53-FB74-4C9E-82FA-8BAF5E36D4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6662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ecast Scenario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3AB6CCF-5308-45EE-85F6-60DC0682F63F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9BE47C4D-F381-4D06-B230-45500BC69AAF}"/>
              </a:ext>
            </a:extLst>
          </p:cNvPr>
          <p:cNvSpPr/>
          <p:nvPr/>
        </p:nvSpPr>
        <p:spPr>
          <a:xfrm>
            <a:off x="4554141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8EF8C4-FA95-4396-B7B9-5823D89F3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BEF49-41C6-4EA6-8FAD-CA21735007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92B54-21B8-4401-B3A3-6DA6552C46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02EE29D-B79B-476A-9B75-224FB1D256EA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D9007E09-F051-4830-8C54-D7F12A90724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B945F5C1-CE08-42B0-9806-EB86C4EA37A2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79DC5D02-5BD4-4FF0-8879-C11F3E256F7E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18DEED3A-B8DC-4BDD-8284-728EBCEA66C9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6022651E-4C42-4E88-9D7A-77395BE10AEA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8B377A4-501E-4933-AD89-2EE8EC3072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7475" y="968971"/>
            <a:ext cx="1447202" cy="1446544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E358D4-0470-4C18-88AA-97D00B6789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28529" y="967462"/>
            <a:ext cx="1447202" cy="1448043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51EA863-2921-4361-92C6-DCF322391A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61366" y="967755"/>
            <a:ext cx="1447202" cy="1445181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F897034-CD06-419F-9B6A-02EF73FFDD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36928" y="2702957"/>
            <a:ext cx="3950820" cy="3777349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  <a:lvl2pPr>
              <a:defRPr sz="1050" b="1">
                <a:solidFill>
                  <a:srgbClr val="193C6A"/>
                </a:solidFill>
              </a:defRPr>
            </a:lvl2pPr>
            <a:lvl3pPr>
              <a:defRPr sz="1000" b="1">
                <a:solidFill>
                  <a:srgbClr val="193C6A"/>
                </a:solidFill>
              </a:defRPr>
            </a:lvl3pPr>
            <a:lvl4pPr>
              <a:defRPr sz="900" b="1">
                <a:solidFill>
                  <a:srgbClr val="193C6A"/>
                </a:solidFill>
              </a:defRPr>
            </a:lvl4pPr>
            <a:lvl5pPr>
              <a:defRPr sz="900" b="1">
                <a:solidFill>
                  <a:srgbClr val="193C6A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977DD19-3371-482A-8771-A158A825B5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6610736-3E25-42C8-BD10-3FE7D7BBD4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32505" y="2702957"/>
            <a:ext cx="7195139" cy="377734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563E9CD-3E3D-42DF-BB40-055FF9C312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F9D01CF-D940-4763-9538-01083EEEB2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F6ED9C2-ADDC-43E9-8AE0-E400B3DCB3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1BBCB5F-B592-4F83-A669-088D2ABF9F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A0AD793-3105-4E47-A823-E3B91B0151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805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ecast Scenar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0C3037F-1B3F-4BC6-83F9-EB14AD5385DB}"/>
              </a:ext>
            </a:extLst>
          </p:cNvPr>
          <p:cNvSpPr/>
          <p:nvPr/>
        </p:nvSpPr>
        <p:spPr>
          <a:xfrm>
            <a:off x="8299249" y="2596411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4D10FC1E-EBB4-4883-8723-E87BE08BB83B}"/>
              </a:ext>
            </a:extLst>
          </p:cNvPr>
          <p:cNvSpPr/>
          <p:nvPr/>
        </p:nvSpPr>
        <p:spPr>
          <a:xfrm>
            <a:off x="4554141" y="2604284"/>
            <a:ext cx="3629637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61EEEA-1B23-4B17-AABF-FC9728A09D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1DF72-2AB3-4076-96B0-87ADF0566D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D5922-A966-4BFC-8978-B6A8EF42B5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6863432-9B12-4693-831E-C178274C5EA3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F1E6845E-79CB-4F46-B629-DED0ABF2DEE0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27355299-5B15-4920-81DD-3112EF530F9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739CAC18-075C-472D-9FDC-5E1B5E93D1F8}"/>
              </a:ext>
            </a:extLst>
          </p:cNvPr>
          <p:cNvCxnSpPr/>
          <p:nvPr/>
        </p:nvCxnSpPr>
        <p:spPr>
          <a:xfrm>
            <a:off x="4554141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EC000E18-AB86-40E1-B341-E16733AC89D6}"/>
              </a:ext>
            </a:extLst>
          </p:cNvPr>
          <p:cNvCxnSpPr/>
          <p:nvPr/>
        </p:nvCxnSpPr>
        <p:spPr>
          <a:xfrm>
            <a:off x="8299249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67ACAAEC-738D-493E-BCF3-1E9B2A5EFF72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CA83645-DA7A-4C8A-97F4-52C91A46AC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13" y="2886193"/>
            <a:ext cx="1767599" cy="1765733"/>
          </a:xfrm>
          <a:solidFill>
            <a:srgbClr val="193C6A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30737E2-884D-447C-AB42-1B926CE085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95848" y="3987570"/>
            <a:ext cx="1494001" cy="149392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53EFCFF-38F8-4D50-BBAE-C534F5CF78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6715" y="4734534"/>
            <a:ext cx="1436403" cy="1435132"/>
          </a:xfrm>
          <a:solidFill>
            <a:srgbClr val="F78600"/>
          </a:solidFill>
        </p:spPr>
        <p:txBody>
          <a:bodyPr anchor="ctr" anchorCtr="1"/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974C55-AD54-402F-A0B6-D884985A5E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32505" y="2702957"/>
            <a:ext cx="7195139" cy="3777349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67A325-CC95-4CE9-BFD2-A994326F59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98DBAA1-054F-4E36-8A5B-CE9A5D626A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3BBA76A-935F-49FA-8557-9A5F071890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6377A7B-09D4-41AF-8C27-229C8839E9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44B33FE-F9FF-4AA3-BF72-C214CFD37E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035A36-7A95-4184-91C2-93BB0C522E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66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Evidence, Im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8702F3F-82C3-4850-9938-E5A16B196C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689308"/>
            <a:ext cx="7363882" cy="191709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74A289A-8152-4B45-9DBA-21D973ED8E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191709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4633C9-DA30-4D0B-B2E5-73859F959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6AB8C-21BE-47FC-A93E-8DB414D978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FE466-EB19-4719-9479-DDE1DF05A7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6C3E3838-09A5-4909-9B17-623F590B284E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FBC92CCC-1A35-4417-BB8E-CA2FE8B76AD5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CE234953-AC84-4936-B34B-BCC12D19F27E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EE4D6638-66E8-4789-991C-7BACEF96F0B7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59788346-C8E8-46AE-B132-DAFD7FA772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1334959"/>
            <a:ext cx="1930398" cy="116615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20E48D0B-1517-4B27-909E-2DBE236F5D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1002676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5EBDE9A-1311-4B67-808E-8D607506A6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2937939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457B0438-359F-4C16-BDD0-50B4CCAA6C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4885630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AC055951-18C9-497D-8221-D24BB776A3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564" y="3269976"/>
            <a:ext cx="1934431" cy="1169298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02DD917F-58C5-4119-A871-ABA0182BAB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564" y="5205432"/>
            <a:ext cx="1934431" cy="117600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9ABED342-E81C-4A14-8F29-15BFBAB6F9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979203"/>
            <a:ext cx="1930398" cy="245882"/>
          </a:xfrm>
        </p:spPr>
        <p:txBody>
          <a:bodyPr/>
          <a:lstStyle>
            <a:lvl1pPr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Insight:</a:t>
            </a:r>
          </a:p>
        </p:txBody>
      </p: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210DE816-C8C9-4AE6-BC30-4FBBF89DBB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2907078"/>
            <a:ext cx="1930398" cy="256169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GB"/>
              <a:t>Insight: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3513E569-CC42-4885-8933-F9B9F2A159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4855765"/>
            <a:ext cx="1930398" cy="249631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Insight: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AA0D9657-9431-481E-952D-30375FADBF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67957" y="1334959"/>
            <a:ext cx="1930398" cy="116615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3">
            <a:extLst>
              <a:ext uri="{FF2B5EF4-FFF2-40B4-BE49-F238E27FC236}">
                <a16:creationId xmlns:a16="http://schemas.microsoft.com/office/drawing/2014/main" id="{0F1C5627-3248-4510-95D9-5FB23CF4CA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67957" y="979203"/>
            <a:ext cx="1930398" cy="245882"/>
          </a:xfrm>
        </p:spPr>
        <p:txBody>
          <a:bodyPr/>
          <a:lstStyle>
            <a:lvl1pPr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Evidence: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02B68245-C5EC-4DFF-95A6-3DE9643DD2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73299" y="1334959"/>
            <a:ext cx="1930398" cy="116615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41391902-5A51-47E7-9033-13F2EF643D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73299" y="979203"/>
            <a:ext cx="1930398" cy="245882"/>
          </a:xfrm>
        </p:spPr>
        <p:txBody>
          <a:bodyPr/>
          <a:lstStyle>
            <a:lvl1pPr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Implication: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2E792759-B09C-4BF3-AC28-E47CE2AE65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67948" y="3264673"/>
            <a:ext cx="1934431" cy="1169298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4C128165-B3A4-43A0-9351-8B563F4353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71989" y="2901766"/>
            <a:ext cx="1930398" cy="256169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GB"/>
              <a:t>Evidence:</a:t>
            </a:r>
          </a:p>
        </p:txBody>
      </p:sp>
      <p:sp>
        <p:nvSpPr>
          <p:cNvPr id="25" name="Text Placeholder 43">
            <a:extLst>
              <a:ext uri="{FF2B5EF4-FFF2-40B4-BE49-F238E27FC236}">
                <a16:creationId xmlns:a16="http://schemas.microsoft.com/office/drawing/2014/main" id="{C6500860-5980-47B5-BFB6-9196F3C05C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77331" y="3259360"/>
            <a:ext cx="1934431" cy="1169298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43">
            <a:extLst>
              <a:ext uri="{FF2B5EF4-FFF2-40B4-BE49-F238E27FC236}">
                <a16:creationId xmlns:a16="http://schemas.microsoft.com/office/drawing/2014/main" id="{155A403B-F91B-4732-864A-3CAE3180A9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81373" y="2896453"/>
            <a:ext cx="1930398" cy="256169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GB"/>
              <a:t>Implication:</a:t>
            </a:r>
          </a:p>
        </p:txBody>
      </p:sp>
      <p:sp>
        <p:nvSpPr>
          <p:cNvPr id="27" name="Text Placeholder 43">
            <a:extLst>
              <a:ext uri="{FF2B5EF4-FFF2-40B4-BE49-F238E27FC236}">
                <a16:creationId xmlns:a16="http://schemas.microsoft.com/office/drawing/2014/main" id="{1C4E4CC4-FDA0-4065-B96D-49950C5189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63915" y="5205432"/>
            <a:ext cx="1934431" cy="117600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CE7EACB7-3E45-4A6D-BFCA-54A8114510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67957" y="4855765"/>
            <a:ext cx="1930398" cy="249631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Evidence: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25F33243-FAAA-4A56-A21D-2388F2375D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69266" y="5205432"/>
            <a:ext cx="1934431" cy="117600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CEE40E44-6B31-402A-877E-51B2BB53A7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73299" y="4855765"/>
            <a:ext cx="1930398" cy="249631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Implication: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E7023917-F9DB-4FDE-98FD-63C238964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6A80722-72C2-4508-8290-22F2CB38C9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37972BC-8D79-45BB-8DC1-8BF35036FD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56AAAC4-F221-4DE1-9F67-7ED4DB4EA9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F443EF2F-32A4-4241-8580-97AA9EB073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9C16D50-DDD0-48DB-AC89-29120D80A4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73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:2 one column text +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F24402-D6A8-465D-891A-C4D116B596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3682846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ACE71AD1-0156-4B08-9362-553ACB92F181}"/>
              </a:ext>
            </a:extLst>
          </p:cNvPr>
          <p:cNvCxnSpPr/>
          <p:nvPr/>
        </p:nvCxnSpPr>
        <p:spPr>
          <a:xfrm flipV="1">
            <a:off x="240139" y="1342650"/>
            <a:ext cx="3694423" cy="9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506C149-B18A-4C34-B64B-EFAB64F399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7708017" cy="9900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Title (1:2 one column text + chart/table)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452DA-4C60-4845-A731-6A5F01B36E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70B1B-F2D5-499F-B202-344EA9DC2B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7A2916C-2B4A-4A95-A48D-18AC196F1F9E}" type="slidenum">
              <a:t>‹#›</a:t>
            </a:fld>
            <a:endParaRPr lang="en-GB"/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EC3DDD15-99B8-489A-9B50-37448FCF47D5}"/>
              </a:ext>
            </a:extLst>
          </p:cNvPr>
          <p:cNvCxnSpPr/>
          <p:nvPr/>
        </p:nvCxnSpPr>
        <p:spPr>
          <a:xfrm>
            <a:off x="4251365" y="1338891"/>
            <a:ext cx="7718844" cy="0"/>
          </a:xfrm>
          <a:prstGeom prst="straightConnector1">
            <a:avLst/>
          </a:prstGeom>
          <a:noFill/>
          <a:ln w="50804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63FC4EFF-B170-4588-9B14-586894D8A05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267888" y="1515307"/>
            <a:ext cx="7682807" cy="489269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322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rends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34BF-A348-4B50-92C7-A79C4626F5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2E26A4-C946-4C0B-80DE-C2A923D8BF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CD2413-9F63-4557-BDFB-3D090206C3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28FFD047-F32E-4215-80DE-F8937C7FDC84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F660CA33-C305-4AE5-8C9B-E4EF379AF7F9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2">
            <a:extLst>
              <a:ext uri="{FF2B5EF4-FFF2-40B4-BE49-F238E27FC236}">
                <a16:creationId xmlns:a16="http://schemas.microsoft.com/office/drawing/2014/main" id="{CDCC09D7-D0D2-4E03-BC67-E3BDC93F3577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1ACAF77F-AE81-4A3D-B0BE-D30280944225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CADDC68D-9437-4187-BC4D-B591B65564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1016282"/>
            <a:ext cx="6079379" cy="64565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375619F3-5A0B-4256-A5C2-E4FF791763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1039745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7570B231-37FF-42D4-80BD-B7AF10CFAB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19588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ECA1EA43-291D-4429-B4D1-A928962ACF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2917832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8F965094-105C-406A-AD09-AA7395C32C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3865278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3D9C2EB8-6A81-4756-A07B-07A2A21B9D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1927984"/>
            <a:ext cx="6079379" cy="67266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8C90B490-A65C-4B80-800A-5572BC94A5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2887967"/>
            <a:ext cx="6079379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9559254F-492A-4F42-BD35-7B53D6A174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3835066"/>
            <a:ext cx="6079379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89A9093D-8460-4303-960A-06E121539C1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481237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D8F5BC52-1E37-475C-8E48-68C9A36985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5759823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61B4D6D2-B291-441B-BEA4-99163D1E79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4782513"/>
            <a:ext cx="6079379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09CA9D43-11CA-4038-AB0C-9C2D5151A0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58189" y="5729621"/>
            <a:ext cx="6079379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DF70FA9-DF48-4E9B-AF9F-1E502C25A7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A8A31A3-F7D3-4B1F-8C66-3391739100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68B1796-2CA3-4298-8493-4FBC979A10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C120128-07AE-4584-ADB1-C71E0AD31E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DB375EB-37A1-49AE-9EEB-7B71102CCA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956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istics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A31C4-5D19-431C-89D0-F165754666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1CF841-DC8F-4390-A6E6-9D6D188810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437D9D-EFB8-4D6B-850E-CC136D05CD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41C14D27-90E7-4EFB-9A3B-7D76E8F42F37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F24AE3E5-241B-427C-B3DB-A8548F53E3BE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6" name="Straight Connector 32">
            <a:extLst>
              <a:ext uri="{FF2B5EF4-FFF2-40B4-BE49-F238E27FC236}">
                <a16:creationId xmlns:a16="http://schemas.microsoft.com/office/drawing/2014/main" id="{608C82F0-5F66-482F-AD1F-B26C842D9AEB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7" name="Rectangle 35">
            <a:extLst>
              <a:ext uri="{FF2B5EF4-FFF2-40B4-BE49-F238E27FC236}">
                <a16:creationId xmlns:a16="http://schemas.microsoft.com/office/drawing/2014/main" id="{5036FCAA-3402-404D-B69B-96C797E15A58}"/>
              </a:ext>
            </a:extLst>
          </p:cNvPr>
          <p:cNvSpPr/>
          <p:nvPr/>
        </p:nvSpPr>
        <p:spPr>
          <a:xfrm>
            <a:off x="8350383" y="2583426"/>
            <a:ext cx="3629637" cy="196124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C8C39E90-B7B4-464A-9792-425464359D93}"/>
              </a:ext>
            </a:extLst>
          </p:cNvPr>
          <p:cNvSpPr/>
          <p:nvPr/>
        </p:nvSpPr>
        <p:spPr>
          <a:xfrm>
            <a:off x="4540425" y="2591299"/>
            <a:ext cx="3629637" cy="196124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9" name="Straight Connector 37">
            <a:extLst>
              <a:ext uri="{FF2B5EF4-FFF2-40B4-BE49-F238E27FC236}">
                <a16:creationId xmlns:a16="http://schemas.microsoft.com/office/drawing/2014/main" id="{8495290E-460E-4D69-983A-A315832EFD0D}"/>
              </a:ext>
            </a:extLst>
          </p:cNvPr>
          <p:cNvCxnSpPr/>
          <p:nvPr/>
        </p:nvCxnSpPr>
        <p:spPr>
          <a:xfrm>
            <a:off x="4540425" y="2591299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8">
            <a:extLst>
              <a:ext uri="{FF2B5EF4-FFF2-40B4-BE49-F238E27FC236}">
                <a16:creationId xmlns:a16="http://schemas.microsoft.com/office/drawing/2014/main" id="{D1278628-D439-48A5-A544-EA7A2D303A83}"/>
              </a:ext>
            </a:extLst>
          </p:cNvPr>
          <p:cNvCxnSpPr/>
          <p:nvPr/>
        </p:nvCxnSpPr>
        <p:spPr>
          <a:xfrm>
            <a:off x="8350383" y="2591299"/>
            <a:ext cx="362963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03DAD63-3E98-46FF-A1B7-255E239404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3152832"/>
            <a:ext cx="3438070" cy="119793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EA10114-1552-4D75-B316-E40D5B00BF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166" y="3152832"/>
            <a:ext cx="3438070" cy="119793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F878947-1CD0-4F67-9A97-77EEC850BA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2752133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852503A-C3D7-4EF6-9C03-392417E398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166" y="2746629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53">
            <a:extLst>
              <a:ext uri="{FF2B5EF4-FFF2-40B4-BE49-F238E27FC236}">
                <a16:creationId xmlns:a16="http://schemas.microsoft.com/office/drawing/2014/main" id="{7D5FD9EF-4C51-454F-AE3D-DEC197D4D5D9}"/>
              </a:ext>
            </a:extLst>
          </p:cNvPr>
          <p:cNvSpPr/>
          <p:nvPr/>
        </p:nvSpPr>
        <p:spPr>
          <a:xfrm>
            <a:off x="8350383" y="4655219"/>
            <a:ext cx="3629637" cy="1961241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" name="Rectangle 54">
            <a:extLst>
              <a:ext uri="{FF2B5EF4-FFF2-40B4-BE49-F238E27FC236}">
                <a16:creationId xmlns:a16="http://schemas.microsoft.com/office/drawing/2014/main" id="{CC6F1891-6D0C-4EAE-98F4-A55C9073BB19}"/>
              </a:ext>
            </a:extLst>
          </p:cNvPr>
          <p:cNvSpPr/>
          <p:nvPr/>
        </p:nvSpPr>
        <p:spPr>
          <a:xfrm>
            <a:off x="4540425" y="4663083"/>
            <a:ext cx="3629637" cy="1953377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7" name="Straight Connector 55">
            <a:extLst>
              <a:ext uri="{FF2B5EF4-FFF2-40B4-BE49-F238E27FC236}">
                <a16:creationId xmlns:a16="http://schemas.microsoft.com/office/drawing/2014/main" id="{9687F9D4-C9BE-47D5-854F-F53360A919BB}"/>
              </a:ext>
            </a:extLst>
          </p:cNvPr>
          <p:cNvCxnSpPr/>
          <p:nvPr/>
        </p:nvCxnSpPr>
        <p:spPr>
          <a:xfrm>
            <a:off x="4540425" y="4663083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8" name="Straight Connector 56">
            <a:extLst>
              <a:ext uri="{FF2B5EF4-FFF2-40B4-BE49-F238E27FC236}">
                <a16:creationId xmlns:a16="http://schemas.microsoft.com/office/drawing/2014/main" id="{8524CDA8-230E-4210-ADD9-FD8218240090}"/>
              </a:ext>
            </a:extLst>
          </p:cNvPr>
          <p:cNvCxnSpPr/>
          <p:nvPr/>
        </p:nvCxnSpPr>
        <p:spPr>
          <a:xfrm>
            <a:off x="8350383" y="4663083"/>
            <a:ext cx="3629637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0C63C63-49C5-453D-B18E-1D60886399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5224625"/>
            <a:ext cx="3438070" cy="119793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371C88D5-1214-4411-9C32-1421876906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1443" y="4823917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8F6DCD4-EA86-4D46-AE59-E554CC7026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7193" y="2782802"/>
            <a:ext cx="2775597" cy="2776785"/>
          </a:xfrm>
          <a:solidFill>
            <a:srgbClr val="193C6A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61">
            <a:extLst>
              <a:ext uri="{FF2B5EF4-FFF2-40B4-BE49-F238E27FC236}">
                <a16:creationId xmlns:a16="http://schemas.microsoft.com/office/drawing/2014/main" id="{594D77CA-70EE-4A55-98DD-9F6A4D2D7E2F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9356443-8453-47C6-B399-86C6B42ECD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E3F99E6-CFBE-4102-B080-6B35C5016A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D45555A0-B2B6-4733-823D-BD796278E0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9F038E7-DF2A-4C4B-B2B9-8932D3193D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D30615A-146B-40EE-93E8-220CB2C46D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166" y="5224625"/>
            <a:ext cx="3438070" cy="1197937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78DE9BC6-7036-478F-8826-98A61B2614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46166" y="4823917"/>
            <a:ext cx="3438070" cy="374373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A488F43-E12E-4BE8-AD61-5926FC4689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6157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view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77ED631-305C-4819-96D5-10D59EF098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615433"/>
            <a:ext cx="7363882" cy="99044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14E1B9E-05EF-4D29-8126-D57A44189C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2720221"/>
            <a:ext cx="7363882" cy="99044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ECF7DC1-8B4C-4E79-BFA7-A794981BAA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99044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7DD20C-1830-4A72-B3F6-A483C47BE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10FB07-A2D4-42B8-BDC3-4D6D8C6A54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915647-E6B0-48B7-A869-29B0A8DC41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17AAEAC-451D-41F2-84EC-7C484B1C1695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A2AAF906-B9BB-4B1B-BB6A-B7288E298E9D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A388738B-0987-4F98-B98C-D7513CDF9A01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9C1BD03A-EE24-4672-AD14-295FA7DD2558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8D4F6551-56B0-4A4D-AF66-BB7CCCEDF7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7777" y="997226"/>
            <a:ext cx="4039782" cy="64565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90B95FCF-CA3C-4D23-ADF4-7DE110FA84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1020699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AE7F9A88-C3E5-4A36-85EC-C644423BC4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195885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C40E397-3535-4F94-A5D8-FB1EA39E83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2917832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E742BC6B-1D31-4234-A018-F3042E6B9CD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3865278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D6DDEAEA-C2D9-4256-8E1F-B508BD1C32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7777" y="1927984"/>
            <a:ext cx="4039782" cy="672660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4E69B390-B81F-47BA-9393-CEAFACAABC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7777" y="2887967"/>
            <a:ext cx="4039782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633003DF-A12E-4AE0-BEC0-FC8F24411D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7777" y="3835066"/>
            <a:ext cx="4039782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8D3371C7-D098-467B-B692-F8F276FE08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481237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1798D453-91DB-4F59-A68A-E8BB4AF058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64554" y="5759823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148AC93A-0A5F-408F-89C2-F8338BA46A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7777" y="4782513"/>
            <a:ext cx="4039782" cy="655496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2972F139-924C-4992-B648-D96B150031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7777" y="5729621"/>
            <a:ext cx="4039782" cy="655953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3">
            <a:extLst>
              <a:ext uri="{FF2B5EF4-FFF2-40B4-BE49-F238E27FC236}">
                <a16:creationId xmlns:a16="http://schemas.microsoft.com/office/drawing/2014/main" id="{E1D98F0A-3AC9-44A6-998F-8AAC66B473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997226"/>
            <a:ext cx="1828800" cy="645657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50F26DFC-58F8-40E9-BA38-58C8CD9A24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1927984"/>
            <a:ext cx="1828800" cy="672660"/>
          </a:xfrm>
        </p:spPr>
        <p:txBody>
          <a:bodyPr/>
          <a:lstStyle>
            <a:lvl1pPr>
              <a:defRPr sz="11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3">
            <a:extLst>
              <a:ext uri="{FF2B5EF4-FFF2-40B4-BE49-F238E27FC236}">
                <a16:creationId xmlns:a16="http://schemas.microsoft.com/office/drawing/2014/main" id="{C851DCA1-5630-42C4-92F9-6DA39E7669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2887967"/>
            <a:ext cx="1828800" cy="655496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43">
            <a:extLst>
              <a:ext uri="{FF2B5EF4-FFF2-40B4-BE49-F238E27FC236}">
                <a16:creationId xmlns:a16="http://schemas.microsoft.com/office/drawing/2014/main" id="{AB86631E-8273-41D3-8FD7-0D01B6B61C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3835066"/>
            <a:ext cx="1828800" cy="655953"/>
          </a:xfrm>
        </p:spPr>
        <p:txBody>
          <a:bodyPr/>
          <a:lstStyle>
            <a:lvl1pPr>
              <a:defRPr sz="11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43">
            <a:extLst>
              <a:ext uri="{FF2B5EF4-FFF2-40B4-BE49-F238E27FC236}">
                <a16:creationId xmlns:a16="http://schemas.microsoft.com/office/drawing/2014/main" id="{ADB3EDB7-DB91-49F4-8B75-6E4EDE5B48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4782513"/>
            <a:ext cx="1828800" cy="655496"/>
          </a:xfrm>
        </p:spPr>
        <p:txBody>
          <a:bodyPr/>
          <a:lstStyle>
            <a:lvl1pPr>
              <a:defRPr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43">
            <a:extLst>
              <a:ext uri="{FF2B5EF4-FFF2-40B4-BE49-F238E27FC236}">
                <a16:creationId xmlns:a16="http://schemas.microsoft.com/office/drawing/2014/main" id="{65D36B17-DDE1-490F-9C32-ADC7F07FC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62606" y="5729621"/>
            <a:ext cx="1828800" cy="655953"/>
          </a:xfrm>
        </p:spPr>
        <p:txBody>
          <a:bodyPr/>
          <a:lstStyle>
            <a:lvl1pPr>
              <a:defRPr sz="1100" b="1">
                <a:solidFill>
                  <a:srgbClr val="7F9BC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387B9D1-CF41-4C75-A0FF-22A90FD2FF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67639688-3130-47D1-964E-C34950F58C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32BDC865-E48B-44C5-970D-0B40DFC5F8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D8425EC9-21BF-4AB1-9EBB-2678DA9596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3EC680-C972-43AF-BDB3-E95A08FCA1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027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pper Tr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914C2F9-BCED-44C9-A05B-9E7433EDBB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124" y="5510649"/>
            <a:ext cx="11695706" cy="1104394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DF6561F-FF43-4D80-97E2-32410E0861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3124" y="3144731"/>
            <a:ext cx="11695706" cy="1096831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2A432E-57D6-42EC-89FF-A6B97236B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5688537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D5249-E42D-4032-9650-7F0471C5EA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1BF6A-C628-4247-A4BA-4F383339CB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EFAE9A5E-C462-49C9-8209-E8101A694833}" type="slidenum">
              <a:t>‹#›</a:t>
            </a:fld>
            <a:endParaRPr lang="en-GB"/>
          </a:p>
        </p:txBody>
      </p:sp>
      <p:cxnSp>
        <p:nvCxnSpPr>
          <p:cNvPr id="7" name="Straight Connector 28">
            <a:extLst>
              <a:ext uri="{FF2B5EF4-FFF2-40B4-BE49-F238E27FC236}">
                <a16:creationId xmlns:a16="http://schemas.microsoft.com/office/drawing/2014/main" id="{222C2939-931B-479D-B09F-D6A4804CE526}"/>
              </a:ext>
            </a:extLst>
          </p:cNvPr>
          <p:cNvCxnSpPr/>
          <p:nvPr/>
        </p:nvCxnSpPr>
        <p:spPr>
          <a:xfrm>
            <a:off x="268751" y="785387"/>
            <a:ext cx="572373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65528BE4-298D-45F5-99E0-707881B6E70E}"/>
              </a:ext>
            </a:extLst>
          </p:cNvPr>
          <p:cNvCxnSpPr/>
          <p:nvPr/>
        </p:nvCxnSpPr>
        <p:spPr>
          <a:xfrm>
            <a:off x="253124" y="2591299"/>
            <a:ext cx="5739359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94ED5630-5A9C-4519-8DFB-AE6297AE76C1}"/>
              </a:ext>
            </a:extLst>
          </p:cNvPr>
          <p:cNvCxnSpPr/>
          <p:nvPr/>
        </p:nvCxnSpPr>
        <p:spPr>
          <a:xfrm>
            <a:off x="6255474" y="785387"/>
            <a:ext cx="5693356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A23E1367-FE03-42E9-AA38-9A77B2E43E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613" y="3469087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437C4438-1EA6-467B-9F23-C309B15B1E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613" y="4620975"/>
            <a:ext cx="442798" cy="443758"/>
          </a:xfrm>
          <a:solidFill>
            <a:srgbClr val="7F9BC0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8FBE4E15-F466-4AB6-863D-CE66B49455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613" y="5819653"/>
            <a:ext cx="442798" cy="443758"/>
          </a:xfrm>
          <a:solidFill>
            <a:srgbClr val="193C6A"/>
          </a:solidFill>
        </p:spPr>
        <p:txBody>
          <a:bodyPr anchor="ctr" anchorCtr="1"/>
          <a:lstStyle>
            <a:lvl1pPr algn="ctr">
              <a:defRPr lang="en-GB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?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938A51CC-E970-489E-A0E0-0ED9A781BC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8748" y="3289590"/>
            <a:ext cx="4903735" cy="797183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DB8FF5B2-74C6-4428-A7C4-2B232A3051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15449" y="2737859"/>
            <a:ext cx="3983803" cy="249631"/>
          </a:xfrm>
        </p:spPr>
        <p:txBody>
          <a:bodyPr/>
          <a:lstStyle>
            <a:lvl1pPr>
              <a:spcBef>
                <a:spcPts val="1000"/>
              </a:spcBef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What shoppers are telling us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AE717E9C-68BE-496C-9F73-C2D780EA24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8748" y="5629247"/>
            <a:ext cx="4903735" cy="824569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D77F9660-8CDC-4867-9AFC-726AD39A9B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7929" y="2743218"/>
            <a:ext cx="4107283" cy="249631"/>
          </a:xfrm>
        </p:spPr>
        <p:txBody>
          <a:bodyPr/>
          <a:lstStyle>
            <a:lvl1pPr>
              <a:spcBef>
                <a:spcPts val="1000"/>
              </a:spcBef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What this means for your business</a:t>
            </a:r>
          </a:p>
        </p:txBody>
      </p:sp>
      <p:sp>
        <p:nvSpPr>
          <p:cNvPr id="17" name="Text Placeholder 43">
            <a:extLst>
              <a:ext uri="{FF2B5EF4-FFF2-40B4-BE49-F238E27FC236}">
                <a16:creationId xmlns:a16="http://schemas.microsoft.com/office/drawing/2014/main" id="{ACD8D96A-4269-4D87-8692-FE94EEF424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88748" y="4421946"/>
            <a:ext cx="4903735" cy="908300"/>
          </a:xfrm>
        </p:spPr>
        <p:txBody>
          <a:bodyPr anchor="ctr"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1865F0F3-10DC-4359-AA7D-33EEF1DE88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7929" y="3252529"/>
            <a:ext cx="1930398" cy="249631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Implication: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14A1108-CF9C-4F58-AAAE-05D5BC02AF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7883" y="3474445"/>
            <a:ext cx="5395545" cy="618088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3">
            <a:extLst>
              <a:ext uri="{FF2B5EF4-FFF2-40B4-BE49-F238E27FC236}">
                <a16:creationId xmlns:a16="http://schemas.microsoft.com/office/drawing/2014/main" id="{BF9F2957-E952-4718-A14C-F51C42A77A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0164" y="4491669"/>
            <a:ext cx="1930398" cy="249631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Implication: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DCB7112-8F10-4182-AFF8-E763DB6865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0118" y="4713585"/>
            <a:ext cx="5395545" cy="618088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7BA840DC-D772-4354-95F9-E3B447DB5F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0164" y="5609423"/>
            <a:ext cx="1930398" cy="249631"/>
          </a:xfrm>
        </p:spPr>
        <p:txBody>
          <a:bodyPr/>
          <a:lstStyle>
            <a:lvl1pPr>
              <a:spcBef>
                <a:spcPts val="1000"/>
              </a:spcBef>
              <a:defRPr lang="en-GB" sz="11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Implication: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7658625-23B2-491A-9804-E1A8409B8C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0118" y="5831339"/>
            <a:ext cx="5395545" cy="618088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Straight Connector 52">
            <a:extLst>
              <a:ext uri="{FF2B5EF4-FFF2-40B4-BE49-F238E27FC236}">
                <a16:creationId xmlns:a16="http://schemas.microsoft.com/office/drawing/2014/main" id="{E3573F46-C4E2-4F99-BF28-AA5F163591DD}"/>
              </a:ext>
            </a:extLst>
          </p:cNvPr>
          <p:cNvCxnSpPr/>
          <p:nvPr/>
        </p:nvCxnSpPr>
        <p:spPr>
          <a:xfrm>
            <a:off x="6255465" y="2591299"/>
            <a:ext cx="5739359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DCDC2999-024E-4C8C-A295-A3B4DA62EC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5703240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8636340E-59A8-4AF1-B0C4-2393D4D311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2F20B19E-8EB9-4ED1-903E-7141B54F70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CB7805E-5B6A-4D41-840D-458A64F8CE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D2DC4F5-5D25-426F-943E-54060A6D68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24A7978-D3BA-4405-B027-F8337B6995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392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638C727-8E8B-4191-B9FF-F870E19F7361}"/>
              </a:ext>
            </a:extLst>
          </p:cNvPr>
          <p:cNvSpPr/>
          <p:nvPr/>
        </p:nvSpPr>
        <p:spPr>
          <a:xfrm>
            <a:off x="253124" y="2611151"/>
            <a:ext cx="4115677" cy="4005318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94E6429-713D-4049-8115-170D3E3F3C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2713052"/>
            <a:ext cx="3994099" cy="378174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FD03EF-EA0A-4761-B208-FE9346F9CB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AC356-16E4-4076-94BF-FC9D364566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88544-19ED-4F59-9D00-F26B4C6DE5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C841348F-CF7F-409E-A030-CF09A1858DDE}" type="slidenum">
              <a:t>‹#›</a:t>
            </a:fld>
            <a:endParaRPr lang="en-GB"/>
          </a:p>
        </p:txBody>
      </p: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id="{FC2A9546-464B-4E71-9169-047AA2DEC5EC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974EE8C2-5F03-4693-B340-1728B033AD78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7">
            <a:extLst>
              <a:ext uri="{FF2B5EF4-FFF2-40B4-BE49-F238E27FC236}">
                <a16:creationId xmlns:a16="http://schemas.microsoft.com/office/drawing/2014/main" id="{42916BBB-E780-4585-B27A-20EC1B48DF62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70ECF36-67D9-43FE-9ED4-D51B19B039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58570" y="1410443"/>
            <a:ext cx="2401196" cy="2401397"/>
          </a:xfrm>
          <a:solidFill>
            <a:srgbClr val="193C6A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4F2D45-508C-4761-A9A1-98BA08C144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70976" y="2713061"/>
            <a:ext cx="3009601" cy="3010113"/>
          </a:xfrm>
          <a:solidFill>
            <a:srgbClr val="7F9BC0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2F5113D-179D-43D3-AFF8-27FDEA848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10ACB51-E245-4E9E-BDE8-AE36EA9C90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1C345FD-1442-4218-B110-EE634888ED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D60C48E-20AF-4D39-9DD5-62F44D3867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9231656-9624-4404-86AA-FBF8D7EDAF1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0018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ist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F7B7E9E-1656-4545-BC3C-4605CC6285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4638979"/>
            <a:ext cx="7363882" cy="953307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3C3D48-C95C-41D5-A537-BA480314CF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2699546"/>
            <a:ext cx="7363882" cy="945562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B9380D9-0918-45D2-9D4B-43C9FE8EF5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84701" y="785817"/>
            <a:ext cx="7363882" cy="947473"/>
          </a:xfrm>
          <a:solidFill>
            <a:srgbClr val="F2F2F2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EC7BD8-A806-4D66-BD0A-2324A2CA85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8E50B2-81BC-4C0F-B1D6-41F8BAC220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EC81B5-C25A-40DF-B813-593E0B09B4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F4A1A800-68BD-44C9-BA3D-075FE2961E90}" type="slidenum">
              <a:t>‹#›</a:t>
            </a:fld>
            <a:endParaRPr lang="en-GB"/>
          </a:p>
        </p:txBody>
      </p:sp>
      <p:cxnSp>
        <p:nvCxnSpPr>
          <p:cNvPr id="8" name="Straight Connector 28">
            <a:extLst>
              <a:ext uri="{FF2B5EF4-FFF2-40B4-BE49-F238E27FC236}">
                <a16:creationId xmlns:a16="http://schemas.microsoft.com/office/drawing/2014/main" id="{A955A56B-64C4-461B-9EB1-B03E3DBCC62C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DE5002B5-DD9C-4CFD-A09C-89CF2CC5576C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C5A6E2D6-1967-4FDA-9B60-53220A1E9614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EE9BC93E-BEBF-452B-9295-84EE64F77D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1223" y="2945282"/>
            <a:ext cx="6836630" cy="59903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3">
            <a:extLst>
              <a:ext uri="{FF2B5EF4-FFF2-40B4-BE49-F238E27FC236}">
                <a16:creationId xmlns:a16="http://schemas.microsoft.com/office/drawing/2014/main" id="{F68F18C8-A8B2-43CB-A01A-69B929FDF8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1223" y="3930027"/>
            <a:ext cx="6836630" cy="599444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66AF13E1-CB35-47C6-A207-9CAC474327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1223" y="4898559"/>
            <a:ext cx="6836630" cy="59903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C55A9A0C-FD46-4EBB-AEB8-B572F4BE0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1223" y="5866717"/>
            <a:ext cx="6836630" cy="599444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53FFA63-8A29-4C9B-A660-B98A27DC04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0235" y="2728990"/>
            <a:ext cx="4034607" cy="232586"/>
          </a:xfrm>
        </p:spPr>
        <p:txBody>
          <a:bodyPr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74DB53A-0C88-4F52-A755-B2E3960302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0235" y="3722421"/>
            <a:ext cx="4034607" cy="232586"/>
          </a:xfrm>
        </p:spPr>
        <p:txBody>
          <a:bodyPr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C66F2A3-7EE7-4E2A-9F26-6D92F91DD5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0235" y="4698296"/>
            <a:ext cx="4034607" cy="232586"/>
          </a:xfrm>
        </p:spPr>
        <p:txBody>
          <a:bodyPr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266F051-30DE-4EBA-9BF0-BED11AF09B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0235" y="5665512"/>
            <a:ext cx="4034607" cy="232586"/>
          </a:xfrm>
        </p:spPr>
        <p:txBody>
          <a:bodyPr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BBF4CEB0-F3C4-4AAA-9B02-07FB4DDA69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1223" y="2010765"/>
            <a:ext cx="6836630" cy="599444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9D0CA5AF-5551-4F34-BE4F-BAFDB1BBE2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0235" y="1809561"/>
            <a:ext cx="4034607" cy="232586"/>
          </a:xfrm>
        </p:spPr>
        <p:txBody>
          <a:bodyPr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AEA87614-F0B0-44AF-B2DD-5DA36D257D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1223" y="1045909"/>
            <a:ext cx="6836630" cy="599444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657A4F9-0745-4C5C-9FB5-151DD29F6E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0235" y="844704"/>
            <a:ext cx="4034607" cy="232586"/>
          </a:xfrm>
        </p:spPr>
        <p:txBody>
          <a:bodyPr/>
          <a:lstStyle>
            <a:lvl1pPr>
              <a:defRPr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71EF85C-64C4-4EC2-8830-A764088783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66DC33B-EB9F-4346-A70F-124ABEE1D4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B2EB78E-B1DA-4857-891A-74E703AC42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564B608-D98A-4592-A4CD-5066189D8F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AB33BBF-1ECD-4C8B-9707-B97AAD48A4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539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orang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BAE0601-F7F9-42B9-8C40-31C9853C74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43541" y="827467"/>
            <a:ext cx="7205279" cy="564621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22C270D-805E-44FA-804B-657E35E903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66988" y="3608386"/>
            <a:ext cx="3604683" cy="3007927"/>
          </a:xfrm>
          <a:solidFill>
            <a:srgbClr val="193C6A"/>
          </a:solid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EABC033-CB16-4E54-839A-CB31498C5419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10FADE-0D02-489D-86FC-7CF0A87B8F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F4B113-716E-471C-8A9A-F193D60318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326914-ECE1-4594-BB4F-BDF9ECCFEF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02795EBB-2B5D-4921-8F91-336D9D3C2295}" type="slidenum">
              <a:t>‹#›</a:t>
            </a:fld>
            <a:endParaRPr lang="en-GB"/>
          </a:p>
        </p:txBody>
      </p: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F0F2727E-C6E2-4CA3-B93D-6258BE77C713}"/>
              </a:ext>
            </a:extLst>
          </p:cNvPr>
          <p:cNvCxnSpPr/>
          <p:nvPr/>
        </p:nvCxnSpPr>
        <p:spPr>
          <a:xfrm>
            <a:off x="4584829" y="765462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9" name="Straight Connector 32">
            <a:extLst>
              <a:ext uri="{FF2B5EF4-FFF2-40B4-BE49-F238E27FC236}">
                <a16:creationId xmlns:a16="http://schemas.microsoft.com/office/drawing/2014/main" id="{A881D6BB-FFC0-4B7B-A21A-7D7E8C22C5BE}"/>
              </a:ext>
            </a:extLst>
          </p:cNvPr>
          <p:cNvCxnSpPr/>
          <p:nvPr/>
        </p:nvCxnSpPr>
        <p:spPr>
          <a:xfrm>
            <a:off x="253124" y="2591299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750D542-B62A-4B50-A1AE-8271A95E1D4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1328" y="2603497"/>
            <a:ext cx="4127464" cy="4012816"/>
          </a:xfrm>
        </p:spPr>
        <p:txBody>
          <a:bodyPr anchorCtr="1"/>
          <a:lstStyle>
            <a:lvl1pPr algn="ctr">
              <a:defRPr lang="en-GB" sz="1100"/>
            </a:lvl1pPr>
          </a:lstStyle>
          <a:p>
            <a:pPr lvl="0"/>
            <a:r>
              <a:rPr lang="en-GB"/>
              <a:t>Click on the icon below to insert and image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FA8118A-78C3-44BA-8A7B-F9304D7022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98578" y="4010924"/>
            <a:ext cx="3141503" cy="2462762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  <a:lvl2pPr>
              <a:defRPr sz="105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D1243F2-47B2-446D-8240-44F293197E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98578" y="3707809"/>
            <a:ext cx="3141503" cy="303114"/>
          </a:xfrm>
        </p:spPr>
        <p:txBody>
          <a:bodyPr/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5228787-1980-4E7A-82DB-44BE805777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3650" y="1913199"/>
            <a:ext cx="3994099" cy="554309"/>
          </a:xfrm>
        </p:spPr>
        <p:txBody>
          <a:bodyPr/>
          <a:lstStyle>
            <a:lvl1pPr>
              <a:defRPr lang="en-GB" sz="12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2DFC17C-B0BC-4137-AFCC-9616972162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6113B95-7594-4B30-9A6F-CAAE0223757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38D6109-4789-466C-B4DC-52DAD02ABB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2BCE346-DE71-482C-8B3B-75204D9341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cxnSp>
        <p:nvCxnSpPr>
          <p:cNvPr id="18" name="Straight Connector 25">
            <a:extLst>
              <a:ext uri="{FF2B5EF4-FFF2-40B4-BE49-F238E27FC236}">
                <a16:creationId xmlns:a16="http://schemas.microsoft.com/office/drawing/2014/main" id="{EC518CC9-A04A-4783-9C5B-E317F9B6A688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68D2AFD-1066-482F-B36F-4B21E23F83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60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product dr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C54504D2-366E-4FAF-9828-FEFD4DE80633}"/>
              </a:ext>
            </a:extLst>
          </p:cNvPr>
          <p:cNvSpPr/>
          <p:nvPr/>
        </p:nvSpPr>
        <p:spPr>
          <a:xfrm>
            <a:off x="241328" y="2869944"/>
            <a:ext cx="11707492" cy="374651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238AF1-2356-4C68-8538-8B74DD6E35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5683416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C340A9-DEB9-4D0D-88C5-EC443A8643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B20E648-542F-46AA-AC3E-EA2F964388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80ED765A-4ACA-4AD6-BCC4-FD8D8F50144E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75430400-3705-4ABF-BE46-3D9F28418F32}"/>
              </a:ext>
            </a:extLst>
          </p:cNvPr>
          <p:cNvCxnSpPr/>
          <p:nvPr/>
        </p:nvCxnSpPr>
        <p:spPr>
          <a:xfrm>
            <a:off x="268751" y="785387"/>
            <a:ext cx="571861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33B761D0-3F15-4D4D-A40E-D43F5E6BE8AE}"/>
              </a:ext>
            </a:extLst>
          </p:cNvPr>
          <p:cNvCxnSpPr/>
          <p:nvPr/>
        </p:nvCxnSpPr>
        <p:spPr>
          <a:xfrm>
            <a:off x="6252932" y="785387"/>
            <a:ext cx="5695898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2C316EB-0004-41C4-B43D-A4D8DE9A15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9493" y="862343"/>
            <a:ext cx="5599328" cy="535289"/>
          </a:xfrm>
        </p:spPr>
        <p:txBody>
          <a:bodyPr anchor="ctr"/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B5C32C3-AAF8-4B73-9813-A9EBEBEC5E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034" y="2529349"/>
            <a:ext cx="5599328" cy="316272"/>
          </a:xfrm>
        </p:spPr>
        <p:txBody>
          <a:bodyPr anchor="ctr"/>
          <a:lstStyle>
            <a:lvl1pPr>
              <a:defRPr lang="en-GB"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9B58CA3-7282-4D79-9C22-F9A57EBA41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9995" y="1575273"/>
            <a:ext cx="5598825" cy="1140768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A9B5C38E-CA7C-463E-8E0F-1920425A2F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025" y="2971800"/>
            <a:ext cx="2328007" cy="314608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B519F8EB-CD58-4701-9F78-DD9D5332F2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187689" y="2971800"/>
            <a:ext cx="2328007" cy="314608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D0DC22C-61E2-4AC1-B293-E464FAA3FC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4626" y="2971800"/>
            <a:ext cx="2328007" cy="314608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60C946E0-E1ED-49B4-AA36-A8FFA51749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9157" y="2971800"/>
            <a:ext cx="2328007" cy="314608"/>
          </a:xfrm>
        </p:spPr>
        <p:txBody>
          <a:bodyPr/>
          <a:lstStyle>
            <a:lvl1pPr>
              <a:defRPr sz="1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5" name="Straight Connector 26">
            <a:extLst>
              <a:ext uri="{FF2B5EF4-FFF2-40B4-BE49-F238E27FC236}">
                <a16:creationId xmlns:a16="http://schemas.microsoft.com/office/drawing/2014/main" id="{F8E33361-69D3-4928-9D4E-1E429C595551}"/>
              </a:ext>
            </a:extLst>
          </p:cNvPr>
          <p:cNvCxnSpPr/>
          <p:nvPr/>
        </p:nvCxnSpPr>
        <p:spPr>
          <a:xfrm>
            <a:off x="6482721" y="1448555"/>
            <a:ext cx="627699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AC24A53-C391-44B6-BB21-0F72E0D6E0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966D830-2C10-4B17-AEA6-38A44D8D32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4C8BBB9-DDBD-4CBC-A57F-80AA6A00C9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3AD8BF-81E8-4D7C-9B26-5E419D5B49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E0726C8-5F96-474E-8009-EAC5387A34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494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AFD4F-CE07-4318-9CF5-7D284E46C9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/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0F3F7E-2149-4842-9602-BC21A5D737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BF368A-1538-4A96-8A4A-F2CCC0247A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3E5DDEB8-C4FE-4530-ACE3-3ED5A8A02657}" type="slidenum">
              <a:t>‹#›</a:t>
            </a:fld>
            <a:endParaRPr lang="en-GB"/>
          </a:p>
        </p:txBody>
      </p:sp>
      <p:cxnSp>
        <p:nvCxnSpPr>
          <p:cNvPr id="5" name="Straight Connector 28">
            <a:extLst>
              <a:ext uri="{FF2B5EF4-FFF2-40B4-BE49-F238E27FC236}">
                <a16:creationId xmlns:a16="http://schemas.microsoft.com/office/drawing/2014/main" id="{651A11AC-E8B2-4FB0-A46B-673209F596C3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67CF9CEF-BAC4-4576-9EB7-1E786F292893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303946" y="2591299"/>
            <a:ext cx="11622526" cy="3862041"/>
          </a:xfrm>
        </p:spPr>
        <p:txBody>
          <a:bodyPr anchorCtr="1"/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7D1ED9DA-9523-4BBE-B4BC-353603FBB6C7}"/>
              </a:ext>
            </a:extLst>
          </p:cNvPr>
          <p:cNvCxnSpPr/>
          <p:nvPr/>
        </p:nvCxnSpPr>
        <p:spPr>
          <a:xfrm>
            <a:off x="4584829" y="785387"/>
            <a:ext cx="7363992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395B3E-803E-4F0B-8D0C-DDE2C5841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0772F8C-0C2F-4FA4-9B64-6CA56E8E60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CF80EFD-7EEA-4294-8641-DEE74E25FA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C0B6A8-03E4-4B0D-BEA1-ADAF851849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BEDA87-0261-47C9-849F-E62CC5DF3D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916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ai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extLst>
              <a:ext uri="{FF2B5EF4-FFF2-40B4-BE49-F238E27FC236}">
                <a16:creationId xmlns:a16="http://schemas.microsoft.com/office/drawing/2014/main" id="{63E51591-5B21-4531-8C3F-AC116A663A21}"/>
              </a:ext>
            </a:extLst>
          </p:cNvPr>
          <p:cNvSpPr/>
          <p:nvPr/>
        </p:nvSpPr>
        <p:spPr>
          <a:xfrm>
            <a:off x="241328" y="2604284"/>
            <a:ext cx="4127464" cy="401217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9D5C1F-0446-4417-A694-52DC96473A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46" y="827458"/>
            <a:ext cx="3983803" cy="1453402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85EE68-0A75-4284-A2F3-DC0AB58BAD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63059E-AAA0-44AA-B2B4-11F6BEED88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Page </a:t>
            </a:r>
            <a:fld id="{2D8209F6-674F-4E85-8FBA-88B2B242F943}" type="slidenum">
              <a:t>‹#›</a:t>
            </a:fld>
            <a:endParaRPr lang="en-GB"/>
          </a:p>
        </p:txBody>
      </p:sp>
      <p:cxnSp>
        <p:nvCxnSpPr>
          <p:cNvPr id="6" name="Straight Connector 28">
            <a:extLst>
              <a:ext uri="{FF2B5EF4-FFF2-40B4-BE49-F238E27FC236}">
                <a16:creationId xmlns:a16="http://schemas.microsoft.com/office/drawing/2014/main" id="{AEA0759F-145C-46AE-BD10-579541930755}"/>
              </a:ext>
            </a:extLst>
          </p:cNvPr>
          <p:cNvCxnSpPr/>
          <p:nvPr/>
        </p:nvCxnSpPr>
        <p:spPr>
          <a:xfrm>
            <a:off x="268751" y="785387"/>
            <a:ext cx="4100051" cy="0"/>
          </a:xfrm>
          <a:prstGeom prst="straightConnector1">
            <a:avLst/>
          </a:prstGeom>
          <a:noFill/>
          <a:ln w="9528" cap="rnd">
            <a:solidFill>
              <a:srgbClr val="7F9BC0"/>
            </a:solidFill>
            <a:prstDash val="solid"/>
            <a:miter/>
          </a:ln>
        </p:spPr>
      </p:cxnSp>
      <p:cxnSp>
        <p:nvCxnSpPr>
          <p:cNvPr id="7" name="Straight Connector 32">
            <a:extLst>
              <a:ext uri="{FF2B5EF4-FFF2-40B4-BE49-F238E27FC236}">
                <a16:creationId xmlns:a16="http://schemas.microsoft.com/office/drawing/2014/main" id="{DE435E6E-8512-461D-8ACC-4BCDC621FD64}"/>
              </a:ext>
            </a:extLst>
          </p:cNvPr>
          <p:cNvCxnSpPr/>
          <p:nvPr/>
        </p:nvCxnSpPr>
        <p:spPr>
          <a:xfrm>
            <a:off x="253124" y="2588538"/>
            <a:ext cx="411567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FFEDF13-2EFC-4052-B469-FB84B67F1C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3946" y="3268495"/>
            <a:ext cx="3983803" cy="3182002"/>
          </a:xfrm>
        </p:spPr>
        <p:txBody>
          <a:bodyPr/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45">
            <a:extLst>
              <a:ext uri="{FF2B5EF4-FFF2-40B4-BE49-F238E27FC236}">
                <a16:creationId xmlns:a16="http://schemas.microsoft.com/office/drawing/2014/main" id="{E9978BED-F5A6-4EA4-963F-41C98E24872D}"/>
              </a:ext>
            </a:extLst>
          </p:cNvPr>
          <p:cNvCxnSpPr/>
          <p:nvPr/>
        </p:nvCxnSpPr>
        <p:spPr>
          <a:xfrm>
            <a:off x="4554141" y="258853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cxnSp>
        <p:nvCxnSpPr>
          <p:cNvPr id="10" name="Straight Connector 30">
            <a:extLst>
              <a:ext uri="{FF2B5EF4-FFF2-40B4-BE49-F238E27FC236}">
                <a16:creationId xmlns:a16="http://schemas.microsoft.com/office/drawing/2014/main" id="{1515D0A0-5C8D-4008-A1A2-AAF242FA310D}"/>
              </a:ext>
            </a:extLst>
          </p:cNvPr>
          <p:cNvCxnSpPr/>
          <p:nvPr/>
        </p:nvCxnSpPr>
        <p:spPr>
          <a:xfrm>
            <a:off x="8299249" y="2588538"/>
            <a:ext cx="3629638" cy="0"/>
          </a:xfrm>
          <a:prstGeom prst="straightConnector1">
            <a:avLst/>
          </a:prstGeom>
          <a:noFill/>
          <a:ln w="31747" cap="flat">
            <a:solidFill>
              <a:srgbClr val="7F9BC0"/>
            </a:solidFill>
            <a:prstDash val="solid"/>
            <a:miter/>
          </a:ln>
        </p:spPr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431DB-94B1-42D9-964C-4FCBB6ED3A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796" y="2723769"/>
            <a:ext cx="3982943" cy="355939"/>
          </a:xfrm>
        </p:spPr>
        <p:txBody>
          <a:bodyPr anchor="ctr">
            <a:normAutofit/>
          </a:bodyPr>
          <a:lstStyle>
            <a:lvl1pPr>
              <a:defRPr sz="1400" b="1">
                <a:solidFill>
                  <a:srgbClr val="193C6A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A0C43770-F1F0-40DA-8876-8517B25B0333}"/>
              </a:ext>
            </a:extLst>
          </p:cNvPr>
          <p:cNvCxnSpPr/>
          <p:nvPr/>
        </p:nvCxnSpPr>
        <p:spPr>
          <a:xfrm>
            <a:off x="416298" y="3128345"/>
            <a:ext cx="706457" cy="0"/>
          </a:xfrm>
          <a:prstGeom prst="straightConnector1">
            <a:avLst/>
          </a:prstGeom>
          <a:noFill/>
          <a:ln w="19046" cap="flat">
            <a:solidFill>
              <a:srgbClr val="193C6A"/>
            </a:solidFill>
            <a:prstDash val="solid"/>
            <a:miter/>
          </a:ln>
        </p:spPr>
      </p:cxn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04DEECE4-D36A-40FF-A0FF-B5CA1909EC6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55065" y="785387"/>
            <a:ext cx="3627964" cy="1805912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6B997D3A-0BD7-421B-A965-A116B8E69D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298509" y="782625"/>
            <a:ext cx="3627964" cy="1805912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insert an image</a:t>
            </a:r>
          </a:p>
        </p:txBody>
      </p:sp>
      <p:sp>
        <p:nvSpPr>
          <p:cNvPr id="15" name="Table Placeholder 12">
            <a:extLst>
              <a:ext uri="{FF2B5EF4-FFF2-40B4-BE49-F238E27FC236}">
                <a16:creationId xmlns:a16="http://schemas.microsoft.com/office/drawing/2014/main" id="{A06C9996-E5C6-421C-9840-C987D103D4D3}"/>
              </a:ext>
            </a:extLst>
          </p:cNvPr>
          <p:cNvSpPr txBox="1">
            <a:spLocks noGrp="1"/>
          </p:cNvSpPr>
          <p:nvPr>
            <p:ph type="tbl" idx="4294967295"/>
          </p:nvPr>
        </p:nvSpPr>
        <p:spPr>
          <a:xfrm>
            <a:off x="4554141" y="2723769"/>
            <a:ext cx="7372322" cy="2578580"/>
          </a:xfrm>
        </p:spPr>
        <p:txBody>
          <a:bodyPr anchorCtr="1">
            <a:normAutofit/>
          </a:bodyPr>
          <a:lstStyle>
            <a:lvl1pPr algn="ctr">
              <a:defRPr lang="en-GB" sz="1400"/>
            </a:lvl1pPr>
          </a:lstStyle>
          <a:p>
            <a:pPr lvl="0"/>
            <a:r>
              <a:rPr lang="en-GB"/>
              <a:t>Click on the icon below to create a table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86027E4-5B94-4A38-ADC1-A476C55643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2465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579171D-D3BC-412A-81F9-BDA21CD3E7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1293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4C410E4-33D8-4FBE-9BF0-144DB807BB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1933" y="339818"/>
            <a:ext cx="98828" cy="14310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6BA716C-141D-4387-BC30-8B6D73C982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20752" y="305711"/>
            <a:ext cx="1964076" cy="211317"/>
          </a:xfrm>
        </p:spPr>
        <p:txBody>
          <a:bodyPr anchor="ctr"/>
          <a:lstStyle>
            <a:lvl1pPr>
              <a:defRPr lang="en-GB" sz="1200"/>
            </a:lvl1pPr>
          </a:lstStyle>
          <a:p>
            <a:pPr lvl="0"/>
            <a:r>
              <a:rPr lang="en-GB"/>
              <a:t>Breadcrumb two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FA862D9-9005-4CF5-9241-D6D8EA31AB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>
            <a:lvl1pPr>
              <a:defRPr sz="7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Source: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36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A85E03-4318-4594-9220-A99F770A1A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10515600" cy="9900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55BDF-A03B-4DC9-B8E5-F8E6DDE947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9353" y="1375202"/>
            <a:ext cx="11713299" cy="5032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70BE62C-32EB-412D-A074-ABB01FAAE7D3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DA042-6451-4F5F-860A-47007089590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3F1E9-17F0-47CB-A6A6-88E48C68D5B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3F774562-2FE9-4DBC-960D-E733C2AD8A81}" type="slidenum">
              <a:t>‹#›</a:t>
            </a:fld>
            <a:endParaRPr lang="en-GB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BB4F6D1-4DCB-4F57-92F6-A2AE3C6CFA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784" r:id="rId20"/>
    <p:sldLayoutId id="2147483785" r:id="rId21"/>
    <p:sldLayoutId id="2147483810" r:id="rId2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0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269876" marR="0" lvl="1" indent="-185742" algn="l" defTabSz="914400" rtl="0" fontAlgn="auto" hangingPunct="1">
        <a:lnSpc>
          <a:spcPct val="100000"/>
        </a:lnSpc>
        <a:spcBef>
          <a:spcPts val="0"/>
        </a:spcBef>
        <a:spcAft>
          <a:spcPts val="1200"/>
        </a:spcAft>
        <a:buClr>
          <a:srgbClr val="193C6A"/>
        </a:buClr>
        <a:buSzPct val="125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358773" marR="0" lvl="2" indent="-179386" algn="l" defTabSz="914400" rtl="0" fontAlgn="auto" hangingPunct="1">
        <a:lnSpc>
          <a:spcPct val="100000"/>
        </a:lnSpc>
        <a:spcBef>
          <a:spcPts val="0"/>
        </a:spcBef>
        <a:spcAft>
          <a:spcPts val="1200"/>
        </a:spcAft>
        <a:buClr>
          <a:srgbClr val="7F9BC0"/>
        </a:buClr>
        <a:buSzPct val="60000"/>
        <a:buFont typeface="Arial" pitchFamily="34"/>
        <a:buChar char="►"/>
        <a:tabLst>
          <a:tab pos="449262" algn="l"/>
        </a:tabLst>
        <a:defRPr lang="en-US" sz="18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449263" marR="0" lvl="3" indent="-184151" algn="l" defTabSz="914400" rtl="0" fontAlgn="auto" hangingPunct="1">
        <a:lnSpc>
          <a:spcPct val="100000"/>
        </a:lnSpc>
        <a:spcBef>
          <a:spcPts val="0"/>
        </a:spcBef>
        <a:spcAft>
          <a:spcPts val="1200"/>
        </a:spcAft>
        <a:buClr>
          <a:srgbClr val="7F9BC0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538160" marR="0" lvl="4" indent="-180978" algn="l" defTabSz="914400" rtl="0" fontAlgn="auto" hangingPunct="1">
        <a:lnSpc>
          <a:spcPct val="100000"/>
        </a:lnSpc>
        <a:spcBef>
          <a:spcPts val="0"/>
        </a:spcBef>
        <a:spcAft>
          <a:spcPts val="1200"/>
        </a:spcAft>
        <a:buClr>
          <a:srgbClr val="7F9BC0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758763-606F-465B-B3EF-10438DE8C1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04C58-68F1-46F4-AD43-B23B4C70B8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CD4F6-5345-465F-A7A4-B53D9FA7D1C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8057055A-0207-4F89-87D0-B457827F5675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FE926B7-073B-4DE2-8EE1-DC4BE1E03FC8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97B6C5-DA1E-48A4-A330-2BC2DE2F287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486A9D-F6A6-4C2B-A7EC-85ECDEC4F3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918A14A7-C0DC-489B-8170-2F19571F30DA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F1EE9939-8141-4E2D-9AEA-B3DAF6C8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00B9F-6C90-4813-8979-5CB31123DF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3E3DB-5C5E-4A8D-808B-D375FDB0CA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BEC69-950C-4CD8-A63C-EFBD8F2A74A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5ABAFD1B-44F1-418C-98C0-071381D0EEEB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8012DA-2DDA-47D0-9CFE-AAF8F7F77782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72AA6-CFD0-4BC1-BBF8-789107388CA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2018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CBB715-CFA0-4B71-9818-5F01F36B381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C63FEE92-F66B-4CE3-91AD-37890C980914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2B80717C-B9E1-43D5-AFC8-4712D5AEEC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349" y="180000"/>
            <a:ext cx="10515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351" y="1375201"/>
            <a:ext cx="11713301" cy="503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437" y="6616460"/>
            <a:ext cx="12192000" cy="241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437" y="6640798"/>
            <a:ext cx="11353800" cy="21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IGD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616461"/>
            <a:ext cx="838200" cy="24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</a:t>
            </a:r>
            <a:fld id="{436D2334-1787-4962-A738-C8124BFA282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200" y="126000"/>
            <a:ext cx="531568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2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1857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SzPct val="60000"/>
        <a:buFont typeface="Arial" panose="020B0604020202020204" pitchFamily="34" charset="0"/>
        <a:buChar char="►"/>
        <a:tabLst>
          <a:tab pos="449263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492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2019</a:t>
            </a:r>
            <a:endParaRPr lang="en-US" sz="9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997E3-725E-4319-B66E-7857654BE7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0BD68-BD49-4D73-9C7B-C3A3853EC7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CE577-1220-427F-85BD-F519F8E848D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50DBBF7F-10B8-4A96-BF53-B2CE6FF9E0FC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124C217-5A33-4B9E-AA2D-FB24FE008AE1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AD3612-18BC-4629-BF63-B436777B3D2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C7A519-5F2C-4CE8-BC20-3EB74D02671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FFFF01E3-32EB-4CA1-82F1-1B423D19653F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FE360E92-E48E-4DDF-ACD7-CCA2F00C59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57926D-CF59-4BA5-9C37-2ECC64D933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31BAB-4087-4575-B0BA-8A44EB6792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4692-B4FE-4E75-8403-CE8FEB83620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AE816F95-9E72-45FA-98F1-6A4EE1C0BAB0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562251D-0034-47F0-86BB-C692E3BAFD86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52B697-1DC5-4625-94C7-B3301F16F70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B46E73-1A21-4E1F-BBE7-650AC0DBE68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77601CE6-4605-46A0-B4B6-14F9CA8250E5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70541EF-8941-467F-B374-0A79C08FF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47B78-7CEC-4B2E-861A-A9DC19C5F1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5BC43-D8B3-4B6F-8923-D3F2C0EF2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439E5-BEE1-4DB2-8E0D-DC0C5EEDB11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25BF508D-14CD-4C1F-92CE-D5AF5EDEB168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0DD6B1D-C1C0-47FB-9CD7-3BEC8813715B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355149-34D1-4E2E-8E14-1C302B549DA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6A05C-98DA-4CDF-A57D-2D4FF1F648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47B3FA9A-2E6B-4439-9228-736F839DE895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F35AC714-20C0-43BC-BE62-DF55E433129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BC34A-F835-4F6B-8D2F-0E18941656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4F46D-8D97-4203-B8F9-CE763D278E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294A8-6F44-4AF1-9A0D-D738C424809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9ACE4303-D139-4369-A967-525F627412A8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1871977-46AF-4C32-8548-38F2D25C3046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23F4BB-00E5-4F5F-A450-F42663B143D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C4B2A5-3B18-4A6D-A08D-4A3BEE1C6BD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B2EBAF68-3099-4B94-B9CE-C4839DC44124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5B452938-D980-408F-A393-53D8F5401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DA9FA1-6CBC-48F0-A7BF-F11A5C458F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56D88-388D-4824-9A09-66C98F6B30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BEBB3-A217-42BF-AF32-7F0A86E875D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1DC7B073-3E4E-4A75-B858-7978F775C7D9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47DD2DA-DEB2-43CB-A98F-4EDDF0ADB55F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0B4E80-73D4-4FC1-B64D-78AFF234B44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56D1AC-A23D-4CF8-8131-910904EC0E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4924CB86-5B6E-456C-B503-9243A5C84D07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FCCCC30F-99EC-493D-B872-35497CAC68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2D0CF1-E648-48AB-A869-AF2413F47B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FC694-7545-4956-B8BC-D369EC9E5B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975F9-F981-4E54-826C-EB3F4BCA1A9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EA4D902B-CFB2-47BE-9995-079B29B44BD9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73E89F0-4546-451B-A17D-6F7C8D476BB9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FD29D8-3259-49FD-A12D-C1A58FE599D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33CAC7-BBDE-4F4F-84AF-B813564DBF5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D1247E61-7420-4600-A62D-124FD5EF8D80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FCAA64F7-E784-498B-8B5F-6333BAF02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9CD12-3170-4A18-8897-E357DECD3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4A359-A556-4D95-8474-0D327255E0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E5984-CA91-4E44-953C-41958CD0026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A6E17ACF-7190-47A4-9722-60A488ED8E0D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86827DC-C0AF-4F24-9D6D-F408D1251CE9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4BBE9C-DF51-4226-B653-E669551C7B0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2F3096-B931-478A-AEBF-AC7F678B6AC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956CFBF4-0954-46A6-A33C-7A8A0B84827E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078F1E0-9FA1-4DD6-992E-02D80CFCC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BEF16-0206-43F8-A32E-8D8CD9A385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C4581-FE84-4E41-9ACA-7B9A4E9FEA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D8203-D53C-4EA5-82EE-76675DF3341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0" y="6336279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46800CCE-AACB-4382-8208-862755F26588}" type="datetime6">
              <a:rPr lang="en-GB"/>
              <a:pPr lvl="0"/>
              <a:t>July 19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480EA45-6FE8-4B99-8F08-B72B19908AD8}"/>
              </a:ext>
            </a:extLst>
          </p:cNvPr>
          <p:cNvSpPr/>
          <p:nvPr/>
        </p:nvSpPr>
        <p:spPr>
          <a:xfrm>
            <a:off x="1435" y="6616461"/>
            <a:ext cx="12191996" cy="241538"/>
          </a:xfrm>
          <a:prstGeom prst="rect">
            <a:avLst/>
          </a:prstGeom>
          <a:solidFill>
            <a:srgbClr val="40404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6C99FA-BBBB-4767-AF04-7CB26A13382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© IGD 2019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540792-392F-4847-89F2-CD61E8FBE35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r>
              <a:rPr lang="en-GB"/>
              <a:t>Page </a:t>
            </a:r>
            <a:fld id="{359EFEFA-B358-413E-B7CA-2A1984FB0161}" type="slidenum">
              <a:t>‹#›</a:t>
            </a:fld>
            <a:endParaRPr lang="en-GB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764AA9D1-61E4-4AA5-AC5B-795E06D66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7196" y="126004"/>
            <a:ext cx="531568" cy="52200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1" i="0" u="none" strike="noStrike" kern="1200" cap="none" spc="0" baseline="0">
          <a:solidFill>
            <a:srgbClr val="193C6A"/>
          </a:solidFill>
          <a:uFillTx/>
          <a:latin typeface="Arial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None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179386" marR="0" lvl="1" indent="-95253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265111" marR="0" lvl="2" indent="-85725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>
          <a:tab pos="444497" algn="l"/>
        </a:tabLst>
        <a:defRPr lang="en-US" sz="12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358773" marR="0" lvl="3" indent="-93661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444498" marR="0" lvl="4" indent="-87316" algn="l" defTabSz="914400" rtl="0" fontAlgn="auto" hangingPunct="1">
        <a:lnSpc>
          <a:spcPct val="90000"/>
        </a:lnSpc>
        <a:spcBef>
          <a:spcPts val="0"/>
        </a:spcBef>
        <a:spcAft>
          <a:spcPts val="600"/>
        </a:spcAft>
        <a:buClr>
          <a:srgbClr val="193C6A"/>
        </a:buClr>
        <a:buSzPct val="100000"/>
        <a:buFont typeface="Arial" pitchFamily="34"/>
        <a:buChar char="•"/>
        <a:tabLst/>
        <a:defRPr lang="en-US" sz="11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igd.com/summerschools" TargetMode="External"/><Relationship Id="rId5" Type="http://schemas.openxmlformats.org/officeDocument/2006/relationships/hyperlink" Target="http://www.igd.com/educatorhub" TargetMode="External"/><Relationship Id="rId4" Type="http://schemas.openxmlformats.org/officeDocument/2006/relationships/hyperlink" Target="http://www.igd.com/healthyeati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afactoflife.org.uk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explorefood.foodafactoflife.org.uk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7096185" cy="982178"/>
          </a:xfrm>
        </p:spPr>
        <p:txBody>
          <a:bodyPr/>
          <a:lstStyle/>
          <a:p>
            <a:r>
              <a:rPr lang="en-GB" dirty="0"/>
              <a:t>Food labelling – understanding front of pack nutrition labelling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4" y="5879030"/>
            <a:ext cx="7249510" cy="42835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23 January 2019</a:t>
            </a:r>
            <a:endParaRPr lang="en-US" sz="2400" b="1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5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66D4219E-6761-488C-B869-7BA168B8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702" y="3214786"/>
            <a:ext cx="4798935" cy="2399467"/>
          </a:xfrm>
          <a:prstGeom prst="rect">
            <a:avLst/>
          </a:prstGeom>
          <a:noFill/>
          <a:ln w="19046" cap="flat">
            <a:solidFill>
              <a:srgbClr val="CE3263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3204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5BCCA9-9060-4C39-A0C9-A04FDA6C82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GB" sz="3200" dirty="0">
                <a:solidFill>
                  <a:srgbClr val="D85B82"/>
                </a:solidFill>
              </a:rPr>
              <a:t>IGD’s consumer research and outcomes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9618-75E3-410F-BA5D-D28580E7DC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Consumer Research</a:t>
            </a:r>
          </a:p>
        </p:txBody>
      </p:sp>
      <p:grpSp>
        <p:nvGrpSpPr>
          <p:cNvPr id="4" name="Group 23">
            <a:extLst>
              <a:ext uri="{FF2B5EF4-FFF2-40B4-BE49-F238E27FC236}">
                <a16:creationId xmlns:a16="http://schemas.microsoft.com/office/drawing/2014/main" id="{FECC0EC4-A284-4A8C-999E-8E15AC33C491}"/>
              </a:ext>
            </a:extLst>
          </p:cNvPr>
          <p:cNvGrpSpPr/>
          <p:nvPr/>
        </p:nvGrpSpPr>
        <p:grpSpPr>
          <a:xfrm>
            <a:off x="686480" y="1907081"/>
            <a:ext cx="10816112" cy="3525918"/>
            <a:chOff x="1800517" y="1907081"/>
            <a:chExt cx="8637778" cy="2815808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1C438C27-71A7-4DB6-A4F3-5BE6491D82D7}"/>
                </a:ext>
              </a:extLst>
            </p:cNvPr>
            <p:cNvGrpSpPr/>
            <p:nvPr/>
          </p:nvGrpSpPr>
          <p:grpSpPr>
            <a:xfrm>
              <a:off x="1800517" y="1907081"/>
              <a:ext cx="8637778" cy="2160242"/>
              <a:chOff x="1800517" y="1907081"/>
              <a:chExt cx="8637778" cy="2160242"/>
            </a:xfrm>
          </p:grpSpPr>
          <p:sp>
            <p:nvSpPr>
              <p:cNvPr id="6" name="Oval 56">
                <a:extLst>
                  <a:ext uri="{FF2B5EF4-FFF2-40B4-BE49-F238E27FC236}">
                    <a16:creationId xmlns:a16="http://schemas.microsoft.com/office/drawing/2014/main" id="{26D48637-FD01-4740-9C65-C451A21E5656}"/>
                  </a:ext>
                </a:extLst>
              </p:cNvPr>
              <p:cNvSpPr/>
              <p:nvPr/>
            </p:nvSpPr>
            <p:spPr>
              <a:xfrm>
                <a:off x="1800517" y="1907081"/>
                <a:ext cx="2159675" cy="216024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69851" cap="flat">
                <a:solidFill>
                  <a:srgbClr val="404040">
                    <a:alpha val="30000"/>
                  </a:srgbClr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7" name="Oval 58">
                <a:extLst>
                  <a:ext uri="{FF2B5EF4-FFF2-40B4-BE49-F238E27FC236}">
                    <a16:creationId xmlns:a16="http://schemas.microsoft.com/office/drawing/2014/main" id="{FA878AB5-9AB1-4D18-84C7-AB4814B5A742}"/>
                  </a:ext>
                </a:extLst>
              </p:cNvPr>
              <p:cNvSpPr/>
              <p:nvPr/>
            </p:nvSpPr>
            <p:spPr>
              <a:xfrm>
                <a:off x="3960193" y="1907081"/>
                <a:ext cx="2159675" cy="216024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69851" cap="flat">
                <a:solidFill>
                  <a:srgbClr val="404040">
                    <a:alpha val="30000"/>
                  </a:srgbClr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8" name="Oval 60">
                <a:extLst>
                  <a:ext uri="{FF2B5EF4-FFF2-40B4-BE49-F238E27FC236}">
                    <a16:creationId xmlns:a16="http://schemas.microsoft.com/office/drawing/2014/main" id="{79CD878C-F423-47E7-B9A4-1ED5EB4458A2}"/>
                  </a:ext>
                </a:extLst>
              </p:cNvPr>
              <p:cNvSpPr/>
              <p:nvPr/>
            </p:nvSpPr>
            <p:spPr>
              <a:xfrm>
                <a:off x="6118945" y="1907081"/>
                <a:ext cx="2159675" cy="216024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69851" cap="flat">
                <a:solidFill>
                  <a:srgbClr val="404040">
                    <a:alpha val="30000"/>
                  </a:srgbClr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9" name="Oval 65">
                <a:extLst>
                  <a:ext uri="{FF2B5EF4-FFF2-40B4-BE49-F238E27FC236}">
                    <a16:creationId xmlns:a16="http://schemas.microsoft.com/office/drawing/2014/main" id="{F296602D-BA5B-45A1-BDA8-F974FCF2135D}"/>
                  </a:ext>
                </a:extLst>
              </p:cNvPr>
              <p:cNvSpPr/>
              <p:nvPr/>
            </p:nvSpPr>
            <p:spPr>
              <a:xfrm>
                <a:off x="8278620" y="1907081"/>
                <a:ext cx="2159675" cy="216024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noFill/>
              <a:ln w="69851" cap="flat">
                <a:solidFill>
                  <a:srgbClr val="404040">
                    <a:alpha val="30000"/>
                  </a:srgbClr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0648E800-54CD-43DD-AF43-160FA4250C87}"/>
                </a:ext>
              </a:extLst>
            </p:cNvPr>
            <p:cNvGrpSpPr/>
            <p:nvPr/>
          </p:nvGrpSpPr>
          <p:grpSpPr>
            <a:xfrm>
              <a:off x="1801642" y="1908206"/>
              <a:ext cx="8635511" cy="2157984"/>
              <a:chOff x="1801642" y="1908206"/>
              <a:chExt cx="8635511" cy="2157984"/>
            </a:xfrm>
          </p:grpSpPr>
          <p:sp>
            <p:nvSpPr>
              <p:cNvPr id="11" name="Arc 57">
                <a:extLst>
                  <a:ext uri="{FF2B5EF4-FFF2-40B4-BE49-F238E27FC236}">
                    <a16:creationId xmlns:a16="http://schemas.microsoft.com/office/drawing/2014/main" id="{D330CD8F-C68A-4F98-8A21-A23F3FD488D7}"/>
                  </a:ext>
                </a:extLst>
              </p:cNvPr>
              <p:cNvSpPr/>
              <p:nvPr/>
            </p:nvSpPr>
            <p:spPr>
              <a:xfrm>
                <a:off x="1801642" y="1908206"/>
                <a:ext cx="2157426" cy="215798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1"/>
                  <a:gd name="f10" fmla="val 89"/>
                  <a:gd name="f11" fmla="val 270"/>
                  <a:gd name="f12" fmla="+- 0 0 -179"/>
                  <a:gd name="f13" fmla="+- 0 0 -180"/>
                  <a:gd name="f14" fmla="abs f4"/>
                  <a:gd name="f15" fmla="abs f5"/>
                  <a:gd name="f16" fmla="abs f6"/>
                  <a:gd name="f17" fmla="+- 0 0 f10"/>
                  <a:gd name="f18" fmla="+- 0 0 f11"/>
                  <a:gd name="f19" fmla="*/ f12 f0 1"/>
                  <a:gd name="f20" fmla="*/ f13 f0 1"/>
                  <a:gd name="f21" fmla="?: f14 f4 1"/>
                  <a:gd name="f22" fmla="?: f15 f5 1"/>
                  <a:gd name="f23" fmla="?: f16 f6 1"/>
                  <a:gd name="f24" fmla="*/ f17 f0 1"/>
                  <a:gd name="f25" fmla="*/ f18 f0 1"/>
                  <a:gd name="f26" fmla="*/ f19 1 f3"/>
                  <a:gd name="f27" fmla="*/ f20 1 f3"/>
                  <a:gd name="f28" fmla="*/ f21 1 21600"/>
                  <a:gd name="f29" fmla="*/ f22 1 21600"/>
                  <a:gd name="f30" fmla="*/ 21600 f21 1"/>
                  <a:gd name="f31" fmla="*/ 21600 f22 1"/>
                  <a:gd name="f32" fmla="*/ f24 1 f3"/>
                  <a:gd name="f33" fmla="*/ f25 1 f3"/>
                  <a:gd name="f34" fmla="+- f26 0 f1"/>
                  <a:gd name="f35" fmla="+- f27 0 f1"/>
                  <a:gd name="f36" fmla="min f29 f28"/>
                  <a:gd name="f37" fmla="*/ f30 1 f23"/>
                  <a:gd name="f38" fmla="*/ f31 1 f23"/>
                  <a:gd name="f39" fmla="+- f32 0 f1"/>
                  <a:gd name="f40" fmla="+- f33 0 f1"/>
                  <a:gd name="f41" fmla="val f37"/>
                  <a:gd name="f42" fmla="val f38"/>
                  <a:gd name="f43" fmla="+- 0 0 f39"/>
                  <a:gd name="f44" fmla="+- 0 0 f40"/>
                  <a:gd name="f45" fmla="+- f42 0 f7"/>
                  <a:gd name="f46" fmla="+- f41 0 f7"/>
                  <a:gd name="f47" fmla="+- f44 0 f43"/>
                  <a:gd name="f48" fmla="+- f43 f1 0"/>
                  <a:gd name="f49" fmla="+- f44 f1 0"/>
                  <a:gd name="f50" fmla="+- 21600000 0 f43"/>
                  <a:gd name="f51" fmla="+- f1 0 f43"/>
                  <a:gd name="f52" fmla="+- 27000000 0 f43"/>
                  <a:gd name="f53" fmla="+- f0 0 f43"/>
                  <a:gd name="f54" fmla="+- 32400000 0 f43"/>
                  <a:gd name="f55" fmla="+- f2 0 f43"/>
                  <a:gd name="f56" fmla="+- 37800000 0 f43"/>
                  <a:gd name="f57" fmla="*/ f45 1 2"/>
                  <a:gd name="f58" fmla="*/ f46 1 2"/>
                  <a:gd name="f59" fmla="+- f47 21600000 0"/>
                  <a:gd name="f60" fmla="?: f51 f51 f52"/>
                  <a:gd name="f61" fmla="?: f53 f53 f54"/>
                  <a:gd name="f62" fmla="?: f55 f55 f56"/>
                  <a:gd name="f63" fmla="*/ f48 f8 1"/>
                  <a:gd name="f64" fmla="*/ f49 f8 1"/>
                  <a:gd name="f65" fmla="+- f7 f57 0"/>
                  <a:gd name="f66" fmla="+- f7 f58 0"/>
                  <a:gd name="f67" fmla="?: f47 f47 f59"/>
                  <a:gd name="f68" fmla="*/ f63 1 f0"/>
                  <a:gd name="f69" fmla="*/ f64 1 f0"/>
                  <a:gd name="f70" fmla="*/ f58 f36 1"/>
                  <a:gd name="f71" fmla="*/ f57 f36 1"/>
                  <a:gd name="f72" fmla="+- f67 0 f50"/>
                  <a:gd name="f73" fmla="+- f67 0 f60"/>
                  <a:gd name="f74" fmla="+- f67 0 f61"/>
                  <a:gd name="f75" fmla="+- f67 0 f62"/>
                  <a:gd name="f76" fmla="+- 0 0 f68"/>
                  <a:gd name="f77" fmla="+- 0 0 f69"/>
                  <a:gd name="f78" fmla="*/ f66 f36 1"/>
                  <a:gd name="f79" fmla="*/ f65 f36 1"/>
                  <a:gd name="f80" fmla="+- 0 0 f76"/>
                  <a:gd name="f81" fmla="+- 0 0 f77"/>
                  <a:gd name="f82" fmla="*/ f80 f0 1"/>
                  <a:gd name="f83" fmla="*/ f81 f0 1"/>
                  <a:gd name="f84" fmla="*/ f82 1 f8"/>
                  <a:gd name="f85" fmla="*/ f83 1 f8"/>
                  <a:gd name="f86" fmla="+- f84 0 f1"/>
                  <a:gd name="f87" fmla="+- f85 0 f1"/>
                  <a:gd name="f88" fmla="sin 1 f86"/>
                  <a:gd name="f89" fmla="cos 1 f86"/>
                  <a:gd name="f90" fmla="sin 1 f87"/>
                  <a:gd name="f91" fmla="cos 1 f87"/>
                  <a:gd name="f92" fmla="+- 0 0 f88"/>
                  <a:gd name="f93" fmla="+- 0 0 f89"/>
                  <a:gd name="f94" fmla="+- 0 0 f90"/>
                  <a:gd name="f95" fmla="+- 0 0 f91"/>
                  <a:gd name="f96" fmla="+- 0 0 f92"/>
                  <a:gd name="f97" fmla="+- 0 0 f93"/>
                  <a:gd name="f98" fmla="+- 0 0 f94"/>
                  <a:gd name="f99" fmla="+- 0 0 f95"/>
                  <a:gd name="f100" fmla="val f96"/>
                  <a:gd name="f101" fmla="val f97"/>
                  <a:gd name="f102" fmla="val f98"/>
                  <a:gd name="f103" fmla="val f99"/>
                  <a:gd name="f104" fmla="*/ f100 f58 1"/>
                  <a:gd name="f105" fmla="*/ f101 f57 1"/>
                  <a:gd name="f106" fmla="*/ f102 f58 1"/>
                  <a:gd name="f107" fmla="*/ f103 f57 1"/>
                  <a:gd name="f108" fmla="+- 0 0 f105"/>
                  <a:gd name="f109" fmla="+- 0 0 f104"/>
                  <a:gd name="f110" fmla="+- 0 0 f107"/>
                  <a:gd name="f111" fmla="+- 0 0 f106"/>
                  <a:gd name="f112" fmla="+- 0 0 f108"/>
                  <a:gd name="f113" fmla="+- 0 0 f109"/>
                  <a:gd name="f114" fmla="+- 0 0 f110"/>
                  <a:gd name="f115" fmla="+- 0 0 f111"/>
                  <a:gd name="f116" fmla="at2 f112 f113"/>
                  <a:gd name="f117" fmla="at2 f114 f115"/>
                  <a:gd name="f118" fmla="+- f116 f1 0"/>
                  <a:gd name="f119" fmla="+- f117 f1 0"/>
                  <a:gd name="f120" fmla="*/ f118 f8 1"/>
                  <a:gd name="f121" fmla="*/ f119 f8 1"/>
                  <a:gd name="f122" fmla="*/ f120 1 f0"/>
                  <a:gd name="f123" fmla="*/ f121 1 f0"/>
                  <a:gd name="f124" fmla="+- 0 0 f122"/>
                  <a:gd name="f125" fmla="+- 0 0 f123"/>
                  <a:gd name="f126" fmla="val f124"/>
                  <a:gd name="f127" fmla="val f125"/>
                  <a:gd name="f128" fmla="+- 0 0 f126"/>
                  <a:gd name="f129" fmla="+- 0 0 f127"/>
                  <a:gd name="f130" fmla="*/ f128 f0 1"/>
                  <a:gd name="f131" fmla="*/ f129 f0 1"/>
                  <a:gd name="f132" fmla="*/ f130 1 f8"/>
                  <a:gd name="f133" fmla="*/ f131 1 f8"/>
                  <a:gd name="f134" fmla="+- f132 0 f1"/>
                  <a:gd name="f135" fmla="+- f133 0 f1"/>
                  <a:gd name="f136" fmla="+- f134 f1 0"/>
                  <a:gd name="f137" fmla="+- f135 f1 0"/>
                  <a:gd name="f138" fmla="*/ f136 f8 1"/>
                  <a:gd name="f139" fmla="*/ f137 f8 1"/>
                  <a:gd name="f140" fmla="*/ f138 1 f0"/>
                  <a:gd name="f141" fmla="*/ f139 1 f0"/>
                  <a:gd name="f142" fmla="+- 0 0 f140"/>
                  <a:gd name="f143" fmla="+- 0 0 f141"/>
                  <a:gd name="f144" fmla="+- 0 0 f142"/>
                  <a:gd name="f145" fmla="+- 0 0 f143"/>
                  <a:gd name="f146" fmla="*/ f144 f0 1"/>
                  <a:gd name="f147" fmla="*/ f145 f0 1"/>
                  <a:gd name="f148" fmla="*/ f146 1 f8"/>
                  <a:gd name="f149" fmla="*/ f147 1 f8"/>
                  <a:gd name="f150" fmla="+- f148 0 f1"/>
                  <a:gd name="f151" fmla="+- f149 0 f1"/>
                  <a:gd name="f152" fmla="cos 1 f150"/>
                  <a:gd name="f153" fmla="sin 1 f150"/>
                  <a:gd name="f154" fmla="cos 1 f151"/>
                  <a:gd name="f155" fmla="sin 1 f151"/>
                  <a:gd name="f156" fmla="+- 0 0 f152"/>
                  <a:gd name="f157" fmla="+- 0 0 f153"/>
                  <a:gd name="f158" fmla="+- 0 0 f154"/>
                  <a:gd name="f159" fmla="+- 0 0 f155"/>
                  <a:gd name="f160" fmla="+- 0 0 f156"/>
                  <a:gd name="f161" fmla="+- 0 0 f157"/>
                  <a:gd name="f162" fmla="+- 0 0 f158"/>
                  <a:gd name="f163" fmla="+- 0 0 f159"/>
                  <a:gd name="f164" fmla="val f160"/>
                  <a:gd name="f165" fmla="val f161"/>
                  <a:gd name="f166" fmla="val f162"/>
                  <a:gd name="f167" fmla="val f163"/>
                  <a:gd name="f168" fmla="+- 0 0 f164"/>
                  <a:gd name="f169" fmla="+- 0 0 f165"/>
                  <a:gd name="f170" fmla="+- 0 0 f166"/>
                  <a:gd name="f171" fmla="+- 0 0 f167"/>
                  <a:gd name="f172" fmla="*/ f9 f168 1"/>
                  <a:gd name="f173" fmla="*/ f9 f169 1"/>
                  <a:gd name="f174" fmla="*/ f9 f170 1"/>
                  <a:gd name="f175" fmla="*/ f9 f171 1"/>
                  <a:gd name="f176" fmla="*/ f172 f58 1"/>
                  <a:gd name="f177" fmla="*/ f173 f57 1"/>
                  <a:gd name="f178" fmla="*/ f174 f58 1"/>
                  <a:gd name="f179" fmla="*/ f175 f57 1"/>
                  <a:gd name="f180" fmla="+- f66 f176 0"/>
                  <a:gd name="f181" fmla="+- f65 f177 0"/>
                  <a:gd name="f182" fmla="+- f66 f178 0"/>
                  <a:gd name="f183" fmla="+- f65 f179 0"/>
                  <a:gd name="f184" fmla="max f180 f182"/>
                  <a:gd name="f185" fmla="max f181 f183"/>
                  <a:gd name="f186" fmla="min f180 f182"/>
                  <a:gd name="f187" fmla="min f181 f183"/>
                  <a:gd name="f188" fmla="*/ f180 f36 1"/>
                  <a:gd name="f189" fmla="*/ f181 f36 1"/>
                  <a:gd name="f190" fmla="*/ f182 f36 1"/>
                  <a:gd name="f191" fmla="*/ f183 f36 1"/>
                  <a:gd name="f192" fmla="?: f72 f41 f184"/>
                  <a:gd name="f193" fmla="?: f73 f42 f185"/>
                  <a:gd name="f194" fmla="?: f74 f7 f186"/>
                  <a:gd name="f195" fmla="?: f75 f7 f187"/>
                  <a:gd name="f196" fmla="*/ f194 f36 1"/>
                  <a:gd name="f197" fmla="*/ f195 f36 1"/>
                  <a:gd name="f198" fmla="*/ f192 f36 1"/>
                  <a:gd name="f199" fmla="*/ f193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4">
                    <a:pos x="f188" y="f189"/>
                  </a:cxn>
                  <a:cxn ang="f34">
                    <a:pos x="f78" y="f79"/>
                  </a:cxn>
                  <a:cxn ang="f35">
                    <a:pos x="f190" y="f191"/>
                  </a:cxn>
                </a:cxnLst>
                <a:rect l="f196" t="f197" r="f198" b="f199"/>
                <a:pathLst>
                  <a:path stroke="0">
                    <a:moveTo>
                      <a:pt x="f188" y="f189"/>
                    </a:moveTo>
                    <a:arcTo wR="f70" hR="f71" stAng="f43" swAng="f67"/>
                    <a:lnTo>
                      <a:pt x="f78" y="f79"/>
                    </a:lnTo>
                    <a:close/>
                  </a:path>
                  <a:path fill="none">
                    <a:moveTo>
                      <a:pt x="f188" y="f189"/>
                    </a:moveTo>
                    <a:arcTo wR="f70" hR="f71" stAng="f43" swAng="f67"/>
                  </a:path>
                </a:pathLst>
              </a:custGeom>
              <a:noFill/>
              <a:ln w="69851" cap="rnd">
                <a:solidFill>
                  <a:srgbClr val="193C69"/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12" name="Arc 59">
                <a:extLst>
                  <a:ext uri="{FF2B5EF4-FFF2-40B4-BE49-F238E27FC236}">
                    <a16:creationId xmlns:a16="http://schemas.microsoft.com/office/drawing/2014/main" id="{D55A35BA-F963-42C1-A7A2-0E308065D77F}"/>
                  </a:ext>
                </a:extLst>
              </p:cNvPr>
              <p:cNvSpPr/>
              <p:nvPr/>
            </p:nvSpPr>
            <p:spPr>
              <a:xfrm rot="10799991">
                <a:off x="3961299" y="1908206"/>
                <a:ext cx="2157426" cy="215798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1"/>
                  <a:gd name="f10" fmla="val 89"/>
                  <a:gd name="f11" fmla="val 270"/>
                  <a:gd name="f12" fmla="+- 0 0 -179"/>
                  <a:gd name="f13" fmla="+- 0 0 -180"/>
                  <a:gd name="f14" fmla="abs f4"/>
                  <a:gd name="f15" fmla="abs f5"/>
                  <a:gd name="f16" fmla="abs f6"/>
                  <a:gd name="f17" fmla="+- 0 0 f10"/>
                  <a:gd name="f18" fmla="+- 0 0 f11"/>
                  <a:gd name="f19" fmla="*/ f12 f0 1"/>
                  <a:gd name="f20" fmla="*/ f13 f0 1"/>
                  <a:gd name="f21" fmla="?: f14 f4 1"/>
                  <a:gd name="f22" fmla="?: f15 f5 1"/>
                  <a:gd name="f23" fmla="?: f16 f6 1"/>
                  <a:gd name="f24" fmla="*/ f17 f0 1"/>
                  <a:gd name="f25" fmla="*/ f18 f0 1"/>
                  <a:gd name="f26" fmla="*/ f19 1 f3"/>
                  <a:gd name="f27" fmla="*/ f20 1 f3"/>
                  <a:gd name="f28" fmla="*/ f21 1 21600"/>
                  <a:gd name="f29" fmla="*/ f22 1 21600"/>
                  <a:gd name="f30" fmla="*/ 21600 f21 1"/>
                  <a:gd name="f31" fmla="*/ 21600 f22 1"/>
                  <a:gd name="f32" fmla="*/ f24 1 f3"/>
                  <a:gd name="f33" fmla="*/ f25 1 f3"/>
                  <a:gd name="f34" fmla="+- f26 0 f1"/>
                  <a:gd name="f35" fmla="+- f27 0 f1"/>
                  <a:gd name="f36" fmla="min f29 f28"/>
                  <a:gd name="f37" fmla="*/ f30 1 f23"/>
                  <a:gd name="f38" fmla="*/ f31 1 f23"/>
                  <a:gd name="f39" fmla="+- f32 0 f1"/>
                  <a:gd name="f40" fmla="+- f33 0 f1"/>
                  <a:gd name="f41" fmla="val f37"/>
                  <a:gd name="f42" fmla="val f38"/>
                  <a:gd name="f43" fmla="+- 0 0 f39"/>
                  <a:gd name="f44" fmla="+- 0 0 f40"/>
                  <a:gd name="f45" fmla="+- f42 0 f7"/>
                  <a:gd name="f46" fmla="+- f41 0 f7"/>
                  <a:gd name="f47" fmla="+- f44 0 f43"/>
                  <a:gd name="f48" fmla="+- f43 f1 0"/>
                  <a:gd name="f49" fmla="+- f44 f1 0"/>
                  <a:gd name="f50" fmla="+- 21600000 0 f43"/>
                  <a:gd name="f51" fmla="+- f1 0 f43"/>
                  <a:gd name="f52" fmla="+- 27000000 0 f43"/>
                  <a:gd name="f53" fmla="+- f0 0 f43"/>
                  <a:gd name="f54" fmla="+- 32400000 0 f43"/>
                  <a:gd name="f55" fmla="+- f2 0 f43"/>
                  <a:gd name="f56" fmla="+- 37800000 0 f43"/>
                  <a:gd name="f57" fmla="*/ f45 1 2"/>
                  <a:gd name="f58" fmla="*/ f46 1 2"/>
                  <a:gd name="f59" fmla="+- f47 21600000 0"/>
                  <a:gd name="f60" fmla="?: f51 f51 f52"/>
                  <a:gd name="f61" fmla="?: f53 f53 f54"/>
                  <a:gd name="f62" fmla="?: f55 f55 f56"/>
                  <a:gd name="f63" fmla="*/ f48 f8 1"/>
                  <a:gd name="f64" fmla="*/ f49 f8 1"/>
                  <a:gd name="f65" fmla="+- f7 f57 0"/>
                  <a:gd name="f66" fmla="+- f7 f58 0"/>
                  <a:gd name="f67" fmla="?: f47 f47 f59"/>
                  <a:gd name="f68" fmla="*/ f63 1 f0"/>
                  <a:gd name="f69" fmla="*/ f64 1 f0"/>
                  <a:gd name="f70" fmla="*/ f58 f36 1"/>
                  <a:gd name="f71" fmla="*/ f57 f36 1"/>
                  <a:gd name="f72" fmla="+- f67 0 f50"/>
                  <a:gd name="f73" fmla="+- f67 0 f60"/>
                  <a:gd name="f74" fmla="+- f67 0 f61"/>
                  <a:gd name="f75" fmla="+- f67 0 f62"/>
                  <a:gd name="f76" fmla="+- 0 0 f68"/>
                  <a:gd name="f77" fmla="+- 0 0 f69"/>
                  <a:gd name="f78" fmla="*/ f66 f36 1"/>
                  <a:gd name="f79" fmla="*/ f65 f36 1"/>
                  <a:gd name="f80" fmla="+- 0 0 f76"/>
                  <a:gd name="f81" fmla="+- 0 0 f77"/>
                  <a:gd name="f82" fmla="*/ f80 f0 1"/>
                  <a:gd name="f83" fmla="*/ f81 f0 1"/>
                  <a:gd name="f84" fmla="*/ f82 1 f8"/>
                  <a:gd name="f85" fmla="*/ f83 1 f8"/>
                  <a:gd name="f86" fmla="+- f84 0 f1"/>
                  <a:gd name="f87" fmla="+- f85 0 f1"/>
                  <a:gd name="f88" fmla="sin 1 f86"/>
                  <a:gd name="f89" fmla="cos 1 f86"/>
                  <a:gd name="f90" fmla="sin 1 f87"/>
                  <a:gd name="f91" fmla="cos 1 f87"/>
                  <a:gd name="f92" fmla="+- 0 0 f88"/>
                  <a:gd name="f93" fmla="+- 0 0 f89"/>
                  <a:gd name="f94" fmla="+- 0 0 f90"/>
                  <a:gd name="f95" fmla="+- 0 0 f91"/>
                  <a:gd name="f96" fmla="+- 0 0 f92"/>
                  <a:gd name="f97" fmla="+- 0 0 f93"/>
                  <a:gd name="f98" fmla="+- 0 0 f94"/>
                  <a:gd name="f99" fmla="+- 0 0 f95"/>
                  <a:gd name="f100" fmla="val f96"/>
                  <a:gd name="f101" fmla="val f97"/>
                  <a:gd name="f102" fmla="val f98"/>
                  <a:gd name="f103" fmla="val f99"/>
                  <a:gd name="f104" fmla="*/ f100 f58 1"/>
                  <a:gd name="f105" fmla="*/ f101 f57 1"/>
                  <a:gd name="f106" fmla="*/ f102 f58 1"/>
                  <a:gd name="f107" fmla="*/ f103 f57 1"/>
                  <a:gd name="f108" fmla="+- 0 0 f105"/>
                  <a:gd name="f109" fmla="+- 0 0 f104"/>
                  <a:gd name="f110" fmla="+- 0 0 f107"/>
                  <a:gd name="f111" fmla="+- 0 0 f106"/>
                  <a:gd name="f112" fmla="+- 0 0 f108"/>
                  <a:gd name="f113" fmla="+- 0 0 f109"/>
                  <a:gd name="f114" fmla="+- 0 0 f110"/>
                  <a:gd name="f115" fmla="+- 0 0 f111"/>
                  <a:gd name="f116" fmla="at2 f112 f113"/>
                  <a:gd name="f117" fmla="at2 f114 f115"/>
                  <a:gd name="f118" fmla="+- f116 f1 0"/>
                  <a:gd name="f119" fmla="+- f117 f1 0"/>
                  <a:gd name="f120" fmla="*/ f118 f8 1"/>
                  <a:gd name="f121" fmla="*/ f119 f8 1"/>
                  <a:gd name="f122" fmla="*/ f120 1 f0"/>
                  <a:gd name="f123" fmla="*/ f121 1 f0"/>
                  <a:gd name="f124" fmla="+- 0 0 f122"/>
                  <a:gd name="f125" fmla="+- 0 0 f123"/>
                  <a:gd name="f126" fmla="val f124"/>
                  <a:gd name="f127" fmla="val f125"/>
                  <a:gd name="f128" fmla="+- 0 0 f126"/>
                  <a:gd name="f129" fmla="+- 0 0 f127"/>
                  <a:gd name="f130" fmla="*/ f128 f0 1"/>
                  <a:gd name="f131" fmla="*/ f129 f0 1"/>
                  <a:gd name="f132" fmla="*/ f130 1 f8"/>
                  <a:gd name="f133" fmla="*/ f131 1 f8"/>
                  <a:gd name="f134" fmla="+- f132 0 f1"/>
                  <a:gd name="f135" fmla="+- f133 0 f1"/>
                  <a:gd name="f136" fmla="+- f134 f1 0"/>
                  <a:gd name="f137" fmla="+- f135 f1 0"/>
                  <a:gd name="f138" fmla="*/ f136 f8 1"/>
                  <a:gd name="f139" fmla="*/ f137 f8 1"/>
                  <a:gd name="f140" fmla="*/ f138 1 f0"/>
                  <a:gd name="f141" fmla="*/ f139 1 f0"/>
                  <a:gd name="f142" fmla="+- 0 0 f140"/>
                  <a:gd name="f143" fmla="+- 0 0 f141"/>
                  <a:gd name="f144" fmla="+- 0 0 f142"/>
                  <a:gd name="f145" fmla="+- 0 0 f143"/>
                  <a:gd name="f146" fmla="*/ f144 f0 1"/>
                  <a:gd name="f147" fmla="*/ f145 f0 1"/>
                  <a:gd name="f148" fmla="*/ f146 1 f8"/>
                  <a:gd name="f149" fmla="*/ f147 1 f8"/>
                  <a:gd name="f150" fmla="+- f148 0 f1"/>
                  <a:gd name="f151" fmla="+- f149 0 f1"/>
                  <a:gd name="f152" fmla="cos 1 f150"/>
                  <a:gd name="f153" fmla="sin 1 f150"/>
                  <a:gd name="f154" fmla="cos 1 f151"/>
                  <a:gd name="f155" fmla="sin 1 f151"/>
                  <a:gd name="f156" fmla="+- 0 0 f152"/>
                  <a:gd name="f157" fmla="+- 0 0 f153"/>
                  <a:gd name="f158" fmla="+- 0 0 f154"/>
                  <a:gd name="f159" fmla="+- 0 0 f155"/>
                  <a:gd name="f160" fmla="+- 0 0 f156"/>
                  <a:gd name="f161" fmla="+- 0 0 f157"/>
                  <a:gd name="f162" fmla="+- 0 0 f158"/>
                  <a:gd name="f163" fmla="+- 0 0 f159"/>
                  <a:gd name="f164" fmla="val f160"/>
                  <a:gd name="f165" fmla="val f161"/>
                  <a:gd name="f166" fmla="val f162"/>
                  <a:gd name="f167" fmla="val f163"/>
                  <a:gd name="f168" fmla="+- 0 0 f164"/>
                  <a:gd name="f169" fmla="+- 0 0 f165"/>
                  <a:gd name="f170" fmla="+- 0 0 f166"/>
                  <a:gd name="f171" fmla="+- 0 0 f167"/>
                  <a:gd name="f172" fmla="*/ f9 f168 1"/>
                  <a:gd name="f173" fmla="*/ f9 f169 1"/>
                  <a:gd name="f174" fmla="*/ f9 f170 1"/>
                  <a:gd name="f175" fmla="*/ f9 f171 1"/>
                  <a:gd name="f176" fmla="*/ f172 f58 1"/>
                  <a:gd name="f177" fmla="*/ f173 f57 1"/>
                  <a:gd name="f178" fmla="*/ f174 f58 1"/>
                  <a:gd name="f179" fmla="*/ f175 f57 1"/>
                  <a:gd name="f180" fmla="+- f66 f176 0"/>
                  <a:gd name="f181" fmla="+- f65 f177 0"/>
                  <a:gd name="f182" fmla="+- f66 f178 0"/>
                  <a:gd name="f183" fmla="+- f65 f179 0"/>
                  <a:gd name="f184" fmla="max f180 f182"/>
                  <a:gd name="f185" fmla="max f181 f183"/>
                  <a:gd name="f186" fmla="min f180 f182"/>
                  <a:gd name="f187" fmla="min f181 f183"/>
                  <a:gd name="f188" fmla="*/ f180 f36 1"/>
                  <a:gd name="f189" fmla="*/ f181 f36 1"/>
                  <a:gd name="f190" fmla="*/ f182 f36 1"/>
                  <a:gd name="f191" fmla="*/ f183 f36 1"/>
                  <a:gd name="f192" fmla="?: f72 f41 f184"/>
                  <a:gd name="f193" fmla="?: f73 f42 f185"/>
                  <a:gd name="f194" fmla="?: f74 f7 f186"/>
                  <a:gd name="f195" fmla="?: f75 f7 f187"/>
                  <a:gd name="f196" fmla="*/ f194 f36 1"/>
                  <a:gd name="f197" fmla="*/ f195 f36 1"/>
                  <a:gd name="f198" fmla="*/ f192 f36 1"/>
                  <a:gd name="f199" fmla="*/ f193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4">
                    <a:pos x="f188" y="f189"/>
                  </a:cxn>
                  <a:cxn ang="f34">
                    <a:pos x="f78" y="f79"/>
                  </a:cxn>
                  <a:cxn ang="f35">
                    <a:pos x="f190" y="f191"/>
                  </a:cxn>
                </a:cxnLst>
                <a:rect l="f196" t="f197" r="f198" b="f199"/>
                <a:pathLst>
                  <a:path stroke="0">
                    <a:moveTo>
                      <a:pt x="f188" y="f189"/>
                    </a:moveTo>
                    <a:arcTo wR="f70" hR="f71" stAng="f43" swAng="f67"/>
                    <a:lnTo>
                      <a:pt x="f78" y="f79"/>
                    </a:lnTo>
                    <a:close/>
                  </a:path>
                  <a:path fill="none">
                    <a:moveTo>
                      <a:pt x="f188" y="f189"/>
                    </a:moveTo>
                    <a:arcTo wR="f70" hR="f71" stAng="f43" swAng="f67"/>
                  </a:path>
                </a:pathLst>
              </a:custGeom>
              <a:noFill/>
              <a:ln w="69851" cap="rnd">
                <a:solidFill>
                  <a:srgbClr val="7F9BC0"/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13" name="Arc 61">
                <a:extLst>
                  <a:ext uri="{FF2B5EF4-FFF2-40B4-BE49-F238E27FC236}">
                    <a16:creationId xmlns:a16="http://schemas.microsoft.com/office/drawing/2014/main" id="{E90A3F15-C558-46F1-A01D-AA17DB0D526E}"/>
                  </a:ext>
                </a:extLst>
              </p:cNvPr>
              <p:cNvSpPr/>
              <p:nvPr/>
            </p:nvSpPr>
            <p:spPr>
              <a:xfrm>
                <a:off x="6120070" y="1908206"/>
                <a:ext cx="2157426" cy="215798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1"/>
                  <a:gd name="f10" fmla="val 89"/>
                  <a:gd name="f11" fmla="val 270"/>
                  <a:gd name="f12" fmla="+- 0 0 -179"/>
                  <a:gd name="f13" fmla="+- 0 0 -180"/>
                  <a:gd name="f14" fmla="abs f4"/>
                  <a:gd name="f15" fmla="abs f5"/>
                  <a:gd name="f16" fmla="abs f6"/>
                  <a:gd name="f17" fmla="+- 0 0 f10"/>
                  <a:gd name="f18" fmla="+- 0 0 f11"/>
                  <a:gd name="f19" fmla="*/ f12 f0 1"/>
                  <a:gd name="f20" fmla="*/ f13 f0 1"/>
                  <a:gd name="f21" fmla="?: f14 f4 1"/>
                  <a:gd name="f22" fmla="?: f15 f5 1"/>
                  <a:gd name="f23" fmla="?: f16 f6 1"/>
                  <a:gd name="f24" fmla="*/ f17 f0 1"/>
                  <a:gd name="f25" fmla="*/ f18 f0 1"/>
                  <a:gd name="f26" fmla="*/ f19 1 f3"/>
                  <a:gd name="f27" fmla="*/ f20 1 f3"/>
                  <a:gd name="f28" fmla="*/ f21 1 21600"/>
                  <a:gd name="f29" fmla="*/ f22 1 21600"/>
                  <a:gd name="f30" fmla="*/ 21600 f21 1"/>
                  <a:gd name="f31" fmla="*/ 21600 f22 1"/>
                  <a:gd name="f32" fmla="*/ f24 1 f3"/>
                  <a:gd name="f33" fmla="*/ f25 1 f3"/>
                  <a:gd name="f34" fmla="+- f26 0 f1"/>
                  <a:gd name="f35" fmla="+- f27 0 f1"/>
                  <a:gd name="f36" fmla="min f29 f28"/>
                  <a:gd name="f37" fmla="*/ f30 1 f23"/>
                  <a:gd name="f38" fmla="*/ f31 1 f23"/>
                  <a:gd name="f39" fmla="+- f32 0 f1"/>
                  <a:gd name="f40" fmla="+- f33 0 f1"/>
                  <a:gd name="f41" fmla="val f37"/>
                  <a:gd name="f42" fmla="val f38"/>
                  <a:gd name="f43" fmla="+- 0 0 f39"/>
                  <a:gd name="f44" fmla="+- 0 0 f40"/>
                  <a:gd name="f45" fmla="+- f42 0 f7"/>
                  <a:gd name="f46" fmla="+- f41 0 f7"/>
                  <a:gd name="f47" fmla="+- f44 0 f43"/>
                  <a:gd name="f48" fmla="+- f43 f1 0"/>
                  <a:gd name="f49" fmla="+- f44 f1 0"/>
                  <a:gd name="f50" fmla="+- 21600000 0 f43"/>
                  <a:gd name="f51" fmla="+- f1 0 f43"/>
                  <a:gd name="f52" fmla="+- 27000000 0 f43"/>
                  <a:gd name="f53" fmla="+- f0 0 f43"/>
                  <a:gd name="f54" fmla="+- 32400000 0 f43"/>
                  <a:gd name="f55" fmla="+- f2 0 f43"/>
                  <a:gd name="f56" fmla="+- 37800000 0 f43"/>
                  <a:gd name="f57" fmla="*/ f45 1 2"/>
                  <a:gd name="f58" fmla="*/ f46 1 2"/>
                  <a:gd name="f59" fmla="+- f47 21600000 0"/>
                  <a:gd name="f60" fmla="?: f51 f51 f52"/>
                  <a:gd name="f61" fmla="?: f53 f53 f54"/>
                  <a:gd name="f62" fmla="?: f55 f55 f56"/>
                  <a:gd name="f63" fmla="*/ f48 f8 1"/>
                  <a:gd name="f64" fmla="*/ f49 f8 1"/>
                  <a:gd name="f65" fmla="+- f7 f57 0"/>
                  <a:gd name="f66" fmla="+- f7 f58 0"/>
                  <a:gd name="f67" fmla="?: f47 f47 f59"/>
                  <a:gd name="f68" fmla="*/ f63 1 f0"/>
                  <a:gd name="f69" fmla="*/ f64 1 f0"/>
                  <a:gd name="f70" fmla="*/ f58 f36 1"/>
                  <a:gd name="f71" fmla="*/ f57 f36 1"/>
                  <a:gd name="f72" fmla="+- f67 0 f50"/>
                  <a:gd name="f73" fmla="+- f67 0 f60"/>
                  <a:gd name="f74" fmla="+- f67 0 f61"/>
                  <a:gd name="f75" fmla="+- f67 0 f62"/>
                  <a:gd name="f76" fmla="+- 0 0 f68"/>
                  <a:gd name="f77" fmla="+- 0 0 f69"/>
                  <a:gd name="f78" fmla="*/ f66 f36 1"/>
                  <a:gd name="f79" fmla="*/ f65 f36 1"/>
                  <a:gd name="f80" fmla="+- 0 0 f76"/>
                  <a:gd name="f81" fmla="+- 0 0 f77"/>
                  <a:gd name="f82" fmla="*/ f80 f0 1"/>
                  <a:gd name="f83" fmla="*/ f81 f0 1"/>
                  <a:gd name="f84" fmla="*/ f82 1 f8"/>
                  <a:gd name="f85" fmla="*/ f83 1 f8"/>
                  <a:gd name="f86" fmla="+- f84 0 f1"/>
                  <a:gd name="f87" fmla="+- f85 0 f1"/>
                  <a:gd name="f88" fmla="sin 1 f86"/>
                  <a:gd name="f89" fmla="cos 1 f86"/>
                  <a:gd name="f90" fmla="sin 1 f87"/>
                  <a:gd name="f91" fmla="cos 1 f87"/>
                  <a:gd name="f92" fmla="+- 0 0 f88"/>
                  <a:gd name="f93" fmla="+- 0 0 f89"/>
                  <a:gd name="f94" fmla="+- 0 0 f90"/>
                  <a:gd name="f95" fmla="+- 0 0 f91"/>
                  <a:gd name="f96" fmla="+- 0 0 f92"/>
                  <a:gd name="f97" fmla="+- 0 0 f93"/>
                  <a:gd name="f98" fmla="+- 0 0 f94"/>
                  <a:gd name="f99" fmla="+- 0 0 f95"/>
                  <a:gd name="f100" fmla="val f96"/>
                  <a:gd name="f101" fmla="val f97"/>
                  <a:gd name="f102" fmla="val f98"/>
                  <a:gd name="f103" fmla="val f99"/>
                  <a:gd name="f104" fmla="*/ f100 f58 1"/>
                  <a:gd name="f105" fmla="*/ f101 f57 1"/>
                  <a:gd name="f106" fmla="*/ f102 f58 1"/>
                  <a:gd name="f107" fmla="*/ f103 f57 1"/>
                  <a:gd name="f108" fmla="+- 0 0 f105"/>
                  <a:gd name="f109" fmla="+- 0 0 f104"/>
                  <a:gd name="f110" fmla="+- 0 0 f107"/>
                  <a:gd name="f111" fmla="+- 0 0 f106"/>
                  <a:gd name="f112" fmla="+- 0 0 f108"/>
                  <a:gd name="f113" fmla="+- 0 0 f109"/>
                  <a:gd name="f114" fmla="+- 0 0 f110"/>
                  <a:gd name="f115" fmla="+- 0 0 f111"/>
                  <a:gd name="f116" fmla="at2 f112 f113"/>
                  <a:gd name="f117" fmla="at2 f114 f115"/>
                  <a:gd name="f118" fmla="+- f116 f1 0"/>
                  <a:gd name="f119" fmla="+- f117 f1 0"/>
                  <a:gd name="f120" fmla="*/ f118 f8 1"/>
                  <a:gd name="f121" fmla="*/ f119 f8 1"/>
                  <a:gd name="f122" fmla="*/ f120 1 f0"/>
                  <a:gd name="f123" fmla="*/ f121 1 f0"/>
                  <a:gd name="f124" fmla="+- 0 0 f122"/>
                  <a:gd name="f125" fmla="+- 0 0 f123"/>
                  <a:gd name="f126" fmla="val f124"/>
                  <a:gd name="f127" fmla="val f125"/>
                  <a:gd name="f128" fmla="+- 0 0 f126"/>
                  <a:gd name="f129" fmla="+- 0 0 f127"/>
                  <a:gd name="f130" fmla="*/ f128 f0 1"/>
                  <a:gd name="f131" fmla="*/ f129 f0 1"/>
                  <a:gd name="f132" fmla="*/ f130 1 f8"/>
                  <a:gd name="f133" fmla="*/ f131 1 f8"/>
                  <a:gd name="f134" fmla="+- f132 0 f1"/>
                  <a:gd name="f135" fmla="+- f133 0 f1"/>
                  <a:gd name="f136" fmla="+- f134 f1 0"/>
                  <a:gd name="f137" fmla="+- f135 f1 0"/>
                  <a:gd name="f138" fmla="*/ f136 f8 1"/>
                  <a:gd name="f139" fmla="*/ f137 f8 1"/>
                  <a:gd name="f140" fmla="*/ f138 1 f0"/>
                  <a:gd name="f141" fmla="*/ f139 1 f0"/>
                  <a:gd name="f142" fmla="+- 0 0 f140"/>
                  <a:gd name="f143" fmla="+- 0 0 f141"/>
                  <a:gd name="f144" fmla="+- 0 0 f142"/>
                  <a:gd name="f145" fmla="+- 0 0 f143"/>
                  <a:gd name="f146" fmla="*/ f144 f0 1"/>
                  <a:gd name="f147" fmla="*/ f145 f0 1"/>
                  <a:gd name="f148" fmla="*/ f146 1 f8"/>
                  <a:gd name="f149" fmla="*/ f147 1 f8"/>
                  <a:gd name="f150" fmla="+- f148 0 f1"/>
                  <a:gd name="f151" fmla="+- f149 0 f1"/>
                  <a:gd name="f152" fmla="cos 1 f150"/>
                  <a:gd name="f153" fmla="sin 1 f150"/>
                  <a:gd name="f154" fmla="cos 1 f151"/>
                  <a:gd name="f155" fmla="sin 1 f151"/>
                  <a:gd name="f156" fmla="+- 0 0 f152"/>
                  <a:gd name="f157" fmla="+- 0 0 f153"/>
                  <a:gd name="f158" fmla="+- 0 0 f154"/>
                  <a:gd name="f159" fmla="+- 0 0 f155"/>
                  <a:gd name="f160" fmla="+- 0 0 f156"/>
                  <a:gd name="f161" fmla="+- 0 0 f157"/>
                  <a:gd name="f162" fmla="+- 0 0 f158"/>
                  <a:gd name="f163" fmla="+- 0 0 f159"/>
                  <a:gd name="f164" fmla="val f160"/>
                  <a:gd name="f165" fmla="val f161"/>
                  <a:gd name="f166" fmla="val f162"/>
                  <a:gd name="f167" fmla="val f163"/>
                  <a:gd name="f168" fmla="+- 0 0 f164"/>
                  <a:gd name="f169" fmla="+- 0 0 f165"/>
                  <a:gd name="f170" fmla="+- 0 0 f166"/>
                  <a:gd name="f171" fmla="+- 0 0 f167"/>
                  <a:gd name="f172" fmla="*/ f9 f168 1"/>
                  <a:gd name="f173" fmla="*/ f9 f169 1"/>
                  <a:gd name="f174" fmla="*/ f9 f170 1"/>
                  <a:gd name="f175" fmla="*/ f9 f171 1"/>
                  <a:gd name="f176" fmla="*/ f172 f58 1"/>
                  <a:gd name="f177" fmla="*/ f173 f57 1"/>
                  <a:gd name="f178" fmla="*/ f174 f58 1"/>
                  <a:gd name="f179" fmla="*/ f175 f57 1"/>
                  <a:gd name="f180" fmla="+- f66 f176 0"/>
                  <a:gd name="f181" fmla="+- f65 f177 0"/>
                  <a:gd name="f182" fmla="+- f66 f178 0"/>
                  <a:gd name="f183" fmla="+- f65 f179 0"/>
                  <a:gd name="f184" fmla="max f180 f182"/>
                  <a:gd name="f185" fmla="max f181 f183"/>
                  <a:gd name="f186" fmla="min f180 f182"/>
                  <a:gd name="f187" fmla="min f181 f183"/>
                  <a:gd name="f188" fmla="*/ f180 f36 1"/>
                  <a:gd name="f189" fmla="*/ f181 f36 1"/>
                  <a:gd name="f190" fmla="*/ f182 f36 1"/>
                  <a:gd name="f191" fmla="*/ f183 f36 1"/>
                  <a:gd name="f192" fmla="?: f72 f41 f184"/>
                  <a:gd name="f193" fmla="?: f73 f42 f185"/>
                  <a:gd name="f194" fmla="?: f74 f7 f186"/>
                  <a:gd name="f195" fmla="?: f75 f7 f187"/>
                  <a:gd name="f196" fmla="*/ f194 f36 1"/>
                  <a:gd name="f197" fmla="*/ f195 f36 1"/>
                  <a:gd name="f198" fmla="*/ f192 f36 1"/>
                  <a:gd name="f199" fmla="*/ f193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4">
                    <a:pos x="f188" y="f189"/>
                  </a:cxn>
                  <a:cxn ang="f34">
                    <a:pos x="f78" y="f79"/>
                  </a:cxn>
                  <a:cxn ang="f35">
                    <a:pos x="f190" y="f191"/>
                  </a:cxn>
                </a:cxnLst>
                <a:rect l="f196" t="f197" r="f198" b="f199"/>
                <a:pathLst>
                  <a:path stroke="0">
                    <a:moveTo>
                      <a:pt x="f188" y="f189"/>
                    </a:moveTo>
                    <a:arcTo wR="f70" hR="f71" stAng="f43" swAng="f67"/>
                    <a:lnTo>
                      <a:pt x="f78" y="f79"/>
                    </a:lnTo>
                    <a:close/>
                  </a:path>
                  <a:path fill="none">
                    <a:moveTo>
                      <a:pt x="f188" y="f189"/>
                    </a:moveTo>
                    <a:arcTo wR="f70" hR="f71" stAng="f43" swAng="f67"/>
                  </a:path>
                </a:pathLst>
              </a:custGeom>
              <a:noFill/>
              <a:ln w="69851" cap="rnd">
                <a:solidFill>
                  <a:srgbClr val="799A2B"/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14" name="Arc 66">
                <a:extLst>
                  <a:ext uri="{FF2B5EF4-FFF2-40B4-BE49-F238E27FC236}">
                    <a16:creationId xmlns:a16="http://schemas.microsoft.com/office/drawing/2014/main" id="{9BF4C7B5-A359-44CB-96D7-2AD0545DF31A}"/>
                  </a:ext>
                </a:extLst>
              </p:cNvPr>
              <p:cNvSpPr/>
              <p:nvPr/>
            </p:nvSpPr>
            <p:spPr>
              <a:xfrm rot="10799991">
                <a:off x="8279727" y="1908206"/>
                <a:ext cx="2157426" cy="215798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1"/>
                  <a:gd name="f10" fmla="val 89"/>
                  <a:gd name="f11" fmla="val 270"/>
                  <a:gd name="f12" fmla="+- 0 0 -179"/>
                  <a:gd name="f13" fmla="+- 0 0 -180"/>
                  <a:gd name="f14" fmla="abs f4"/>
                  <a:gd name="f15" fmla="abs f5"/>
                  <a:gd name="f16" fmla="abs f6"/>
                  <a:gd name="f17" fmla="+- 0 0 f10"/>
                  <a:gd name="f18" fmla="+- 0 0 f11"/>
                  <a:gd name="f19" fmla="*/ f12 f0 1"/>
                  <a:gd name="f20" fmla="*/ f13 f0 1"/>
                  <a:gd name="f21" fmla="?: f14 f4 1"/>
                  <a:gd name="f22" fmla="?: f15 f5 1"/>
                  <a:gd name="f23" fmla="?: f16 f6 1"/>
                  <a:gd name="f24" fmla="*/ f17 f0 1"/>
                  <a:gd name="f25" fmla="*/ f18 f0 1"/>
                  <a:gd name="f26" fmla="*/ f19 1 f3"/>
                  <a:gd name="f27" fmla="*/ f20 1 f3"/>
                  <a:gd name="f28" fmla="*/ f21 1 21600"/>
                  <a:gd name="f29" fmla="*/ f22 1 21600"/>
                  <a:gd name="f30" fmla="*/ 21600 f21 1"/>
                  <a:gd name="f31" fmla="*/ 21600 f22 1"/>
                  <a:gd name="f32" fmla="*/ f24 1 f3"/>
                  <a:gd name="f33" fmla="*/ f25 1 f3"/>
                  <a:gd name="f34" fmla="+- f26 0 f1"/>
                  <a:gd name="f35" fmla="+- f27 0 f1"/>
                  <a:gd name="f36" fmla="min f29 f28"/>
                  <a:gd name="f37" fmla="*/ f30 1 f23"/>
                  <a:gd name="f38" fmla="*/ f31 1 f23"/>
                  <a:gd name="f39" fmla="+- f32 0 f1"/>
                  <a:gd name="f40" fmla="+- f33 0 f1"/>
                  <a:gd name="f41" fmla="val f37"/>
                  <a:gd name="f42" fmla="val f38"/>
                  <a:gd name="f43" fmla="+- 0 0 f39"/>
                  <a:gd name="f44" fmla="+- 0 0 f40"/>
                  <a:gd name="f45" fmla="+- f42 0 f7"/>
                  <a:gd name="f46" fmla="+- f41 0 f7"/>
                  <a:gd name="f47" fmla="+- f44 0 f43"/>
                  <a:gd name="f48" fmla="+- f43 f1 0"/>
                  <a:gd name="f49" fmla="+- f44 f1 0"/>
                  <a:gd name="f50" fmla="+- 21600000 0 f43"/>
                  <a:gd name="f51" fmla="+- f1 0 f43"/>
                  <a:gd name="f52" fmla="+- 27000000 0 f43"/>
                  <a:gd name="f53" fmla="+- f0 0 f43"/>
                  <a:gd name="f54" fmla="+- 32400000 0 f43"/>
                  <a:gd name="f55" fmla="+- f2 0 f43"/>
                  <a:gd name="f56" fmla="+- 37800000 0 f43"/>
                  <a:gd name="f57" fmla="*/ f45 1 2"/>
                  <a:gd name="f58" fmla="*/ f46 1 2"/>
                  <a:gd name="f59" fmla="+- f47 21600000 0"/>
                  <a:gd name="f60" fmla="?: f51 f51 f52"/>
                  <a:gd name="f61" fmla="?: f53 f53 f54"/>
                  <a:gd name="f62" fmla="?: f55 f55 f56"/>
                  <a:gd name="f63" fmla="*/ f48 f8 1"/>
                  <a:gd name="f64" fmla="*/ f49 f8 1"/>
                  <a:gd name="f65" fmla="+- f7 f57 0"/>
                  <a:gd name="f66" fmla="+- f7 f58 0"/>
                  <a:gd name="f67" fmla="?: f47 f47 f59"/>
                  <a:gd name="f68" fmla="*/ f63 1 f0"/>
                  <a:gd name="f69" fmla="*/ f64 1 f0"/>
                  <a:gd name="f70" fmla="*/ f58 f36 1"/>
                  <a:gd name="f71" fmla="*/ f57 f36 1"/>
                  <a:gd name="f72" fmla="+- f67 0 f50"/>
                  <a:gd name="f73" fmla="+- f67 0 f60"/>
                  <a:gd name="f74" fmla="+- f67 0 f61"/>
                  <a:gd name="f75" fmla="+- f67 0 f62"/>
                  <a:gd name="f76" fmla="+- 0 0 f68"/>
                  <a:gd name="f77" fmla="+- 0 0 f69"/>
                  <a:gd name="f78" fmla="*/ f66 f36 1"/>
                  <a:gd name="f79" fmla="*/ f65 f36 1"/>
                  <a:gd name="f80" fmla="+- 0 0 f76"/>
                  <a:gd name="f81" fmla="+- 0 0 f77"/>
                  <a:gd name="f82" fmla="*/ f80 f0 1"/>
                  <a:gd name="f83" fmla="*/ f81 f0 1"/>
                  <a:gd name="f84" fmla="*/ f82 1 f8"/>
                  <a:gd name="f85" fmla="*/ f83 1 f8"/>
                  <a:gd name="f86" fmla="+- f84 0 f1"/>
                  <a:gd name="f87" fmla="+- f85 0 f1"/>
                  <a:gd name="f88" fmla="sin 1 f86"/>
                  <a:gd name="f89" fmla="cos 1 f86"/>
                  <a:gd name="f90" fmla="sin 1 f87"/>
                  <a:gd name="f91" fmla="cos 1 f87"/>
                  <a:gd name="f92" fmla="+- 0 0 f88"/>
                  <a:gd name="f93" fmla="+- 0 0 f89"/>
                  <a:gd name="f94" fmla="+- 0 0 f90"/>
                  <a:gd name="f95" fmla="+- 0 0 f91"/>
                  <a:gd name="f96" fmla="+- 0 0 f92"/>
                  <a:gd name="f97" fmla="+- 0 0 f93"/>
                  <a:gd name="f98" fmla="+- 0 0 f94"/>
                  <a:gd name="f99" fmla="+- 0 0 f95"/>
                  <a:gd name="f100" fmla="val f96"/>
                  <a:gd name="f101" fmla="val f97"/>
                  <a:gd name="f102" fmla="val f98"/>
                  <a:gd name="f103" fmla="val f99"/>
                  <a:gd name="f104" fmla="*/ f100 f58 1"/>
                  <a:gd name="f105" fmla="*/ f101 f57 1"/>
                  <a:gd name="f106" fmla="*/ f102 f58 1"/>
                  <a:gd name="f107" fmla="*/ f103 f57 1"/>
                  <a:gd name="f108" fmla="+- 0 0 f105"/>
                  <a:gd name="f109" fmla="+- 0 0 f104"/>
                  <a:gd name="f110" fmla="+- 0 0 f107"/>
                  <a:gd name="f111" fmla="+- 0 0 f106"/>
                  <a:gd name="f112" fmla="+- 0 0 f108"/>
                  <a:gd name="f113" fmla="+- 0 0 f109"/>
                  <a:gd name="f114" fmla="+- 0 0 f110"/>
                  <a:gd name="f115" fmla="+- 0 0 f111"/>
                  <a:gd name="f116" fmla="at2 f112 f113"/>
                  <a:gd name="f117" fmla="at2 f114 f115"/>
                  <a:gd name="f118" fmla="+- f116 f1 0"/>
                  <a:gd name="f119" fmla="+- f117 f1 0"/>
                  <a:gd name="f120" fmla="*/ f118 f8 1"/>
                  <a:gd name="f121" fmla="*/ f119 f8 1"/>
                  <a:gd name="f122" fmla="*/ f120 1 f0"/>
                  <a:gd name="f123" fmla="*/ f121 1 f0"/>
                  <a:gd name="f124" fmla="+- 0 0 f122"/>
                  <a:gd name="f125" fmla="+- 0 0 f123"/>
                  <a:gd name="f126" fmla="val f124"/>
                  <a:gd name="f127" fmla="val f125"/>
                  <a:gd name="f128" fmla="+- 0 0 f126"/>
                  <a:gd name="f129" fmla="+- 0 0 f127"/>
                  <a:gd name="f130" fmla="*/ f128 f0 1"/>
                  <a:gd name="f131" fmla="*/ f129 f0 1"/>
                  <a:gd name="f132" fmla="*/ f130 1 f8"/>
                  <a:gd name="f133" fmla="*/ f131 1 f8"/>
                  <a:gd name="f134" fmla="+- f132 0 f1"/>
                  <a:gd name="f135" fmla="+- f133 0 f1"/>
                  <a:gd name="f136" fmla="+- f134 f1 0"/>
                  <a:gd name="f137" fmla="+- f135 f1 0"/>
                  <a:gd name="f138" fmla="*/ f136 f8 1"/>
                  <a:gd name="f139" fmla="*/ f137 f8 1"/>
                  <a:gd name="f140" fmla="*/ f138 1 f0"/>
                  <a:gd name="f141" fmla="*/ f139 1 f0"/>
                  <a:gd name="f142" fmla="+- 0 0 f140"/>
                  <a:gd name="f143" fmla="+- 0 0 f141"/>
                  <a:gd name="f144" fmla="+- 0 0 f142"/>
                  <a:gd name="f145" fmla="+- 0 0 f143"/>
                  <a:gd name="f146" fmla="*/ f144 f0 1"/>
                  <a:gd name="f147" fmla="*/ f145 f0 1"/>
                  <a:gd name="f148" fmla="*/ f146 1 f8"/>
                  <a:gd name="f149" fmla="*/ f147 1 f8"/>
                  <a:gd name="f150" fmla="+- f148 0 f1"/>
                  <a:gd name="f151" fmla="+- f149 0 f1"/>
                  <a:gd name="f152" fmla="cos 1 f150"/>
                  <a:gd name="f153" fmla="sin 1 f150"/>
                  <a:gd name="f154" fmla="cos 1 f151"/>
                  <a:gd name="f155" fmla="sin 1 f151"/>
                  <a:gd name="f156" fmla="+- 0 0 f152"/>
                  <a:gd name="f157" fmla="+- 0 0 f153"/>
                  <a:gd name="f158" fmla="+- 0 0 f154"/>
                  <a:gd name="f159" fmla="+- 0 0 f155"/>
                  <a:gd name="f160" fmla="+- 0 0 f156"/>
                  <a:gd name="f161" fmla="+- 0 0 f157"/>
                  <a:gd name="f162" fmla="+- 0 0 f158"/>
                  <a:gd name="f163" fmla="+- 0 0 f159"/>
                  <a:gd name="f164" fmla="val f160"/>
                  <a:gd name="f165" fmla="val f161"/>
                  <a:gd name="f166" fmla="val f162"/>
                  <a:gd name="f167" fmla="val f163"/>
                  <a:gd name="f168" fmla="+- 0 0 f164"/>
                  <a:gd name="f169" fmla="+- 0 0 f165"/>
                  <a:gd name="f170" fmla="+- 0 0 f166"/>
                  <a:gd name="f171" fmla="+- 0 0 f167"/>
                  <a:gd name="f172" fmla="*/ f9 f168 1"/>
                  <a:gd name="f173" fmla="*/ f9 f169 1"/>
                  <a:gd name="f174" fmla="*/ f9 f170 1"/>
                  <a:gd name="f175" fmla="*/ f9 f171 1"/>
                  <a:gd name="f176" fmla="*/ f172 f58 1"/>
                  <a:gd name="f177" fmla="*/ f173 f57 1"/>
                  <a:gd name="f178" fmla="*/ f174 f58 1"/>
                  <a:gd name="f179" fmla="*/ f175 f57 1"/>
                  <a:gd name="f180" fmla="+- f66 f176 0"/>
                  <a:gd name="f181" fmla="+- f65 f177 0"/>
                  <a:gd name="f182" fmla="+- f66 f178 0"/>
                  <a:gd name="f183" fmla="+- f65 f179 0"/>
                  <a:gd name="f184" fmla="max f180 f182"/>
                  <a:gd name="f185" fmla="max f181 f183"/>
                  <a:gd name="f186" fmla="min f180 f182"/>
                  <a:gd name="f187" fmla="min f181 f183"/>
                  <a:gd name="f188" fmla="*/ f180 f36 1"/>
                  <a:gd name="f189" fmla="*/ f181 f36 1"/>
                  <a:gd name="f190" fmla="*/ f182 f36 1"/>
                  <a:gd name="f191" fmla="*/ f183 f36 1"/>
                  <a:gd name="f192" fmla="?: f72 f41 f184"/>
                  <a:gd name="f193" fmla="?: f73 f42 f185"/>
                  <a:gd name="f194" fmla="?: f74 f7 f186"/>
                  <a:gd name="f195" fmla="?: f75 f7 f187"/>
                  <a:gd name="f196" fmla="*/ f194 f36 1"/>
                  <a:gd name="f197" fmla="*/ f195 f36 1"/>
                  <a:gd name="f198" fmla="*/ f192 f36 1"/>
                  <a:gd name="f199" fmla="*/ f193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4">
                    <a:pos x="f188" y="f189"/>
                  </a:cxn>
                  <a:cxn ang="f34">
                    <a:pos x="f78" y="f79"/>
                  </a:cxn>
                  <a:cxn ang="f35">
                    <a:pos x="f190" y="f191"/>
                  </a:cxn>
                </a:cxnLst>
                <a:rect l="f196" t="f197" r="f198" b="f199"/>
                <a:pathLst>
                  <a:path stroke="0">
                    <a:moveTo>
                      <a:pt x="f188" y="f189"/>
                    </a:moveTo>
                    <a:arcTo wR="f70" hR="f71" stAng="f43" swAng="f67"/>
                    <a:lnTo>
                      <a:pt x="f78" y="f79"/>
                    </a:lnTo>
                    <a:close/>
                  </a:path>
                  <a:path fill="none">
                    <a:moveTo>
                      <a:pt x="f188" y="f189"/>
                    </a:moveTo>
                    <a:arcTo wR="f70" hR="f71" stAng="f43" swAng="f67"/>
                  </a:path>
                </a:pathLst>
              </a:custGeom>
              <a:noFill/>
              <a:ln w="69851" cap="rnd">
                <a:solidFill>
                  <a:srgbClr val="F78600"/>
                </a:solidFill>
                <a:prstDash val="solid"/>
                <a:miter/>
              </a:ln>
            </p:spPr>
            <p:txBody>
              <a:bodyPr vert="horz" wrap="square" lIns="91421" tIns="45710" rIns="91421" bIns="45710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</p:grp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42FE0CB9-CF76-4C32-BCAA-0641ADE4ACC8}"/>
                </a:ext>
              </a:extLst>
            </p:cNvPr>
            <p:cNvGrpSpPr/>
            <p:nvPr/>
          </p:nvGrpSpPr>
          <p:grpSpPr>
            <a:xfrm>
              <a:off x="1994745" y="3045326"/>
              <a:ext cx="8224433" cy="696409"/>
              <a:chOff x="1994745" y="3045326"/>
              <a:chExt cx="8224433" cy="696409"/>
            </a:xfrm>
          </p:grpSpPr>
          <p:sp>
            <p:nvSpPr>
              <p:cNvPr id="16" name="TextBox 71">
                <a:extLst>
                  <a:ext uri="{FF2B5EF4-FFF2-40B4-BE49-F238E27FC236}">
                    <a16:creationId xmlns:a16="http://schemas.microsoft.com/office/drawing/2014/main" id="{D29FF7AF-CBFF-40B8-8175-6C1A7982E728}"/>
                  </a:ext>
                </a:extLst>
              </p:cNvPr>
              <p:cNvSpPr txBox="1"/>
              <p:nvPr/>
            </p:nvSpPr>
            <p:spPr>
              <a:xfrm>
                <a:off x="4164113" y="3045326"/>
                <a:ext cx="1729669" cy="34820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0" rIns="0" bIns="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ts val="1735"/>
                  </a:lnSpc>
                  <a:spcBef>
                    <a:spcPts val="0"/>
                  </a:spcBef>
                  <a:spcAft>
                    <a:spcPts val="265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i="0" u="none" strike="noStrike" kern="0" cap="none" spc="0" baseline="0">
                    <a:solidFill>
                      <a:srgbClr val="404040"/>
                    </a:solidFill>
                    <a:uFillTx/>
                    <a:latin typeface="Arial" pitchFamily="34"/>
                    <a:ea typeface="Open Sans" pitchFamily="34"/>
                    <a:cs typeface="Arial" pitchFamily="34"/>
                  </a:rPr>
                  <a:t>Instore interviews and eye-tracking</a:t>
                </a:r>
              </a:p>
            </p:txBody>
          </p:sp>
          <p:sp>
            <p:nvSpPr>
              <p:cNvPr id="17" name="TextBox 72">
                <a:extLst>
                  <a:ext uri="{FF2B5EF4-FFF2-40B4-BE49-F238E27FC236}">
                    <a16:creationId xmlns:a16="http://schemas.microsoft.com/office/drawing/2014/main" id="{6CE1F213-BC9B-45DD-853D-15EB829B8729}"/>
                  </a:ext>
                </a:extLst>
              </p:cNvPr>
              <p:cNvSpPr txBox="1"/>
              <p:nvPr/>
            </p:nvSpPr>
            <p:spPr>
              <a:xfrm>
                <a:off x="6352336" y="3045326"/>
                <a:ext cx="1729669" cy="34820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0" rIns="0" bIns="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ts val="1735"/>
                  </a:lnSpc>
                  <a:spcBef>
                    <a:spcPts val="0"/>
                  </a:spcBef>
                  <a:spcAft>
                    <a:spcPts val="265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i="0" u="none" strike="noStrike" kern="0" cap="none" spc="0" baseline="0" dirty="0">
                    <a:solidFill>
                      <a:srgbClr val="404040"/>
                    </a:solidFill>
                    <a:uFillTx/>
                    <a:latin typeface="Arial" pitchFamily="34"/>
                    <a:ea typeface="Open Sans" pitchFamily="34"/>
                    <a:cs typeface="Arial" pitchFamily="34"/>
                  </a:rPr>
                  <a:t>Focus </a:t>
                </a:r>
                <a:r>
                  <a:rPr lang="en-US" b="1" kern="0" dirty="0">
                    <a:solidFill>
                      <a:srgbClr val="404040"/>
                    </a:solidFill>
                    <a:latin typeface="Arial" pitchFamily="34"/>
                    <a:ea typeface="Open Sans" pitchFamily="34"/>
                    <a:cs typeface="Arial" pitchFamily="34"/>
                  </a:rPr>
                  <a:t>gr</a:t>
                </a:r>
                <a:r>
                  <a:rPr lang="en-US" b="1" i="0" u="none" strike="noStrike" kern="0" cap="none" spc="0" baseline="0" dirty="0">
                    <a:solidFill>
                      <a:srgbClr val="404040"/>
                    </a:solidFill>
                    <a:uFillTx/>
                    <a:latin typeface="Arial" pitchFamily="34"/>
                    <a:ea typeface="Open Sans" pitchFamily="34"/>
                    <a:cs typeface="Arial" pitchFamily="34"/>
                  </a:rPr>
                  <a:t>oups &amp; message testing</a:t>
                </a:r>
                <a:endParaRPr lang="en-US" b="0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endParaRPr>
              </a:p>
            </p:txBody>
          </p:sp>
          <p:sp>
            <p:nvSpPr>
              <p:cNvPr id="18" name="TextBox 73">
                <a:extLst>
                  <a:ext uri="{FF2B5EF4-FFF2-40B4-BE49-F238E27FC236}">
                    <a16:creationId xmlns:a16="http://schemas.microsoft.com/office/drawing/2014/main" id="{92A94BEA-7ADB-4AA9-BD7C-97ABBDB72BC2}"/>
                  </a:ext>
                </a:extLst>
              </p:cNvPr>
              <p:cNvSpPr txBox="1"/>
              <p:nvPr/>
            </p:nvSpPr>
            <p:spPr>
              <a:xfrm>
                <a:off x="8489509" y="3045326"/>
                <a:ext cx="1729669" cy="69640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0" rIns="0" bIns="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ts val="1735"/>
                  </a:lnSpc>
                  <a:spcBef>
                    <a:spcPts val="0"/>
                  </a:spcBef>
                  <a:spcAft>
                    <a:spcPts val="265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i="0" u="none" strike="noStrike" kern="0" cap="none" spc="0" baseline="0">
                    <a:solidFill>
                      <a:srgbClr val="404040"/>
                    </a:solidFill>
                    <a:uFillTx/>
                    <a:latin typeface="Arial" pitchFamily="34"/>
                    <a:ea typeface="Open Sans" pitchFamily="34"/>
                    <a:cs typeface="Arial" pitchFamily="34"/>
                  </a:rPr>
                  <a:t>Shopper surveys and comprehension testing</a:t>
                </a:r>
              </a:p>
            </p:txBody>
          </p:sp>
          <p:sp>
            <p:nvSpPr>
              <p:cNvPr id="19" name="TextBox 74">
                <a:extLst>
                  <a:ext uri="{FF2B5EF4-FFF2-40B4-BE49-F238E27FC236}">
                    <a16:creationId xmlns:a16="http://schemas.microsoft.com/office/drawing/2014/main" id="{6F554A7C-0757-46A8-AFA4-93C057D7B0B0}"/>
                  </a:ext>
                </a:extLst>
              </p:cNvPr>
              <p:cNvSpPr txBox="1"/>
              <p:nvPr/>
            </p:nvSpPr>
            <p:spPr>
              <a:xfrm>
                <a:off x="1994745" y="3045326"/>
                <a:ext cx="1729669" cy="34820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0" rIns="0" bIns="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ts val="1735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b="1" i="0" u="none" strike="noStrike" kern="0" cap="none" spc="0" baseline="0" dirty="0">
                    <a:solidFill>
                      <a:srgbClr val="404040"/>
                    </a:solidFill>
                    <a:uFillTx/>
                    <a:latin typeface="Arial" pitchFamily="34"/>
                    <a:ea typeface="Open Sans" pitchFamily="34"/>
                    <a:cs typeface="Arial" pitchFamily="34"/>
                  </a:rPr>
                  <a:t>Desk based research</a:t>
                </a:r>
              </a:p>
            </p:txBody>
          </p:sp>
        </p:grpSp>
        <p:sp>
          <p:nvSpPr>
            <p:cNvPr id="20" name="TextBox 76">
              <a:extLst>
                <a:ext uri="{FF2B5EF4-FFF2-40B4-BE49-F238E27FC236}">
                  <a16:creationId xmlns:a16="http://schemas.microsoft.com/office/drawing/2014/main" id="{D26A8A39-5B90-4F4B-9679-EABF6EA2D525}"/>
                </a:ext>
              </a:extLst>
            </p:cNvPr>
            <p:cNvSpPr txBox="1"/>
            <p:nvPr/>
          </p:nvSpPr>
          <p:spPr>
            <a:xfrm>
              <a:off x="2975257" y="4508948"/>
              <a:ext cx="6296813" cy="2139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ts val="2265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0" cap="all" spc="27" baseline="0" dirty="0">
                  <a:solidFill>
                    <a:srgbClr val="D85B82"/>
                  </a:solidFill>
                  <a:uFillTx/>
                  <a:latin typeface="Arial" pitchFamily="34"/>
                  <a:cs typeface="Arial" pitchFamily="34"/>
                </a:rPr>
                <a:t>We have INVOLVED OVER 7,700 CONSUMERS IN OUR RESEARCH SO FAR…</a:t>
              </a:r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14D0AB41-8BAE-4A91-B1B2-148B5D6406DE}"/>
                </a:ext>
              </a:extLst>
            </p:cNvPr>
            <p:cNvSpPr/>
            <p:nvPr/>
          </p:nvSpPr>
          <p:spPr>
            <a:xfrm>
              <a:off x="2506507" y="2159108"/>
              <a:ext cx="747704" cy="74790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93C69"/>
            </a:solidFill>
            <a:ln cap="flat">
              <a:noFill/>
              <a:prstDash val="solid"/>
            </a:ln>
          </p:spPr>
          <p:txBody>
            <a:bodyPr vert="horz" wrap="square" lIns="45720" tIns="22860" rIns="45720" bIns="2286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F502826A-4F6F-4797-83A7-9ADA329BD161}"/>
                </a:ext>
              </a:extLst>
            </p:cNvPr>
            <p:cNvGrpSpPr/>
            <p:nvPr/>
          </p:nvGrpSpPr>
          <p:grpSpPr>
            <a:xfrm>
              <a:off x="6825237" y="2159099"/>
              <a:ext cx="747704" cy="747906"/>
              <a:chOff x="6825237" y="2159099"/>
              <a:chExt cx="747704" cy="747906"/>
            </a:xfrm>
          </p:grpSpPr>
          <p:sp>
            <p:nvSpPr>
              <p:cNvPr id="25" name="Oval 20">
                <a:extLst>
                  <a:ext uri="{FF2B5EF4-FFF2-40B4-BE49-F238E27FC236}">
                    <a16:creationId xmlns:a16="http://schemas.microsoft.com/office/drawing/2014/main" id="{ADA809B1-C9F5-446D-BD46-028BF7869DC7}"/>
                  </a:ext>
                </a:extLst>
              </p:cNvPr>
              <p:cNvSpPr/>
              <p:nvPr/>
            </p:nvSpPr>
            <p:spPr>
              <a:xfrm>
                <a:off x="6825237" y="2159099"/>
                <a:ext cx="747704" cy="747906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799A2B"/>
              </a:solidFill>
              <a:ln cap="flat">
                <a:noFill/>
                <a:prstDash val="solid"/>
              </a:ln>
            </p:spPr>
            <p:txBody>
              <a:bodyPr vert="horz" wrap="square" lIns="45720" tIns="22860" rIns="45720" bIns="22860" anchor="t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26" name="Freeform 38">
                <a:extLst>
                  <a:ext uri="{FF2B5EF4-FFF2-40B4-BE49-F238E27FC236}">
                    <a16:creationId xmlns:a16="http://schemas.microsoft.com/office/drawing/2014/main" id="{73A1F6BF-935C-4F8F-985D-1312A719A427}"/>
                  </a:ext>
                </a:extLst>
              </p:cNvPr>
              <p:cNvSpPr/>
              <p:nvPr/>
            </p:nvSpPr>
            <p:spPr>
              <a:xfrm>
                <a:off x="7092305" y="2278209"/>
                <a:ext cx="204423" cy="46276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05"/>
                  <a:gd name="f7" fmla="val 453"/>
                  <a:gd name="f8" fmla="val 26"/>
                  <a:gd name="f9" fmla="val 443"/>
                  <a:gd name="f10" fmla="val 17"/>
                  <a:gd name="f11" fmla="val 106"/>
                  <a:gd name="f12" fmla="val 266"/>
                  <a:gd name="f13" fmla="val 97"/>
                  <a:gd name="f14" fmla="val 257"/>
                  <a:gd name="f15" fmla="val 8"/>
                  <a:gd name="f16" fmla="val 231"/>
                  <a:gd name="f17" fmla="val 212"/>
                  <a:gd name="f18" fmla="val 196"/>
                  <a:gd name="f19" fmla="val 177"/>
                  <a:gd name="f20" fmla="val 186"/>
                  <a:gd name="f21" fmla="val 9"/>
                  <a:gd name="f22" fmla="val 187"/>
                  <a:gd name="f23" fmla="val 114"/>
                  <a:gd name="f24" fmla="val 204"/>
                  <a:gd name="f25" fmla="val 222"/>
                  <a:gd name="f26" fmla="val 240"/>
                  <a:gd name="f27" fmla="val 249"/>
                  <a:gd name="f28" fmla="val 35"/>
                  <a:gd name="f29" fmla="val 452"/>
                  <a:gd name="f30" fmla="+- 0 0 -90"/>
                  <a:gd name="f31" fmla="*/ f3 1 205"/>
                  <a:gd name="f32" fmla="*/ f4 1 453"/>
                  <a:gd name="f33" fmla="+- f7 0 f5"/>
                  <a:gd name="f34" fmla="+- f6 0 f5"/>
                  <a:gd name="f35" fmla="*/ f30 f0 1"/>
                  <a:gd name="f36" fmla="*/ f34 1 205"/>
                  <a:gd name="f37" fmla="*/ f33 1 453"/>
                  <a:gd name="f38" fmla="*/ 26 f34 1"/>
                  <a:gd name="f39" fmla="*/ 443 f33 1"/>
                  <a:gd name="f40" fmla="*/ 106 f34 1"/>
                  <a:gd name="f41" fmla="*/ 266 f33 1"/>
                  <a:gd name="f42" fmla="*/ 8 f34 1"/>
                  <a:gd name="f43" fmla="*/ 212 f33 1"/>
                  <a:gd name="f44" fmla="*/ 186 f34 1"/>
                  <a:gd name="f45" fmla="*/ 0 f33 1"/>
                  <a:gd name="f46" fmla="*/ 187 f33 1"/>
                  <a:gd name="f47" fmla="*/ 204 f34 1"/>
                  <a:gd name="f48" fmla="*/ 240 f33 1"/>
                  <a:gd name="f49" fmla="*/ f35 1 f2"/>
                  <a:gd name="f50" fmla="*/ f38 1 205"/>
                  <a:gd name="f51" fmla="*/ f39 1 453"/>
                  <a:gd name="f52" fmla="*/ f40 1 205"/>
                  <a:gd name="f53" fmla="*/ f41 1 453"/>
                  <a:gd name="f54" fmla="*/ f42 1 205"/>
                  <a:gd name="f55" fmla="*/ f43 1 453"/>
                  <a:gd name="f56" fmla="*/ f44 1 205"/>
                  <a:gd name="f57" fmla="*/ f45 1 453"/>
                  <a:gd name="f58" fmla="*/ f46 1 453"/>
                  <a:gd name="f59" fmla="*/ f47 1 205"/>
                  <a:gd name="f60" fmla="*/ f48 1 453"/>
                  <a:gd name="f61" fmla="*/ 0 1 f36"/>
                  <a:gd name="f62" fmla="*/ f6 1 f36"/>
                  <a:gd name="f63" fmla="*/ 0 1 f37"/>
                  <a:gd name="f64" fmla="*/ f7 1 f37"/>
                  <a:gd name="f65" fmla="+- f49 0 f1"/>
                  <a:gd name="f66" fmla="*/ f50 1 f36"/>
                  <a:gd name="f67" fmla="*/ f51 1 f37"/>
                  <a:gd name="f68" fmla="*/ f52 1 f36"/>
                  <a:gd name="f69" fmla="*/ f53 1 f37"/>
                  <a:gd name="f70" fmla="*/ f54 1 f36"/>
                  <a:gd name="f71" fmla="*/ f55 1 f37"/>
                  <a:gd name="f72" fmla="*/ f56 1 f36"/>
                  <a:gd name="f73" fmla="*/ f57 1 f37"/>
                  <a:gd name="f74" fmla="*/ f58 1 f37"/>
                  <a:gd name="f75" fmla="*/ f59 1 f36"/>
                  <a:gd name="f76" fmla="*/ f60 1 f37"/>
                  <a:gd name="f77" fmla="*/ f61 f31 1"/>
                  <a:gd name="f78" fmla="*/ f62 f31 1"/>
                  <a:gd name="f79" fmla="*/ f64 f32 1"/>
                  <a:gd name="f80" fmla="*/ f63 f32 1"/>
                  <a:gd name="f81" fmla="*/ f66 f31 1"/>
                  <a:gd name="f82" fmla="*/ f67 f32 1"/>
                  <a:gd name="f83" fmla="*/ f68 f31 1"/>
                  <a:gd name="f84" fmla="*/ f69 f32 1"/>
                  <a:gd name="f85" fmla="*/ f70 f31 1"/>
                  <a:gd name="f86" fmla="*/ f71 f32 1"/>
                  <a:gd name="f87" fmla="*/ f72 f31 1"/>
                  <a:gd name="f88" fmla="*/ f73 f32 1"/>
                  <a:gd name="f89" fmla="*/ f74 f32 1"/>
                  <a:gd name="f90" fmla="*/ f75 f31 1"/>
                  <a:gd name="f91" fmla="*/ f76 f3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5">
                    <a:pos x="f81" y="f82"/>
                  </a:cxn>
                  <a:cxn ang="f65">
                    <a:pos x="f81" y="f82"/>
                  </a:cxn>
                  <a:cxn ang="f65">
                    <a:pos x="f83" y="f84"/>
                  </a:cxn>
                  <a:cxn ang="f65">
                    <a:pos x="f85" y="f86"/>
                  </a:cxn>
                  <a:cxn ang="f65">
                    <a:pos x="f87" y="f88"/>
                  </a:cxn>
                  <a:cxn ang="f65">
                    <a:pos x="f83" y="f89"/>
                  </a:cxn>
                  <a:cxn ang="f65">
                    <a:pos x="f90" y="f91"/>
                  </a:cxn>
                  <a:cxn ang="f65">
                    <a:pos x="f81" y="f82"/>
                  </a:cxn>
                </a:cxnLst>
                <a:rect l="f77" t="f80" r="f78" b="f79"/>
                <a:pathLst>
                  <a:path w="205" h="453">
                    <a:moveTo>
                      <a:pt x="f8" y="f9"/>
                    </a:moveTo>
                    <a:lnTo>
                      <a:pt x="f8" y="f9"/>
                    </a:lnTo>
                    <a:cubicBezTo>
                      <a:pt x="f10" y="f9"/>
                      <a:pt x="f11" y="f12"/>
                      <a:pt x="f11" y="f12"/>
                    </a:cubicBezTo>
                    <a:cubicBezTo>
                      <a:pt x="f13" y="f14"/>
                      <a:pt x="f15" y="f16"/>
                      <a:pt x="f15" y="f17"/>
                    </a:cubicBezTo>
                    <a:cubicBezTo>
                      <a:pt x="f5" y="f18"/>
                      <a:pt x="f19" y="f5"/>
                      <a:pt x="f20" y="f5"/>
                    </a:cubicBezTo>
                    <a:cubicBezTo>
                      <a:pt x="f20" y="f21"/>
                      <a:pt x="f11" y="f19"/>
                      <a:pt x="f11" y="f22"/>
                    </a:cubicBezTo>
                    <a:cubicBezTo>
                      <a:pt x="f23" y="f18"/>
                      <a:pt x="f24" y="f25"/>
                      <a:pt x="f24" y="f26"/>
                    </a:cubicBezTo>
                    <a:cubicBezTo>
                      <a:pt x="f24" y="f27"/>
                      <a:pt x="f28" y="f29"/>
                      <a:pt x="f8" y="f9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45710" tIns="22860" rIns="45710" bIns="2286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9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</p:grp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CE8B944D-78A0-460C-AEC9-87DDE6DB1608}"/>
                </a:ext>
              </a:extLst>
            </p:cNvPr>
            <p:cNvSpPr/>
            <p:nvPr/>
          </p:nvSpPr>
          <p:spPr>
            <a:xfrm>
              <a:off x="4665872" y="2159108"/>
              <a:ext cx="747704" cy="74790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45720" tIns="22860" rIns="45720" bIns="2286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DD31F8EE-CBEA-47D1-A1EB-DC7DDB75A04A}"/>
                </a:ext>
              </a:extLst>
            </p:cNvPr>
            <p:cNvSpPr/>
            <p:nvPr/>
          </p:nvSpPr>
          <p:spPr>
            <a:xfrm>
              <a:off x="8984601" y="2159099"/>
              <a:ext cx="747704" cy="74790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78600"/>
            </a:solidFill>
            <a:ln cap="flat">
              <a:noFill/>
              <a:prstDash val="solid"/>
            </a:ln>
          </p:spPr>
          <p:txBody>
            <a:bodyPr vert="horz" wrap="square" lIns="45720" tIns="22860" rIns="45720" bIns="22860" anchor="t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9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endParaRPr>
            </a:p>
          </p:txBody>
        </p:sp>
      </p:grpSp>
      <p:pic>
        <p:nvPicPr>
          <p:cNvPr id="34" name="Graphic 33" descr="Laptop">
            <a:extLst>
              <a:ext uri="{FF2B5EF4-FFF2-40B4-BE49-F238E27FC236}">
                <a16:creationId xmlns:a16="http://schemas.microsoft.com/office/drawing/2014/main" id="{E8F90EB4-ACAD-4822-906E-6E169F36F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8418" y="2430119"/>
            <a:ext cx="540000" cy="540000"/>
          </a:xfrm>
          <a:prstGeom prst="rect">
            <a:avLst/>
          </a:prstGeom>
        </p:spPr>
      </p:pic>
      <p:pic>
        <p:nvPicPr>
          <p:cNvPr id="36" name="Graphic 35" descr="Eye">
            <a:extLst>
              <a:ext uri="{FF2B5EF4-FFF2-40B4-BE49-F238E27FC236}">
                <a16:creationId xmlns:a16="http://schemas.microsoft.com/office/drawing/2014/main" id="{CC65E967-BD13-4147-85BB-17FD34F81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85259" y="2436838"/>
            <a:ext cx="540000" cy="540000"/>
          </a:xfrm>
          <a:prstGeom prst="rect">
            <a:avLst/>
          </a:prstGeom>
        </p:spPr>
      </p:pic>
      <p:pic>
        <p:nvPicPr>
          <p:cNvPr id="38" name="Graphic 37" descr="Meeting">
            <a:extLst>
              <a:ext uri="{FF2B5EF4-FFF2-40B4-BE49-F238E27FC236}">
                <a16:creationId xmlns:a16="http://schemas.microsoft.com/office/drawing/2014/main" id="{6C9D5DF2-D07A-4F2E-9E76-884668534D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191145" y="2420914"/>
            <a:ext cx="540000" cy="540000"/>
          </a:xfrm>
          <a:prstGeom prst="rect">
            <a:avLst/>
          </a:prstGeom>
        </p:spPr>
      </p:pic>
      <p:pic>
        <p:nvPicPr>
          <p:cNvPr id="40" name="Graphic 39" descr="List">
            <a:extLst>
              <a:ext uri="{FF2B5EF4-FFF2-40B4-BE49-F238E27FC236}">
                <a16:creationId xmlns:a16="http://schemas.microsoft.com/office/drawing/2014/main" id="{F29650CB-F7E8-42E5-B6A2-CAD000AF7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83582" y="2431800"/>
            <a:ext cx="540000" cy="54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 Placeholder 10">
            <a:extLst>
              <a:ext uri="{FF2B5EF4-FFF2-40B4-BE49-F238E27FC236}">
                <a16:creationId xmlns:a16="http://schemas.microsoft.com/office/drawing/2014/main" id="{E43E44A7-D3C1-473F-BFAB-38F812737EE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50359" t="20546" r="913" b="7893"/>
          <a:stretch>
            <a:fillRect/>
          </a:stretch>
        </p:blipFill>
        <p:spPr>
          <a:xfrm>
            <a:off x="0" y="1457123"/>
            <a:ext cx="11856640" cy="4896547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B2E61AB-1205-4D86-8BE0-DFAFFDD898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Shoppers confused and sceptical about labelling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F2A11D8-3918-4A5B-9DA3-1D9150E792EF}"/>
              </a:ext>
            </a:extLst>
          </p:cNvPr>
          <p:cNvSpPr txBox="1"/>
          <p:nvPr/>
        </p:nvSpPr>
        <p:spPr>
          <a:xfrm>
            <a:off x="0" y="6640794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899CC-4C1C-4E0F-A8B6-7187FFAB40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03397" y="6632572"/>
            <a:ext cx="10388598" cy="234945"/>
          </a:xfrm>
        </p:spPr>
        <p:txBody>
          <a:bodyPr/>
          <a:lstStyle/>
          <a:p>
            <a:pPr lvl="0"/>
            <a:r>
              <a:rPr lang="en-GB" sz="700">
                <a:solidFill>
                  <a:srgbClr val="FFFFFF"/>
                </a:solidFill>
              </a:rPr>
              <a:t>Base:  1,721 British grocery shoppers, Apr’17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CC2BE4-E46F-457E-8C19-A6B463D29871}"/>
              </a:ext>
            </a:extLst>
          </p:cNvPr>
          <p:cNvSpPr txBox="1"/>
          <p:nvPr/>
        </p:nvSpPr>
        <p:spPr>
          <a:xfrm>
            <a:off x="4976987" y="864976"/>
            <a:ext cx="5547436" cy="14158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75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ECAD-FC0F-438D-8A7C-B86C537DD8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023" y="235275"/>
            <a:ext cx="10388598" cy="1453402"/>
          </a:xfrm>
        </p:spPr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However, there is appetite to use nutrition labels more</a:t>
            </a:r>
          </a:p>
        </p:txBody>
      </p:sp>
      <p:pic>
        <p:nvPicPr>
          <p:cNvPr id="5" name="Table Placeholder 10">
            <a:extLst>
              <a:ext uri="{FF2B5EF4-FFF2-40B4-BE49-F238E27FC236}">
                <a16:creationId xmlns:a16="http://schemas.microsoft.com/office/drawing/2014/main" id="{0C87C645-2888-4530-8684-090FD508A5B2}"/>
              </a:ext>
            </a:extLst>
          </p:cNvPr>
          <p:cNvPicPr>
            <a:picLocks noGrp="1" noChangeAspect="1"/>
          </p:cNvPicPr>
          <p:nvPr>
            <p:ph type="tbl" idx="4294967295"/>
          </p:nvPr>
        </p:nvPicPr>
        <p:blipFill>
          <a:blip r:embed="rId3"/>
          <a:srcRect l="50654" t="20104" r="609" b="3531"/>
          <a:stretch>
            <a:fillRect/>
          </a:stretch>
        </p:blipFill>
        <p:spPr>
          <a:xfrm>
            <a:off x="0" y="1239441"/>
            <a:ext cx="12008540" cy="529189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2CF58D-6CAC-479D-914E-4BC8E2D306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1814"/>
            <a:ext cx="10388598" cy="235714"/>
          </a:xfrm>
        </p:spPr>
        <p:txBody>
          <a:bodyPr anchor="ctr"/>
          <a:lstStyle/>
          <a:p>
            <a:pPr lvl="0"/>
            <a:r>
              <a:rPr lang="en-GB" sz="700" b="1">
                <a:solidFill>
                  <a:srgbClr val="FFFFFF"/>
                </a:solidFill>
              </a:rPr>
              <a:t>Base:  1,727 British grocery shoppers, May’17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033FCE8-E1EC-4951-85D2-F3FF0E2D9C12}"/>
              </a:ext>
            </a:extLst>
          </p:cNvPr>
          <p:cNvSpPr txBox="1"/>
          <p:nvPr/>
        </p:nvSpPr>
        <p:spPr>
          <a:xfrm>
            <a:off x="5015877" y="980730"/>
            <a:ext cx="5547436" cy="14158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94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0EF2A-1FFA-446F-AC82-8819FDF7E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76" y="241538"/>
            <a:ext cx="8000606" cy="1453402"/>
          </a:xfrm>
        </p:spPr>
        <p:txBody>
          <a:bodyPr/>
          <a:lstStyle/>
          <a:p>
            <a:pPr lvl="0"/>
            <a:r>
              <a:rPr lang="en-GB">
                <a:solidFill>
                  <a:srgbClr val="D85B82"/>
                </a:solidFill>
              </a:rPr>
              <a:t>What’s helpful about current labelling?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1B3B54-D090-432A-8213-89A8A7F02C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1814"/>
            <a:ext cx="10388598" cy="235714"/>
          </a:xfrm>
        </p:spPr>
        <p:txBody>
          <a:bodyPr anchor="ctr"/>
          <a:lstStyle/>
          <a:p>
            <a:pPr lvl="0"/>
            <a:r>
              <a:rPr lang="en-GB" sz="700" b="1">
                <a:solidFill>
                  <a:srgbClr val="FFFFFF"/>
                </a:solidFill>
              </a:rPr>
              <a:t>Base:  1,727 British grocery shoppers, May’17</a:t>
            </a:r>
          </a:p>
        </p:txBody>
      </p:sp>
      <p:grpSp>
        <p:nvGrpSpPr>
          <p:cNvPr id="6" name="Content Placeholder 5">
            <a:extLst>
              <a:ext uri="{FF2B5EF4-FFF2-40B4-BE49-F238E27FC236}">
                <a16:creationId xmlns:a16="http://schemas.microsoft.com/office/drawing/2014/main" id="{AFEFB50C-9FF2-48EE-8AC1-4D8D4FDE03FC}"/>
              </a:ext>
            </a:extLst>
          </p:cNvPr>
          <p:cNvGrpSpPr/>
          <p:nvPr/>
        </p:nvGrpSpPr>
        <p:grpSpPr>
          <a:xfrm>
            <a:off x="965204" y="1152939"/>
            <a:ext cx="10307463" cy="4954219"/>
            <a:chOff x="965204" y="1152939"/>
            <a:chExt cx="10307463" cy="4954219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A2A397FC-3A58-4AAF-A640-CC853112D7BA}"/>
                </a:ext>
              </a:extLst>
            </p:cNvPr>
            <p:cNvGraphicFramePr/>
            <p:nvPr/>
          </p:nvGraphicFramePr>
          <p:xfrm>
            <a:off x="1046320" y="1152939"/>
            <a:ext cx="10226347" cy="4939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C9BF2D52-E913-4D45-A3DF-6D863EEDFF91}"/>
                </a:ext>
              </a:extLst>
            </p:cNvPr>
            <p:cNvSpPr txBox="1"/>
            <p:nvPr/>
          </p:nvSpPr>
          <p:spPr>
            <a:xfrm>
              <a:off x="965204" y="5613282"/>
              <a:ext cx="10020397" cy="49387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100" b="1" i="0" u="none" strike="noStrike" kern="0" cap="none" spc="0" baseline="0" dirty="0">
                  <a:solidFill>
                    <a:srgbClr val="D85B82"/>
                  </a:solidFill>
                  <a:uFillTx/>
                  <a:latin typeface="Arial"/>
                </a:rPr>
                <a:t>Which of the following pieces of information, on the front of food/drink packages, do you find most helpful when determining if a product is a healthy choice?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470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FF3C-AD4F-4631-A3FD-FCFFD58EE3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3000">
                <a:solidFill>
                  <a:srgbClr val="D85B82"/>
                </a:solidFill>
              </a:rPr>
              <a:t>Majority of shoppers looking for consistency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2EBB317-5154-44F5-99AF-33DA6497DE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7960"/>
            <a:ext cx="8572518" cy="500067"/>
          </a:xfrm>
        </p:spPr>
        <p:txBody>
          <a:bodyPr lIns="65306" tIns="32653" rIns="65306" bIns="32653" anchor="b"/>
          <a:lstStyle/>
          <a:p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F8F9CFB-0B61-41E5-B957-BD4A42660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87" t="29209" r="24801" b="10801"/>
          <a:stretch>
            <a:fillRect/>
          </a:stretch>
        </p:blipFill>
        <p:spPr>
          <a:xfrm>
            <a:off x="3342534" y="2564901"/>
            <a:ext cx="5814248" cy="4018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58820D7-ECBB-48B4-B704-3CEBA0C4A319}"/>
              </a:ext>
            </a:extLst>
          </p:cNvPr>
          <p:cNvSpPr txBox="1"/>
          <p:nvPr/>
        </p:nvSpPr>
        <p:spPr>
          <a:xfrm>
            <a:off x="3342534" y="1783509"/>
            <a:ext cx="5506937" cy="2880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i="0" u="none" strike="noStrike" kern="1200" cap="none" spc="0" baseline="0" dirty="0">
                <a:solidFill>
                  <a:srgbClr val="D85B82"/>
                </a:solidFill>
                <a:uFillTx/>
                <a:latin typeface="Arial"/>
              </a:rPr>
              <a:t>It would be easier to understand food labels if they were consistently displayed across all products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818BBBE-79F7-49C5-8651-0B11D43A6522}"/>
              </a:ext>
            </a:extLst>
          </p:cNvPr>
          <p:cNvSpPr txBox="1"/>
          <p:nvPr/>
        </p:nvSpPr>
        <p:spPr>
          <a:xfrm>
            <a:off x="3790054" y="1458751"/>
            <a:ext cx="5506937" cy="2880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D85B82"/>
                </a:solidFill>
                <a:uFillTx/>
                <a:latin typeface="Arial"/>
              </a:rPr>
              <a:t>72% of shoppers agree with the following statement: </a:t>
            </a:r>
          </a:p>
        </p:txBody>
      </p:sp>
    </p:spTree>
    <p:extLst>
      <p:ext uri="{BB962C8B-B14F-4D97-AF65-F5344CB8AC3E}">
        <p14:creationId xmlns:p14="http://schemas.microsoft.com/office/powerpoint/2010/main" val="139733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A52BCC7-F2FE-400C-A159-017B831D35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817" y="179999"/>
            <a:ext cx="8508089" cy="990002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rgbClr val="D85B82"/>
                </a:solidFill>
              </a:rPr>
              <a:t>Around half claim to have looked at nutritional labels in last three months</a:t>
            </a:r>
            <a:endParaRPr lang="en-GB" sz="2800" kern="0" dirty="0">
              <a:solidFill>
                <a:srgbClr val="D85B82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46CAF7E-24BA-40EF-9851-26C346122D64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72F854-7155-4A01-9006-7EC2FF87B5CA}"/>
              </a:ext>
            </a:extLst>
          </p:cNvPr>
          <p:cNvSpPr txBox="1"/>
          <p:nvPr/>
        </p:nvSpPr>
        <p:spPr>
          <a:xfrm>
            <a:off x="4577358" y="5342830"/>
            <a:ext cx="5522911" cy="14324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2C974B20-23AD-4D60-973B-5C8A622C2A9C}"/>
              </a:ext>
            </a:extLst>
          </p:cNvPr>
          <p:cNvSpPr txBox="1"/>
          <p:nvPr/>
        </p:nvSpPr>
        <p:spPr>
          <a:xfrm>
            <a:off x="2247896" y="6640509"/>
            <a:ext cx="7790367" cy="2174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Source: IGD ShopperViata, Interim results, November 2018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1D0A916-0671-4C7B-8AD8-8B3505803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277848"/>
              </p:ext>
            </p:extLst>
          </p:nvPr>
        </p:nvGraphicFramePr>
        <p:xfrm>
          <a:off x="284817" y="1530623"/>
          <a:ext cx="10290584" cy="477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392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82A7E5B-69C9-4A54-9248-65B87DFAA2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450" y="273926"/>
            <a:ext cx="8672983" cy="990002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rgbClr val="D85B82"/>
                </a:solidFill>
              </a:rPr>
              <a:t>1 in 4 are not understanding portion size labelling</a:t>
            </a:r>
            <a:endParaRPr lang="en-GB" sz="2800" kern="0" dirty="0">
              <a:solidFill>
                <a:srgbClr val="D85B82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1CABD68-2E37-4CF1-A7A3-76744413512B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985E49-50BF-4739-81D6-381778EAAF49}"/>
              </a:ext>
            </a:extLst>
          </p:cNvPr>
          <p:cNvSpPr txBox="1"/>
          <p:nvPr/>
        </p:nvSpPr>
        <p:spPr>
          <a:xfrm>
            <a:off x="4577358" y="5342830"/>
            <a:ext cx="5522911" cy="14324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3A0DD5D4-48E4-4D7B-A26F-ECA7E8756212}"/>
              </a:ext>
            </a:extLst>
          </p:cNvPr>
          <p:cNvSpPr txBox="1"/>
          <p:nvPr/>
        </p:nvSpPr>
        <p:spPr>
          <a:xfrm>
            <a:off x="2247896" y="6640509"/>
            <a:ext cx="7790367" cy="2174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Source: IGD ShopperViata, Interim results, November 2018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BFD7EFD-F88F-4FD0-A614-36516FA9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42" y="2768245"/>
            <a:ext cx="3637355" cy="30164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FEAFE9A-D8F4-40BB-A631-C02CBEE0A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730" y="4908782"/>
            <a:ext cx="2819396" cy="16287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0F133B8B-36B1-45B2-AB03-A26AF02044E5}"/>
              </a:ext>
            </a:extLst>
          </p:cNvPr>
          <p:cNvSpPr/>
          <p:nvPr/>
        </p:nvSpPr>
        <p:spPr>
          <a:xfrm>
            <a:off x="2044863" y="1410864"/>
            <a:ext cx="7993410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i="0" u="none" strike="noStrike" kern="1200" cap="none" spc="0" baseline="0" dirty="0">
                <a:solidFill>
                  <a:srgbClr val="7F9BC0"/>
                </a:solidFill>
                <a:uFillTx/>
                <a:latin typeface="Helvetica-Bold"/>
              </a:rPr>
              <a:t>Please look at the image of the cheesecake below, using the information provided, how many recommended servings are there in the pack?</a:t>
            </a:r>
            <a:endParaRPr lang="en-GB" sz="1800" i="0" u="none" strike="noStrike" kern="1200" cap="none" spc="0" baseline="0" dirty="0">
              <a:solidFill>
                <a:srgbClr val="7F9BC0"/>
              </a:solidFill>
              <a:uFillTx/>
              <a:latin typeface="Arial"/>
            </a:endParaRPr>
          </a:p>
        </p:txBody>
      </p:sp>
      <p:graphicFrame>
        <p:nvGraphicFramePr>
          <p:cNvPr id="10" name="Chart 13">
            <a:extLst>
              <a:ext uri="{FF2B5EF4-FFF2-40B4-BE49-F238E27FC236}">
                <a16:creationId xmlns:a16="http://schemas.microsoft.com/office/drawing/2014/main" id="{FE5B74DE-F451-49EA-9D92-80EA0D359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186294"/>
              </p:ext>
            </p:extLst>
          </p:nvPr>
        </p:nvGraphicFramePr>
        <p:xfrm>
          <a:off x="1995984" y="2406837"/>
          <a:ext cx="6539038" cy="500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4638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FAF783A-8229-4669-B835-4462FE587B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834" y="179999"/>
            <a:ext cx="9458791" cy="990002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rgbClr val="D85B82"/>
                </a:solidFill>
              </a:rPr>
              <a:t>6 in 10 are not fully understanding reference intakes</a:t>
            </a:r>
            <a:endParaRPr lang="en-GB" sz="2800" kern="0" dirty="0">
              <a:solidFill>
                <a:srgbClr val="D85B82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3C3BBFD-42A7-4960-9A0B-96D133C9B86A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7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63F7F70-A715-4861-B6B9-FFBCD26E238F}"/>
              </a:ext>
            </a:extLst>
          </p:cNvPr>
          <p:cNvSpPr txBox="1"/>
          <p:nvPr/>
        </p:nvSpPr>
        <p:spPr>
          <a:xfrm>
            <a:off x="4577358" y="5342830"/>
            <a:ext cx="5522911" cy="14324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976694E-DEA1-456D-956F-42AC2C6370D7}"/>
              </a:ext>
            </a:extLst>
          </p:cNvPr>
          <p:cNvSpPr txBox="1"/>
          <p:nvPr/>
        </p:nvSpPr>
        <p:spPr>
          <a:xfrm>
            <a:off x="2247896" y="6640509"/>
            <a:ext cx="7790367" cy="2174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Source: IGD ShopperViata, Interim results, November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2F4CB-5AA8-401E-9489-45D433F700DB}"/>
              </a:ext>
            </a:extLst>
          </p:cNvPr>
          <p:cNvSpPr/>
          <p:nvPr/>
        </p:nvSpPr>
        <p:spPr>
          <a:xfrm>
            <a:off x="254834" y="1514557"/>
            <a:ext cx="7993410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i="0" u="none" strike="noStrike" kern="1200" cap="none" spc="0" baseline="0" dirty="0">
                <a:solidFill>
                  <a:srgbClr val="7F9BC0"/>
                </a:solidFill>
                <a:uFillTx/>
                <a:latin typeface="Helvetica-Bold"/>
              </a:rPr>
              <a:t>Please look at this product. </a:t>
            </a:r>
            <a:r>
              <a:rPr lang="en-GB" sz="180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What are the % on front of pack showing?</a:t>
            </a:r>
          </a:p>
        </p:txBody>
      </p:sp>
      <p:graphicFrame>
        <p:nvGraphicFramePr>
          <p:cNvPr id="8" name="Chart 11">
            <a:extLst>
              <a:ext uri="{FF2B5EF4-FFF2-40B4-BE49-F238E27FC236}">
                <a16:creationId xmlns:a16="http://schemas.microsoft.com/office/drawing/2014/main" id="{FC4516B1-0848-4333-A1B9-3EDE3350EF50}"/>
              </a:ext>
            </a:extLst>
          </p:cNvPr>
          <p:cNvGraphicFramePr/>
          <p:nvPr/>
        </p:nvGraphicFramePr>
        <p:xfrm>
          <a:off x="4407106" y="1892743"/>
          <a:ext cx="7784899" cy="453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7">
            <a:extLst>
              <a:ext uri="{FF2B5EF4-FFF2-40B4-BE49-F238E27FC236}">
                <a16:creationId xmlns:a16="http://schemas.microsoft.com/office/drawing/2014/main" id="{159D92E4-F7F2-4796-BACB-DE396052C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64" y="2267300"/>
            <a:ext cx="2708123" cy="36066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38961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E51F0-59BA-4EC8-B3C6-EEF116197C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GB" sz="3200" dirty="0">
                <a:solidFill>
                  <a:srgbClr val="D85B82"/>
                </a:solidFill>
              </a:rPr>
              <a:t>Messages to improve comprehension of food labels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12D4-3C1B-409D-8F6F-A1501A28B2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Food labelling – understanding front of pack nutrition labelling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13DE8-7A7E-4CE1-BB3F-FA9028F0E5F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6487" y="2863973"/>
            <a:ext cx="9144000" cy="1248951"/>
          </a:xfrm>
        </p:spPr>
        <p:txBody>
          <a:bodyPr anchorCtr="1">
            <a:noAutofit/>
          </a:bodyPr>
          <a:lstStyle/>
          <a:p>
            <a:pPr lvl="0" algn="ctr"/>
            <a:r>
              <a:rPr lang="en-GB" sz="1800" b="1">
                <a:solidFill>
                  <a:srgbClr val="FFFFFF"/>
                </a:solidFill>
              </a:rPr>
              <a:t>Hannah Skeggs Anutr – Nutrition &amp; Scientific Affairs Manager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D22EB-06BE-449F-AF19-E793FC950E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31995" y="2667441"/>
            <a:ext cx="1727996" cy="35999"/>
          </a:xfrm>
          <a:solidFill>
            <a:srgbClr val="FFFFFF"/>
          </a:solidFill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F4A52-AF8C-4859-A618-387584EC9CC7}"/>
              </a:ext>
            </a:extLst>
          </p:cNvPr>
          <p:cNvSpPr txBox="1"/>
          <p:nvPr/>
        </p:nvSpPr>
        <p:spPr>
          <a:xfrm>
            <a:off x="-1435" y="6640802"/>
            <a:ext cx="11355238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894C93-F613-4E47-BB22-6E90F0B4CC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5877269"/>
            <a:ext cx="12191996" cy="503240"/>
          </a:xfrm>
        </p:spPr>
        <p:txBody>
          <a:bodyPr anchorCtr="1"/>
          <a:lstStyle/>
          <a:p>
            <a:pPr lvl="0" algn="ctr"/>
            <a:r>
              <a:rPr lang="en-GB" sz="1800">
                <a:solidFill>
                  <a:srgbClr val="404040"/>
                </a:solidFill>
              </a:rPr>
              <a:t>Wednesday 23</a:t>
            </a:r>
            <a:r>
              <a:rPr lang="en-GB" sz="1800" baseline="30000">
                <a:solidFill>
                  <a:srgbClr val="404040"/>
                </a:solidFill>
              </a:rPr>
              <a:t>rd</a:t>
            </a:r>
            <a:r>
              <a:rPr lang="en-GB" sz="1800">
                <a:solidFill>
                  <a:srgbClr val="404040"/>
                </a:solidFill>
              </a:rPr>
              <a:t> January 2019</a:t>
            </a:r>
          </a:p>
        </p:txBody>
      </p:sp>
      <p:pic>
        <p:nvPicPr>
          <p:cNvPr id="10" name="Picture 9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11DEADB0-85CE-46F3-BC62-3D5371FAE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7" t="8869" r="20112" b="29120"/>
          <a:stretch/>
        </p:blipFill>
        <p:spPr>
          <a:xfrm>
            <a:off x="10137837" y="4292772"/>
            <a:ext cx="1850963" cy="22178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1DB454-7E19-4C81-80CD-FDDE081606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3427" b="2022"/>
          <a:stretch/>
        </p:blipFill>
        <p:spPr>
          <a:xfrm>
            <a:off x="4649449" y="1516063"/>
            <a:ext cx="7187559" cy="42277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9A9683-54A3-47AC-875E-BEE2F108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D85B82"/>
                </a:solidFill>
              </a:rPr>
              <a:t>Tackling confusion through education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2157-28D4-41A3-8699-D42468A39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349A9-5D82-4F7D-9651-E752B6F9E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09E79-852D-40D6-8E72-8CA2D10119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1328" y="1516063"/>
            <a:ext cx="4276725" cy="4892675"/>
          </a:xfrm>
        </p:spPr>
        <p:txBody>
          <a:bodyPr/>
          <a:lstStyle/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Set of explanatory messages to help tackle biggest areas of consumers confusion:</a:t>
            </a:r>
          </a:p>
          <a:p>
            <a:pPr marL="612775" lvl="1" indent="-342900">
              <a:buFontTx/>
              <a:buChar char="-"/>
            </a:pPr>
            <a:r>
              <a:rPr lang="en-GB" sz="1800" dirty="0"/>
              <a:t>Portion size</a:t>
            </a:r>
          </a:p>
          <a:p>
            <a:pPr marL="612775" lvl="1" indent="-342900">
              <a:buFontTx/>
              <a:buChar char="-"/>
            </a:pPr>
            <a:r>
              <a:rPr lang="en-GB" sz="1800" dirty="0"/>
              <a:t>Energy/calories</a:t>
            </a:r>
          </a:p>
          <a:p>
            <a:pPr marL="612775" lvl="1" indent="-342900">
              <a:buFontTx/>
              <a:buChar char="-"/>
            </a:pPr>
            <a:r>
              <a:rPr lang="en-GB" sz="1800" dirty="0"/>
              <a:t>Reference Intake</a:t>
            </a:r>
          </a:p>
          <a:p>
            <a:pPr marL="612775" lvl="1" indent="-342900">
              <a:buFontTx/>
              <a:buChar char="-"/>
            </a:pPr>
            <a:r>
              <a:rPr lang="en-GB" sz="1800" dirty="0"/>
              <a:t>Colour coding  </a:t>
            </a:r>
          </a:p>
          <a:p>
            <a:endParaRPr lang="en-GB" sz="1800" dirty="0"/>
          </a:p>
          <a:p>
            <a:endParaRPr lang="en-GB" dirty="0"/>
          </a:p>
          <a:p>
            <a:pPr marL="342900" indent="-342900">
              <a:buFontTx/>
              <a:buChar char="-"/>
            </a:pP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28A801-47D1-417F-8238-768A5704C5BF}"/>
              </a:ext>
            </a:extLst>
          </p:cNvPr>
          <p:cNvSpPr>
            <a:spLocks noGrp="1"/>
          </p:cNvSpPr>
          <p:nvPr/>
        </p:nvSpPr>
        <p:spPr>
          <a:xfrm>
            <a:off x="4649449" y="4571114"/>
            <a:ext cx="2099468" cy="2035735"/>
          </a:xfrm>
          <a:prstGeom prst="ellipse">
            <a:avLst/>
          </a:prstGeom>
          <a:solidFill>
            <a:srgbClr val="D85B8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79388" indent="-95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265113" indent="-857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444500" algn="l"/>
              </a:tabLst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358775" indent="-936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444500" indent="-87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ctr">
              <a:spcAft>
                <a:spcPts val="20"/>
              </a:spcAft>
            </a:pPr>
            <a:r>
              <a:rPr lang="nb-N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Worked with:</a:t>
            </a:r>
          </a:p>
          <a:p>
            <a:pPr lvl="0" algn="ctr">
              <a:spcAft>
                <a:spcPts val="20"/>
              </a:spcAft>
            </a:pPr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agencies, research agency, behaviour change experts and nutritionists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97EE53-3C9E-48AA-AD0B-33BFDA20C641}"/>
              </a:ext>
            </a:extLst>
          </p:cNvPr>
          <p:cNvSpPr>
            <a:spLocks noGrp="1"/>
          </p:cNvSpPr>
          <p:nvPr/>
        </p:nvSpPr>
        <p:spPr>
          <a:xfrm>
            <a:off x="6603441" y="4993044"/>
            <a:ext cx="1817939" cy="1613805"/>
          </a:xfrm>
          <a:prstGeom prst="ellipse">
            <a:avLst/>
          </a:prstGeom>
          <a:solidFill>
            <a:srgbClr val="D85B82">
              <a:alpha val="8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179388" indent="-952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265113" indent="-857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444500" algn="l"/>
              </a:tabLst>
              <a:defRPr sz="1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358775" indent="-936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444500" indent="-873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ctr">
              <a:spcAft>
                <a:spcPts val="20"/>
              </a:spcAft>
            </a:pPr>
            <a:r>
              <a:rPr lang="nb-NO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Consulted with</a:t>
            </a:r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Industry, NGOs, HCPs and Government </a:t>
            </a:r>
          </a:p>
        </p:txBody>
      </p:sp>
    </p:spTree>
    <p:extLst>
      <p:ext uri="{BB962C8B-B14F-4D97-AF65-F5344CB8AC3E}">
        <p14:creationId xmlns:p14="http://schemas.microsoft.com/office/powerpoint/2010/main" val="4186092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EDA403B-3215-4EBC-9EE4-9AAC4581F37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1631499" y="1455020"/>
            <a:ext cx="9000996" cy="506306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B17484-D5DF-4822-8B93-A1726C7D32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Know your label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16964-06BF-478A-8114-887BEAEF02DA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505D6-EADE-43DA-9431-603A444CBC29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2477967D-3E1F-4863-A3CC-C55B2954676B}" type="slidenum">
              <a:t>21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7632A01-A4D5-4419-B4F8-197206C43994}"/>
              </a:ext>
            </a:extLst>
          </p:cNvPr>
          <p:cNvSpPr txBox="1"/>
          <p:nvPr/>
        </p:nvSpPr>
        <p:spPr>
          <a:xfrm>
            <a:off x="1631499" y="5674674"/>
            <a:ext cx="7056781" cy="9946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D85B82"/>
                </a:solidFill>
                <a:uFillTx/>
                <a:latin typeface="Arial"/>
              </a:rPr>
              <a:t>Checking the nutrition label is a good way to compare products, make healthier choices and eat a balanced diet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F1C3320-64F7-47D0-90A8-DE6E0BE02B4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2721" b="12721"/>
          <a:stretch>
            <a:fillRect/>
          </a:stretch>
        </p:blipFill>
        <p:spPr>
          <a:xfrm>
            <a:off x="239353" y="1589830"/>
            <a:ext cx="4385965" cy="183916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37FE77-7A8A-4FDA-815B-1837AE7457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Know your colours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87A0F-CB3F-4F18-8983-13D9467D53D0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415A8-A6DF-464F-9A84-EA7932C1E113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96846547-2941-4477-9B32-EAB150E7454F}" type="slidenum">
              <a:t>22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B5BFE24-FAA7-4AE0-97A2-0C5ACDB5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3" y="3645026"/>
            <a:ext cx="4385965" cy="24671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D80ECF-5BA6-46CB-9D26-6AD997FAC8A9}"/>
              </a:ext>
            </a:extLst>
          </p:cNvPr>
          <p:cNvSpPr/>
          <p:nvPr/>
        </p:nvSpPr>
        <p:spPr>
          <a:xfrm>
            <a:off x="5497153" y="21690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7F9B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red, amber and green </a:t>
            </a:r>
            <a:r>
              <a:rPr lang="en-US" dirty="0" err="1">
                <a:solidFill>
                  <a:srgbClr val="7F9B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colours</a:t>
            </a:r>
            <a:r>
              <a:rPr lang="en-US" dirty="0">
                <a:solidFill>
                  <a:srgbClr val="7F9B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show at a glance whether a product is high, medium or low for fat, saturates, sugars or salt.</a:t>
            </a:r>
            <a:endParaRPr lang="en-GB" dirty="0">
              <a:solidFill>
                <a:srgbClr val="7F9BC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B44B9B-B8F0-4DFF-9FFB-BDC12BA3FC61}"/>
              </a:ext>
            </a:extLst>
          </p:cNvPr>
          <p:cNvSpPr/>
          <p:nvPr/>
        </p:nvSpPr>
        <p:spPr>
          <a:xfrm>
            <a:off x="5458351" y="441691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7F9BC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Use the colour coding to compare two products. If one sandwich has less red and more green than another, it’s the healthier choice.</a:t>
            </a:r>
            <a:endParaRPr lang="en-GB" dirty="0">
              <a:solidFill>
                <a:srgbClr val="7F9BC0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837B244-7EAF-4AD1-A00D-EC6541BE173D}"/>
              </a:ext>
            </a:extLst>
          </p:cNvPr>
          <p:cNvSpPr>
            <a:spLocks noGrp="1"/>
          </p:cNvSpPr>
          <p:nvPr>
            <p:ph type="pic" idx="4294967295"/>
          </p:nvPr>
        </p:nvSpPr>
        <p:spPr/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DC7F93D5-E436-465F-B8A1-8A33751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76" y="165485"/>
            <a:ext cx="6351447" cy="6351447"/>
          </a:xfrm>
          <a:prstGeom prst="rect">
            <a:avLst/>
          </a:prstGeom>
          <a:noFill/>
          <a:ln w="38100">
            <a:solidFill>
              <a:srgbClr val="D85B82"/>
            </a:solidFill>
          </a:ln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FD08EF5-58C5-4279-B5E0-1A24ADD9859E}"/>
              </a:ext>
            </a:extLst>
          </p:cNvPr>
          <p:cNvSpPr txBox="1">
            <a:spLocks/>
          </p:cNvSpPr>
          <p:nvPr/>
        </p:nvSpPr>
        <p:spPr>
          <a:xfrm>
            <a:off x="4013923" y="326554"/>
            <a:ext cx="10515600" cy="99000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000" b="1" i="0" u="none" strike="noStrike" kern="1200" cap="none" spc="0" baseline="0">
                <a:solidFill>
                  <a:srgbClr val="193C6A"/>
                </a:solidFill>
                <a:uFillTx/>
                <a:latin typeface="Arial"/>
              </a:defRPr>
            </a:lvl1pPr>
          </a:lstStyle>
          <a:p>
            <a:r>
              <a:rPr lang="en-GB">
                <a:solidFill>
                  <a:srgbClr val="D85B82"/>
                </a:solidFill>
              </a:rPr>
              <a:t>Want to know more?</a:t>
            </a:r>
            <a:endParaRPr lang="en-GB" dirty="0">
              <a:solidFill>
                <a:srgbClr val="D8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4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1E6C939-64B8-43D9-95E6-2E753BE7C7F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76" y="135286"/>
            <a:ext cx="6351447" cy="6351447"/>
          </a:xfrm>
          <a:prstGeom prst="rect">
            <a:avLst/>
          </a:prstGeom>
          <a:ln w="38100">
            <a:solidFill>
              <a:srgbClr val="D85B82"/>
            </a:solidFill>
          </a:ln>
        </p:spPr>
      </p:pic>
    </p:spTree>
    <p:extLst>
      <p:ext uri="{BB962C8B-B14F-4D97-AF65-F5344CB8AC3E}">
        <p14:creationId xmlns:p14="http://schemas.microsoft.com/office/powerpoint/2010/main" val="3356430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1F40A77-065B-47B6-9430-E41F160675C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76" y="149801"/>
            <a:ext cx="6351447" cy="6351447"/>
          </a:xfrm>
          <a:prstGeom prst="rect">
            <a:avLst/>
          </a:prstGeom>
          <a:ln w="38100">
            <a:solidFill>
              <a:srgbClr val="D85B82"/>
            </a:solidFill>
          </a:ln>
        </p:spPr>
      </p:pic>
    </p:spTree>
    <p:extLst>
      <p:ext uri="{BB962C8B-B14F-4D97-AF65-F5344CB8AC3E}">
        <p14:creationId xmlns:p14="http://schemas.microsoft.com/office/powerpoint/2010/main" val="3643162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logo&#10;&#10;Description generated with high confidence">
            <a:extLst>
              <a:ext uri="{FF2B5EF4-FFF2-40B4-BE49-F238E27FC236}">
                <a16:creationId xmlns:a16="http://schemas.microsoft.com/office/drawing/2014/main" id="{87400F0E-8FF4-454B-80F3-6816B8E7384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8" y="166192"/>
            <a:ext cx="6351447" cy="6351447"/>
          </a:xfrm>
          <a:prstGeom prst="rect">
            <a:avLst/>
          </a:prstGeom>
          <a:ln w="38100">
            <a:solidFill>
              <a:srgbClr val="D85B82"/>
            </a:solidFill>
          </a:ln>
        </p:spPr>
      </p:pic>
    </p:spTree>
    <p:extLst>
      <p:ext uri="{BB962C8B-B14F-4D97-AF65-F5344CB8AC3E}">
        <p14:creationId xmlns:p14="http://schemas.microsoft.com/office/powerpoint/2010/main" val="3572687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2A9D47B-ECEE-427C-BD8A-9BD1D54E799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76" y="166192"/>
            <a:ext cx="6351447" cy="6351447"/>
          </a:xfrm>
          <a:prstGeom prst="rect">
            <a:avLst/>
          </a:prstGeom>
          <a:ln w="38100">
            <a:solidFill>
              <a:srgbClr val="D85B82"/>
            </a:solidFill>
          </a:ln>
        </p:spPr>
      </p:pic>
    </p:spTree>
    <p:extLst>
      <p:ext uri="{BB962C8B-B14F-4D97-AF65-F5344CB8AC3E}">
        <p14:creationId xmlns:p14="http://schemas.microsoft.com/office/powerpoint/2010/main" val="1425103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Check the portion size">
            <a:extLst>
              <a:ext uri="{FF2B5EF4-FFF2-40B4-BE49-F238E27FC236}">
                <a16:creationId xmlns:a16="http://schemas.microsoft.com/office/drawing/2014/main" id="{3CF386A7-83BC-4168-96D5-B4E56FD372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274786" y="1485067"/>
            <a:ext cx="3592814" cy="36000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718C41-7B08-411E-9F67-76F2E17D59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Know your portions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85249-7193-4A2D-B815-20F072596029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81358-8764-4FAB-B113-C1EE94E455DD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F2E25ACE-AD38-41ED-95FB-B862E666000D}" type="slidenum">
              <a:t>28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041C5-B9B2-4FB5-A0CC-1644A435CEE6}"/>
              </a:ext>
            </a:extLst>
          </p:cNvPr>
          <p:cNvSpPr/>
          <p:nvPr/>
        </p:nvSpPr>
        <p:spPr>
          <a:xfrm>
            <a:off x="4109240" y="2136340"/>
            <a:ext cx="3930969" cy="25853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Check the pack for the portion size, this is what the numbers on the nutrition label are based 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CF357CF-3D14-44CD-AFEC-ABA88EB5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658" y="2852937"/>
            <a:ext cx="3600001" cy="3600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5448326A-B7C7-411E-AD79-C12D7FF785B3}"/>
              </a:ext>
            </a:extLst>
          </p:cNvPr>
          <p:cNvSpPr/>
          <p:nvPr/>
        </p:nvSpPr>
        <p:spPr>
          <a:xfrm>
            <a:off x="4109240" y="4210674"/>
            <a:ext cx="3930969" cy="1200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If you are eating more or less than the portion size shown, you need to adjust the numbers shown on the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nutrition label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727558A-31E6-46CC-95F4-ECC45B75DD4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6169539" y="1429472"/>
            <a:ext cx="2880003" cy="28800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6CD8EA-0E7C-47F5-8AC8-3D35DA5368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Know your calories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2A556-B4CA-4FAC-8F80-7BF0A68E292C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2D1646-8624-4979-83BD-8EB15E967B0B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9C15DCB6-BE28-449C-AE56-C576ECCE03BE}" type="slidenum">
              <a:t>29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0D7DE3CE-693D-491F-B60A-D328D609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614" y="1429472"/>
            <a:ext cx="2880003" cy="2880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E9C48FC4-E8F4-4C14-8802-78F83997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88" y="1429472"/>
            <a:ext cx="2880003" cy="2880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FBE928B8-9133-4744-B261-CD515E556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463" y="1429472"/>
            <a:ext cx="2880003" cy="2880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01A4F7A3-9486-49DE-881F-E4599E4F4A5F}"/>
              </a:ext>
            </a:extLst>
          </p:cNvPr>
          <p:cNvSpPr/>
          <p:nvPr/>
        </p:nvSpPr>
        <p:spPr>
          <a:xfrm>
            <a:off x="6169539" y="4627001"/>
            <a:ext cx="2880003" cy="175432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F9BC0"/>
                </a:solidFill>
                <a:uFillTx/>
                <a:latin typeface="Arial"/>
              </a:rPr>
              <a:t>The average woman needs 2,000 calories per day, the average man 2,500 and children fewer than 2,000 depending on their age.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82EAD244-C363-47D5-B527-4C6DC5BCBF3D}"/>
              </a:ext>
            </a:extLst>
          </p:cNvPr>
          <p:cNvSpPr/>
          <p:nvPr/>
        </p:nvSpPr>
        <p:spPr>
          <a:xfrm>
            <a:off x="9196614" y="4686235"/>
            <a:ext cx="2880003" cy="1200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F9BC0"/>
                </a:solidFill>
                <a:uFillTx/>
                <a:latin typeface="Arial"/>
              </a:rPr>
              <a:t>You’ll usually see two values on labels, kcal and kJ, but look out for kcal or calories.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7153A1E0-B8BF-4F0C-B7DD-5076D7E31B1D}"/>
              </a:ext>
            </a:extLst>
          </p:cNvPr>
          <p:cNvSpPr/>
          <p:nvPr/>
        </p:nvSpPr>
        <p:spPr>
          <a:xfrm>
            <a:off x="115388" y="4688549"/>
            <a:ext cx="2880003" cy="1200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To make the choice that is right for you, use the calorie information to compare products.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A6A5AAC0-E2E8-48AB-9232-F186DF06B5F7}"/>
              </a:ext>
            </a:extLst>
          </p:cNvPr>
          <p:cNvSpPr/>
          <p:nvPr/>
        </p:nvSpPr>
        <p:spPr>
          <a:xfrm>
            <a:off x="3142463" y="4653134"/>
            <a:ext cx="2880003" cy="1477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F9BC0"/>
                </a:solidFill>
                <a:uFillTx/>
                <a:latin typeface="Arial"/>
              </a:rPr>
              <a:t>Check the pack for the number of calories there are in a portion and 100g of a food or 100ml of drink.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64EF-775E-48EE-BF61-9D02F87BD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19" y="241685"/>
            <a:ext cx="3983803" cy="1453402"/>
          </a:xfrm>
        </p:spPr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EFFAA-6F43-4256-A857-80A2170896EA}"/>
              </a:ext>
            </a:extLst>
          </p:cNvPr>
          <p:cNvSpPr txBox="1"/>
          <p:nvPr/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D5B8-6196-4D65-BD8E-D5F492837E6D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7EC3A168-51E2-41C0-9076-B7037A9F18C1}" type="slidenum">
              <a:t>3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Placeholder 19">
            <a:extLst>
              <a:ext uri="{FF2B5EF4-FFF2-40B4-BE49-F238E27FC236}">
                <a16:creationId xmlns:a16="http://schemas.microsoft.com/office/drawing/2014/main" id="{80F95474-683D-420D-BEE1-09911953CD6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32993" r="15885"/>
          <a:stretch>
            <a:fillRect/>
          </a:stretch>
        </p:blipFill>
        <p:spPr>
          <a:xfrm>
            <a:off x="250719" y="967325"/>
            <a:ext cx="4118439" cy="537679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0118D6-57F0-4B71-8077-679D894839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Are labels mandatory or important?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206C23-B6B9-44EB-ABF5-C805966D44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827416"/>
            <a:ext cx="442798" cy="442798"/>
          </a:xfrm>
          <a:solidFill>
            <a:srgbClr val="193C6A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F9AB97-C740-41A8-BA4D-9FDF4D709A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835286"/>
            <a:ext cx="442798" cy="442798"/>
          </a:xfrm>
          <a:solidFill>
            <a:srgbClr val="7F9BC0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EF25AA-B9DF-4143-9200-E1765BB5EA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865165"/>
            <a:ext cx="442798" cy="442798"/>
          </a:xfrm>
          <a:solidFill>
            <a:srgbClr val="193C6A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5B3492-7C6D-4165-A429-CEEA2094E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901318"/>
            <a:ext cx="442798" cy="442798"/>
          </a:xfrm>
          <a:solidFill>
            <a:srgbClr val="7F9BC0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FCEE5-15CA-4A18-A32A-2C0931E414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What does consumer research show?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745C4CA-8B0D-478D-ADCD-A201F497F6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How can we teach comprehension of FOP labelling?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A15DF5-A030-48D2-B35F-E7CEE8132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Further reading and resources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622C0A-C3C9-4277-A2CA-A29AEE62C4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/>
          <a:lstStyle/>
          <a:p>
            <a:endParaRPr lang="en-GB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552F0CFE-D8D4-4CC7-B294-8D52258B4060}"/>
              </a:ext>
            </a:extLst>
          </p:cNvPr>
          <p:cNvSpPr/>
          <p:nvPr/>
        </p:nvSpPr>
        <p:spPr>
          <a:xfrm>
            <a:off x="5630820" y="1268583"/>
            <a:ext cx="565186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D85B82"/>
                </a:solidFill>
                <a:uFillTx/>
                <a:latin typeface="Calibri"/>
              </a:rPr>
              <a:t>Discover the best ways to talk about front-of-pack nutrition labels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7C0D799-42E7-48A8-B5B3-527568B625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Know your daily allowance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5BF5EB8-3BCF-4DC5-A915-EA42AC016F66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7CC591A-5205-4598-88F9-6C74FB2EE29A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9EA0A9CF-E88B-445B-BDAE-8D9F35B58266}" type="slidenum">
              <a:t>30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6AD22D-5EFE-42A7-8148-FE99495EA76C}"/>
              </a:ext>
            </a:extLst>
          </p:cNvPr>
          <p:cNvSpPr/>
          <p:nvPr/>
        </p:nvSpPr>
        <p:spPr>
          <a:xfrm>
            <a:off x="219492" y="1893219"/>
            <a:ext cx="6096003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Reference Intake (RI) has replaced the term Guideline Daily Amount or GDA.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41C9B9-EDB3-4D42-B2A4-207AEB5E7ACB}"/>
              </a:ext>
            </a:extLst>
          </p:cNvPr>
          <p:cNvSpPr/>
          <p:nvPr/>
        </p:nvSpPr>
        <p:spPr>
          <a:xfrm>
            <a:off x="219492" y="3078181"/>
            <a:ext cx="6096003" cy="1200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The numbers on the label show you how many calories and how much fat, saturates, sugars and salt a portion of food or drink contains, both in number of grams and as a share (%) of your daily allowance (RI).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44DDBAE-0E42-4B84-A2DB-B82C67730A78}"/>
              </a:ext>
            </a:extLst>
          </p:cNvPr>
          <p:cNvSpPr/>
          <p:nvPr/>
        </p:nvSpPr>
        <p:spPr>
          <a:xfrm>
            <a:off x="239353" y="4817132"/>
            <a:ext cx="6096003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Aim to stay below 100% of your daily allowance (RI) for calories, fat, saturates, sugars and salt when you add up everything you consume in a day.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4BC0C2-71F4-4AE8-B5AD-718D98A172FA}"/>
              </a:ext>
            </a:extLst>
          </p:cNvPr>
          <p:cNvGrpSpPr/>
          <p:nvPr/>
        </p:nvGrpSpPr>
        <p:grpSpPr>
          <a:xfrm>
            <a:off x="6315495" y="1393371"/>
            <a:ext cx="6326448" cy="5141901"/>
            <a:chOff x="6315495" y="1393371"/>
            <a:chExt cx="6326448" cy="51419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D1FAFD-D393-40E2-B919-9D11D22079D9}"/>
                </a:ext>
              </a:extLst>
            </p:cNvPr>
            <p:cNvSpPr/>
            <p:nvPr/>
          </p:nvSpPr>
          <p:spPr>
            <a:xfrm>
              <a:off x="6315495" y="1393371"/>
              <a:ext cx="6326448" cy="5141901"/>
            </a:xfrm>
            <a:prstGeom prst="rect">
              <a:avLst/>
            </a:prstGeom>
            <a:solidFill>
              <a:srgbClr val="E9F5FC"/>
            </a:solidFill>
            <a:ln>
              <a:solidFill>
                <a:srgbClr val="E9F5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A652DEC9-9D7C-4E4E-991E-06DF12922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3" t="21586" b="21053"/>
            <a:stretch/>
          </p:blipFill>
          <p:spPr>
            <a:xfrm>
              <a:off x="6315495" y="1469575"/>
              <a:ext cx="3517942" cy="214811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74DAFE67-D382-4662-9080-F28B534CA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6514" y="1452803"/>
              <a:ext cx="2520004" cy="252000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Picture 12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91F360DB-D283-4ED3-8858-C8CD0B759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20" b="13607"/>
            <a:stretch/>
          </p:blipFill>
          <p:spPr>
            <a:xfrm>
              <a:off x="7054510" y="3729267"/>
              <a:ext cx="4393157" cy="280600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08539E-1A6F-4A7D-9702-F53983AED4CC}"/>
              </a:ext>
            </a:extLst>
          </p:cNvPr>
          <p:cNvCxnSpPr/>
          <p:nvPr/>
        </p:nvCxnSpPr>
        <p:spPr>
          <a:xfrm>
            <a:off x="7153698" y="3686629"/>
            <a:ext cx="4650042" cy="0"/>
          </a:xfrm>
          <a:prstGeom prst="line">
            <a:avLst/>
          </a:prstGeom>
          <a:ln>
            <a:solidFill>
              <a:srgbClr val="D85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3F5BE6-6376-4DCB-B8EA-02D2FB5A619A}"/>
              </a:ext>
            </a:extLst>
          </p:cNvPr>
          <p:cNvCxnSpPr/>
          <p:nvPr/>
        </p:nvCxnSpPr>
        <p:spPr>
          <a:xfrm>
            <a:off x="9686514" y="1469575"/>
            <a:ext cx="0" cy="1959425"/>
          </a:xfrm>
          <a:prstGeom prst="line">
            <a:avLst/>
          </a:prstGeom>
          <a:ln>
            <a:solidFill>
              <a:srgbClr val="D85B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5C1B791-2733-4420-9E81-5F23A97FA1F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Know your daily allowance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C0B019A-B460-4D76-BF1A-07C2EBB31BA8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2019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B138CC1-5ED7-447B-9F94-96587D0272FB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447F39F0-69DC-4D9C-A31C-870CF8D77A75}" type="slidenum">
              <a:t>31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9E9482-7A82-4AE0-8C8C-7E6ADB31C4CD}"/>
              </a:ext>
            </a:extLst>
          </p:cNvPr>
          <p:cNvSpPr/>
          <p:nvPr/>
        </p:nvSpPr>
        <p:spPr>
          <a:xfrm>
            <a:off x="4010521" y="1816839"/>
            <a:ext cx="6096003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7F9BC0"/>
                </a:solidFill>
                <a:uFillTx/>
                <a:latin typeface="Arial"/>
              </a:rPr>
              <a:t>Use the percentages on the nutrition label to track whether you’re under or over your daily allowance (known as a Reference Intake or RI).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E9DFC6-3023-4221-834C-DA6E859ACB13}"/>
              </a:ext>
            </a:extLst>
          </p:cNvPr>
          <p:cNvSpPr/>
          <p:nvPr/>
        </p:nvSpPr>
        <p:spPr>
          <a:xfrm>
            <a:off x="4010521" y="4310335"/>
            <a:ext cx="6096003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7F9BC0"/>
                </a:solidFill>
                <a:uFillTx/>
                <a:latin typeface="Arial"/>
              </a:rPr>
              <a:t>The daily allowances (RI) are recommended by an independent panel of scientific experts and endorsed by the Department of Health.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2CEBC5E-3DE8-450D-93C2-E351AD416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72" y="1390171"/>
            <a:ext cx="2700003" cy="2700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CDFCB28-C88F-4DEF-9AA8-1C2EB5F2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72" y="3883667"/>
            <a:ext cx="2700003" cy="27000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22E16-2847-41B1-A7A2-70FAF802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D85B82"/>
                </a:solidFill>
              </a:rPr>
              <a:t>Message adopters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B6DF0-DB7E-4C0F-82C3-143A9B880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IGD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B0C2F-B4B0-44D0-8B6D-2F2F04F42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436D2334-1787-4962-A738-C8124BFA2823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768F961-CFFE-450D-B8BB-DEFCF29E79A6}"/>
              </a:ext>
            </a:extLst>
          </p:cNvPr>
          <p:cNvSpPr/>
          <p:nvPr/>
        </p:nvSpPr>
        <p:spPr>
          <a:xfrm>
            <a:off x="7301698" y="3176087"/>
            <a:ext cx="4620427" cy="2996965"/>
          </a:xfrm>
          <a:prstGeom prst="wedgeRoundRectCallout">
            <a:avLst>
              <a:gd name="adj1" fmla="val -55142"/>
              <a:gd name="adj2" fmla="val 59661"/>
              <a:gd name="adj3" fmla="val 16667"/>
            </a:avLst>
          </a:prstGeom>
          <a:solidFill>
            <a:srgbClr val="D8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Duncan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Selbie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Chief Executive, Public Health England, said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“Better nutritional information is a foundation of healthier food and drink choices.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It’s great to see so many household names sign up to the IGD guide and commit to providing clear and consistent information to consumers. I hope it encourages others to follow suit."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EAE6CB79-789F-4E09-9439-6DB30613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45" y="1504630"/>
            <a:ext cx="1563642" cy="635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1914D76C-2304-4A9A-89A8-F43C33E4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337" y="1486375"/>
            <a:ext cx="2204846" cy="63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3E3E138A-9738-4D32-A957-C4500EAA2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350" y="2317183"/>
            <a:ext cx="3135550" cy="63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E2DE924E-357F-4127-B91A-81A4CFB33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822" y="1406907"/>
            <a:ext cx="2134532" cy="10952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E764CF63-E709-42C8-8BBF-A9A7EC083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673" y="3217134"/>
            <a:ext cx="2168014" cy="8216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609D9357-6546-4C7D-B355-77D849683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61" y="5658814"/>
            <a:ext cx="2377613" cy="63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76E752C3-D176-49BE-8435-59D0D84C4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91" y="4672017"/>
            <a:ext cx="2054510" cy="11813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73EEB3-326D-4566-9632-7AEDE753A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735" y="5501377"/>
            <a:ext cx="1984101" cy="6616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3840AA8C-5919-4E09-BDCC-54A16DB5D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646" y="2429962"/>
            <a:ext cx="1041126" cy="63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Picture 32">
            <a:extLst>
              <a:ext uri="{FF2B5EF4-FFF2-40B4-BE49-F238E27FC236}">
                <a16:creationId xmlns:a16="http://schemas.microsoft.com/office/drawing/2014/main" id="{DAFE087C-61EA-4BBB-A53F-7A4EADEE9F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8850" y="2775752"/>
            <a:ext cx="1448181" cy="63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6">
            <a:extLst>
              <a:ext uri="{FF2B5EF4-FFF2-40B4-BE49-F238E27FC236}">
                <a16:creationId xmlns:a16="http://schemas.microsoft.com/office/drawing/2014/main" id="{003F0AB5-10F3-40C1-B0C7-59B56BE588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2680" y="4328129"/>
            <a:ext cx="2270299" cy="7341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Picture 38">
            <a:extLst>
              <a:ext uri="{FF2B5EF4-FFF2-40B4-BE49-F238E27FC236}">
                <a16:creationId xmlns:a16="http://schemas.microsoft.com/office/drawing/2014/main" id="{0DFF2924-2703-4F42-9618-F0D12EEB66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349" y="1550218"/>
            <a:ext cx="2204846" cy="4519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Picture 40">
            <a:extLst>
              <a:ext uri="{FF2B5EF4-FFF2-40B4-BE49-F238E27FC236}">
                <a16:creationId xmlns:a16="http://schemas.microsoft.com/office/drawing/2014/main" id="{A6F28B4A-D6D9-4C36-8DC0-31D4068BBB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8322" y="2484703"/>
            <a:ext cx="1896867" cy="5872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301E0C63-F5F8-4974-B83F-6A6534ACC5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8607" y="3718937"/>
            <a:ext cx="2594481" cy="518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7" name="Picture 45">
            <a:extLst>
              <a:ext uri="{FF2B5EF4-FFF2-40B4-BE49-F238E27FC236}">
                <a16:creationId xmlns:a16="http://schemas.microsoft.com/office/drawing/2014/main" id="{FB981BDA-19C3-4303-898F-E094FF2751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3955" y="4516116"/>
            <a:ext cx="905603" cy="9608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14468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 up of food&#10;&#10;Description generated with high confidence">
            <a:extLst>
              <a:ext uri="{FF2B5EF4-FFF2-40B4-BE49-F238E27FC236}">
                <a16:creationId xmlns:a16="http://schemas.microsoft.com/office/drawing/2014/main" id="{3986C8E7-35B1-43C9-BC64-2FC9951075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/>
          <a:stretch/>
        </p:blipFill>
        <p:spPr>
          <a:xfrm>
            <a:off x="6592625" y="1453623"/>
            <a:ext cx="4481776" cy="32267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87539F-35B2-4989-A186-5DCEDA7C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D85B82"/>
                </a:solidFill>
              </a:rPr>
              <a:t>Let’s try…</a:t>
            </a:r>
          </a:p>
        </p:txBody>
      </p:sp>
      <p:pic>
        <p:nvPicPr>
          <p:cNvPr id="9" name="Picture 8" descr="A close up of food&#10;&#10;Description generated with high confidence">
            <a:extLst>
              <a:ext uri="{FF2B5EF4-FFF2-40B4-BE49-F238E27FC236}">
                <a16:creationId xmlns:a16="http://schemas.microsoft.com/office/drawing/2014/main" id="{0CC367EA-6DE9-443E-946C-3316A83D8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1453623"/>
            <a:ext cx="5856651" cy="3226722"/>
          </a:xfrm>
          <a:prstGeom prst="rect">
            <a:avLst/>
          </a:prstGeom>
        </p:spPr>
      </p:pic>
      <p:pic>
        <p:nvPicPr>
          <p:cNvPr id="15" name="Picture 14" descr="A close up of food&#10;&#10;Description generated with high confidence">
            <a:extLst>
              <a:ext uri="{FF2B5EF4-FFF2-40B4-BE49-F238E27FC236}">
                <a16:creationId xmlns:a16="http://schemas.microsoft.com/office/drawing/2014/main" id="{4D277169-62D2-4379-AEA4-D05D367C6A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6" t="73497" r="17929" b="3166"/>
          <a:stretch/>
        </p:blipFill>
        <p:spPr>
          <a:xfrm>
            <a:off x="6592625" y="4833256"/>
            <a:ext cx="3166338" cy="1654629"/>
          </a:xfrm>
          <a:prstGeom prst="rect">
            <a:avLst/>
          </a:prstGeom>
        </p:spPr>
      </p:pic>
      <p:pic>
        <p:nvPicPr>
          <p:cNvPr id="17" name="Picture 16" descr="A close up of food&#10;&#10;Description generated with high confidence">
            <a:extLst>
              <a:ext uri="{FF2B5EF4-FFF2-40B4-BE49-F238E27FC236}">
                <a16:creationId xmlns:a16="http://schemas.microsoft.com/office/drawing/2014/main" id="{34DD4A93-402D-49AE-BE48-53A3CE72A3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5" t="69609" r="24048" b="5758"/>
          <a:stretch/>
        </p:blipFill>
        <p:spPr>
          <a:xfrm>
            <a:off x="3309257" y="4833257"/>
            <a:ext cx="2786743" cy="165462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61685DC-4770-4EDF-81AF-1ECCCBBAA682}"/>
              </a:ext>
            </a:extLst>
          </p:cNvPr>
          <p:cNvSpPr/>
          <p:nvPr/>
        </p:nvSpPr>
        <p:spPr>
          <a:xfrm>
            <a:off x="1407886" y="5050971"/>
            <a:ext cx="1204685" cy="1175658"/>
          </a:xfrm>
          <a:prstGeom prst="ellipse">
            <a:avLst/>
          </a:prstGeom>
          <a:solidFill>
            <a:srgbClr val="D85B82"/>
          </a:solidFill>
          <a:ln>
            <a:solidFill>
              <a:srgbClr val="D8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6600" dirty="0"/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67C6DE-2B13-4443-BBB3-7A5C4803A4D1}"/>
              </a:ext>
            </a:extLst>
          </p:cNvPr>
          <p:cNvSpPr/>
          <p:nvPr/>
        </p:nvSpPr>
        <p:spPr>
          <a:xfrm>
            <a:off x="10255588" y="5072741"/>
            <a:ext cx="1204685" cy="1175658"/>
          </a:xfrm>
          <a:prstGeom prst="ellipse">
            <a:avLst/>
          </a:prstGeom>
          <a:solidFill>
            <a:srgbClr val="D85B82"/>
          </a:solidFill>
          <a:ln>
            <a:solidFill>
              <a:srgbClr val="D8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6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39735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87539F-35B2-4989-A186-5DCEDA7C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D85B82"/>
                </a:solidFill>
              </a:rPr>
              <a:t>Let’s try…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083CE-578C-4135-A7CE-15CE801F6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3" y="1592976"/>
            <a:ext cx="4844544" cy="4005932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8CE1E72B-E3D3-475B-9622-157D74E1C8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r="5125"/>
          <a:stretch/>
        </p:blipFill>
        <p:spPr>
          <a:xfrm>
            <a:off x="5994400" y="2046515"/>
            <a:ext cx="5733143" cy="32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42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BD9551B-6FB2-4787-992F-6B8C15A41D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8799" y="3689997"/>
            <a:ext cx="3691195" cy="2746802"/>
          </a:xfrm>
        </p:spPr>
        <p:txBody>
          <a:bodyPr/>
          <a:lstStyle/>
          <a:p>
            <a:pPr lvl="0"/>
            <a:r>
              <a:rPr lang="en-GB"/>
              <a:t>The guide for food and drink organisations</a:t>
            </a:r>
          </a:p>
        </p:txBody>
      </p:sp>
      <p:sp>
        <p:nvSpPr>
          <p:cNvPr id="3" name="Title 14">
            <a:extLst>
              <a:ext uri="{FF2B5EF4-FFF2-40B4-BE49-F238E27FC236}">
                <a16:creationId xmlns:a16="http://schemas.microsoft.com/office/drawing/2014/main" id="{F707F0B6-E484-417D-BAFD-F17E8C1A20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879" y="347261"/>
            <a:ext cx="7708017" cy="990002"/>
          </a:xfrm>
        </p:spPr>
        <p:txBody>
          <a:bodyPr/>
          <a:lstStyle/>
          <a:p>
            <a:pPr lvl="0"/>
            <a:r>
              <a:rPr lang="en-GB" sz="3200" dirty="0">
                <a:solidFill>
                  <a:srgbClr val="D85B82"/>
                </a:solidFill>
              </a:rPr>
              <a:t>Nutrition labelling guides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0FB9E49-32E6-4FA3-ACD2-396CF4C0C759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5BDCFBA3-5002-4F9E-9822-E4C4147CEA21}" type="slidenum">
              <a:t>35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72A8738A-0801-48C3-9563-4FEABF61AF2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67385" y="3689997"/>
            <a:ext cx="3691195" cy="923333"/>
          </a:xfrm>
        </p:spPr>
        <p:txBody>
          <a:bodyPr/>
          <a:lstStyle/>
          <a:p>
            <a:pPr lvl="0"/>
            <a:r>
              <a:rPr lang="en-GB"/>
              <a:t>The guide for educators and healthcare professionals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7946E7EB-E80F-4A80-95C5-B861181C92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68900" y="3689997"/>
            <a:ext cx="3691195" cy="2746802"/>
          </a:xfrm>
        </p:spPr>
        <p:txBody>
          <a:bodyPr/>
          <a:lstStyle/>
          <a:p>
            <a:pPr lvl="0"/>
            <a:r>
              <a:rPr lang="en-GB"/>
              <a:t>Messaging toolkit</a:t>
            </a:r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52A508E3-EF8E-4976-83CC-61A711096F9E}"/>
              </a:ext>
            </a:extLst>
          </p:cNvPr>
          <p:cNvSpPr/>
          <p:nvPr/>
        </p:nvSpPr>
        <p:spPr>
          <a:xfrm>
            <a:off x="248799" y="1386742"/>
            <a:ext cx="11353803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 Help </a:t>
            </a:r>
            <a:r>
              <a:rPr lang="en-GB" sz="20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people</a:t>
            </a: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 better understand and use front of pack nutrition labels</a:t>
            </a:r>
          </a:p>
        </p:txBody>
      </p:sp>
      <p:pic>
        <p:nvPicPr>
          <p:cNvPr id="9" name="Picture 47">
            <a:extLst>
              <a:ext uri="{FF2B5EF4-FFF2-40B4-BE49-F238E27FC236}">
                <a16:creationId xmlns:a16="http://schemas.microsoft.com/office/drawing/2014/main" id="{9BEE2A6D-49CE-4D4A-8EB8-735DE5655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5" y="1914525"/>
            <a:ext cx="3086099" cy="15144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49">
            <a:extLst>
              <a:ext uri="{FF2B5EF4-FFF2-40B4-BE49-F238E27FC236}">
                <a16:creationId xmlns:a16="http://schemas.microsoft.com/office/drawing/2014/main" id="{A959832D-210A-41FE-89C6-4C53D0FA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4" y="1877674"/>
            <a:ext cx="3076571" cy="14954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0">
            <a:extLst>
              <a:ext uri="{FF2B5EF4-FFF2-40B4-BE49-F238E27FC236}">
                <a16:creationId xmlns:a16="http://schemas.microsoft.com/office/drawing/2014/main" id="{A37ED888-E1E7-43BB-A8F8-E969B3257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3" y="1909760"/>
            <a:ext cx="3009903" cy="1524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A655C3A4-6CCB-4208-965F-435796557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23" y="4568589"/>
            <a:ext cx="2838453" cy="20478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1D5B2783-5BDB-49E3-A52C-0EA5A901AA73}"/>
              </a:ext>
            </a:extLst>
          </p:cNvPr>
          <p:cNvSpPr/>
          <p:nvPr/>
        </p:nvSpPr>
        <p:spPr>
          <a:xfrm>
            <a:off x="7804358" y="5262061"/>
            <a:ext cx="3968541" cy="101566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Technical best practice guide for the presentation of Front of Pack labels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F600128-4E87-4A2E-AD24-7A6FDB2C7357}"/>
              </a:ext>
            </a:extLst>
          </p:cNvPr>
          <p:cNvSpPr/>
          <p:nvPr/>
        </p:nvSpPr>
        <p:spPr>
          <a:xfrm>
            <a:off x="248799" y="4859441"/>
            <a:ext cx="3542943" cy="101566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</a:rPr>
              <a:t>2. Improve the consistency of the presentation of front of pack nutrition labels</a:t>
            </a:r>
          </a:p>
        </p:txBody>
      </p: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190F17E9-AAA0-4DE2-932A-73BC8938E1B4}"/>
              </a:ext>
            </a:extLst>
          </p:cNvPr>
          <p:cNvCxnSpPr/>
          <p:nvPr/>
        </p:nvCxnSpPr>
        <p:spPr>
          <a:xfrm>
            <a:off x="248799" y="4566047"/>
            <a:ext cx="11711296" cy="0"/>
          </a:xfrm>
          <a:prstGeom prst="straightConnector1">
            <a:avLst/>
          </a:prstGeom>
          <a:noFill/>
          <a:ln w="38103" cap="flat">
            <a:solidFill>
              <a:srgbClr val="7F9BC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86485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434E3-F598-48C2-B667-266484370C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19" y="241685"/>
            <a:ext cx="3983803" cy="1453402"/>
          </a:xfrm>
        </p:spPr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0508B-F0F1-4E6E-9200-D7C6B0C2F594}"/>
              </a:ext>
            </a:extLst>
          </p:cNvPr>
          <p:cNvSpPr txBox="1"/>
          <p:nvPr/>
        </p:nvSpPr>
        <p:spPr>
          <a:xfrm>
            <a:off x="-1435" y="6640802"/>
            <a:ext cx="966639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F50A-7AF7-4A59-97C2-5FE637C62569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4EB07FEB-A60B-4ADB-BB55-1EFF9F8280C5}" type="slidenum">
              <a:t>36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Placeholder 19">
            <a:extLst>
              <a:ext uri="{FF2B5EF4-FFF2-40B4-BE49-F238E27FC236}">
                <a16:creationId xmlns:a16="http://schemas.microsoft.com/office/drawing/2014/main" id="{4B254F9A-1028-4BA7-B455-A5107FAA8EC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32993" r="15885"/>
          <a:stretch>
            <a:fillRect/>
          </a:stretch>
        </p:blipFill>
        <p:spPr>
          <a:xfrm>
            <a:off x="250719" y="967325"/>
            <a:ext cx="4118439" cy="537679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6441F8-E63D-4149-B98A-F73F6D6A94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2693694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Shoppers want to use nutrition information but are confused by it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4CDFF2-1D6A-4A46-802C-16B69C2771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2827416"/>
            <a:ext cx="442798" cy="442798"/>
          </a:xfrm>
          <a:solidFill>
            <a:srgbClr val="193C6A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E4661C-2335-44A9-BFED-5DBB26CF8D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3835286"/>
            <a:ext cx="442798" cy="442798"/>
          </a:xfrm>
          <a:solidFill>
            <a:srgbClr val="7F9BC0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39C5FD-0AEF-4599-A9B8-A55E6FE504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4865165"/>
            <a:ext cx="442798" cy="442798"/>
          </a:xfrm>
          <a:solidFill>
            <a:srgbClr val="193C6A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D2403F-0C77-4E81-A84D-3C2CF1FBE0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80453" y="5901318"/>
            <a:ext cx="442798" cy="442798"/>
          </a:xfrm>
          <a:solidFill>
            <a:srgbClr val="7F9BC0"/>
          </a:solidFill>
        </p:spPr>
        <p:txBody>
          <a:bodyPr anchor="ctr" anchorCtr="1"/>
          <a:lstStyle/>
          <a:p>
            <a:pPr lvl="0"/>
            <a:r>
              <a:rPr lang="en-GB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113261-E88A-4D75-94B3-7E81FED08F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3707956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Simple messaging and consistency could improve comprehension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E5CFE8-17BE-4B54-8C8B-0254F74950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4728728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The food and grocery industry are rolling out IGDs messaging and best practice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CB96D-FAD0-4271-8FCF-33C36A2320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74088" y="5768693"/>
            <a:ext cx="6079379" cy="721223"/>
          </a:xfrm>
        </p:spPr>
        <p:txBody>
          <a:bodyPr anchor="ctr"/>
          <a:lstStyle/>
          <a:p>
            <a:pPr lvl="0"/>
            <a:r>
              <a:rPr lang="en-GB"/>
              <a:t>More needs to be done to drive behaviour change and you can help!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43E850-9DDB-46E6-967A-3D87E104B0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5204" y="6633075"/>
            <a:ext cx="10388598" cy="231946"/>
          </a:xfrm>
        </p:spPr>
        <p:txBody>
          <a:bodyPr anchor="ctr">
            <a:normAutofit fontScale="55000" lnSpcReduction="20000"/>
          </a:bodyPr>
          <a:lstStyle/>
          <a:p>
            <a:endParaRPr lang="en-GB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AD360A52-F290-42AF-93FD-7A50E297153B}"/>
              </a:ext>
            </a:extLst>
          </p:cNvPr>
          <p:cNvSpPr/>
          <p:nvPr/>
        </p:nvSpPr>
        <p:spPr>
          <a:xfrm>
            <a:off x="5630820" y="1268583"/>
            <a:ext cx="5651860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D85B82"/>
                </a:solidFill>
                <a:uFillTx/>
                <a:latin typeface="Calibri"/>
              </a:rPr>
              <a:t>Health is a key driver to purchase and we need to empower shoppers to make informed choices</a:t>
            </a:r>
          </a:p>
        </p:txBody>
      </p:sp>
    </p:spTree>
    <p:extLst>
      <p:ext uri="{BB962C8B-B14F-4D97-AF65-F5344CB8AC3E}">
        <p14:creationId xmlns:p14="http://schemas.microsoft.com/office/powerpoint/2010/main" val="4101458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4338D0-03E0-44FF-B56F-86BCE7E5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D85B82"/>
                </a:solidFill>
              </a:rPr>
              <a:t>Further reading</a:t>
            </a:r>
          </a:p>
        </p:txBody>
      </p:sp>
      <p:pic>
        <p:nvPicPr>
          <p:cNvPr id="6" name="Picture Placeholder 7" descr="A couple of people that are talking to each other&#10;&#10;Description generated with high confidence">
            <a:extLst>
              <a:ext uri="{FF2B5EF4-FFF2-40B4-BE49-F238E27FC236}">
                <a16:creationId xmlns:a16="http://schemas.microsoft.com/office/drawing/2014/main" id="{9C20F78F-502A-49F3-BAF7-D1DDB747B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" b="7993"/>
          <a:stretch>
            <a:fillRect/>
          </a:stretch>
        </p:blipFill>
        <p:spPr>
          <a:xfrm>
            <a:off x="5076586" y="1828799"/>
            <a:ext cx="6917770" cy="3867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B114A4-5938-4236-901A-BC522F181B3D}"/>
              </a:ext>
            </a:extLst>
          </p:cNvPr>
          <p:cNvSpPr txBox="1"/>
          <p:nvPr/>
        </p:nvSpPr>
        <p:spPr>
          <a:xfrm>
            <a:off x="197643" y="2250887"/>
            <a:ext cx="4388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F9BC0"/>
                </a:solidFill>
              </a:rPr>
              <a:t>For further insights and information on labelling visit </a:t>
            </a:r>
            <a:r>
              <a:rPr lang="en-GB" u="sng" dirty="0">
                <a:solidFill>
                  <a:srgbClr val="7F9BC0"/>
                </a:solidFill>
                <a:hlinkClick r:id="rId4"/>
              </a:rPr>
              <a:t>www.igd.com/healthyeating</a:t>
            </a:r>
            <a:endParaRPr lang="en-GB" u="sng" dirty="0">
              <a:solidFill>
                <a:srgbClr val="7F9BC0"/>
              </a:solidFill>
            </a:endParaRPr>
          </a:p>
          <a:p>
            <a:endParaRPr lang="en-GB" dirty="0">
              <a:solidFill>
                <a:srgbClr val="7F9BC0"/>
              </a:solidFill>
            </a:endParaRPr>
          </a:p>
          <a:p>
            <a:r>
              <a:rPr lang="en-GB" dirty="0">
                <a:solidFill>
                  <a:srgbClr val="7F9BC0"/>
                </a:solidFill>
              </a:rPr>
              <a:t>We can help you meet Gatsby Benchmarks &amp; link the curriculum to careers  </a:t>
            </a:r>
            <a:r>
              <a:rPr lang="en-GB" u="sng" dirty="0">
                <a:solidFill>
                  <a:srgbClr val="7F9BC0"/>
                </a:solidFill>
                <a:hlinkClick r:id="rId5"/>
              </a:rPr>
              <a:t>www.igd.com/educatorhub</a:t>
            </a:r>
            <a:endParaRPr lang="en-GB" u="sng" dirty="0">
              <a:solidFill>
                <a:srgbClr val="7F9BC0"/>
              </a:solidFill>
            </a:endParaRPr>
          </a:p>
          <a:p>
            <a:endParaRPr lang="en-GB" u="sng" dirty="0">
              <a:solidFill>
                <a:srgbClr val="7F9BC0"/>
              </a:solidFill>
            </a:endParaRPr>
          </a:p>
          <a:p>
            <a:r>
              <a:rPr lang="en-GB" dirty="0">
                <a:solidFill>
                  <a:srgbClr val="7F9BC0"/>
                </a:solidFill>
              </a:rPr>
              <a:t>IGD run free, food science summer schools with four universities in July – these are for year 12 students </a:t>
            </a:r>
            <a:r>
              <a:rPr lang="en-GB" dirty="0">
                <a:solidFill>
                  <a:srgbClr val="7F9BC0"/>
                </a:solidFill>
                <a:hlinkClick r:id="rId6"/>
              </a:rPr>
              <a:t>www.igd.com/summerschools</a:t>
            </a:r>
            <a:endParaRPr lang="en-GB" dirty="0">
              <a:solidFill>
                <a:srgbClr val="7F9BC0"/>
              </a:solidFill>
            </a:endParaRPr>
          </a:p>
          <a:p>
            <a:endParaRPr lang="en-GB" u="sng" dirty="0">
              <a:solidFill>
                <a:srgbClr val="7F9BC0"/>
              </a:solidFill>
            </a:endParaRPr>
          </a:p>
          <a:p>
            <a:endParaRPr lang="en-GB" dirty="0">
              <a:solidFill>
                <a:srgbClr val="7F9BC0"/>
              </a:solidFill>
            </a:endParaRPr>
          </a:p>
          <a:p>
            <a:endParaRPr lang="en-GB" dirty="0">
              <a:solidFill>
                <a:srgbClr val="7F9B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31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27703C-2E7E-43BA-8B9A-C8397945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solidFill>
                  <a:srgbClr val="D85B82"/>
                </a:solidFill>
              </a:rPr>
              <a:t>Food – a fact of life </a:t>
            </a:r>
            <a:r>
              <a:rPr lang="en-GB" dirty="0" smtClean="0">
                <a:solidFill>
                  <a:srgbClr val="D85B82"/>
                </a:solidFill>
              </a:rPr>
              <a:t>resources and further reading</a:t>
            </a:r>
            <a:endParaRPr lang="en-GB" dirty="0">
              <a:solidFill>
                <a:srgbClr val="D85B8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17479" y="1788699"/>
            <a:ext cx="4915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Further reading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Standards Scotland (FSS)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Food Standards Agency (FSA)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England, Wales and Northern Ireland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Nutrition Foundation (BNF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88910" y="1788699"/>
            <a:ext cx="4863708" cy="431115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269876" marR="0" lvl="1" indent="-185742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193C6A"/>
              </a:buClr>
              <a:buSzPct val="125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358773" marR="0" lvl="2" indent="-179386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F9BC0"/>
              </a:buClr>
              <a:buSzPct val="60000"/>
              <a:buFont typeface="Arial" pitchFamily="34"/>
              <a:buChar char="►"/>
              <a:tabLst>
                <a:tab pos="449262" algn="l"/>
              </a:tabLst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449263" marR="0" lvl="3" indent="-184151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F9BC0"/>
              </a:buClr>
              <a:buSzPct val="100000"/>
              <a:buFont typeface="Arial" pitchFamily="34"/>
              <a:buChar char="•"/>
              <a:tabLst/>
              <a:def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538160" marR="0" lvl="4" indent="-180978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F9BC0"/>
              </a:buClr>
              <a:buSzPct val="100000"/>
              <a:buFont typeface="Arial" pitchFamily="34"/>
              <a:buChar char="•"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0" b="1" dirty="0" smtClean="0"/>
              <a:t>Resources</a:t>
            </a:r>
          </a:p>
          <a:p>
            <a:r>
              <a:rPr lang="en-US" sz="8000" dirty="0" smtClean="0"/>
              <a:t>Presentations, classroom activities, quizzes and pupil worksheets to enhance teaching and learning about food labels can be found on the </a:t>
            </a:r>
            <a:r>
              <a:rPr lang="en-US" sz="8000" i="1" dirty="0" smtClean="0"/>
              <a:t>Food – a fact of life </a:t>
            </a:r>
            <a:r>
              <a:rPr lang="en-US" sz="8000" dirty="0" smtClean="0"/>
              <a:t>website.</a:t>
            </a:r>
          </a:p>
          <a:p>
            <a:r>
              <a:rPr lang="en-US" sz="8000" dirty="0" smtClean="0">
                <a:hlinkClick r:id="rId3"/>
              </a:rPr>
              <a:t>www.foodafactoflife.org.uk</a:t>
            </a:r>
            <a:r>
              <a:rPr lang="en-US" sz="8000" dirty="0" smtClean="0"/>
              <a:t> </a:t>
            </a:r>
          </a:p>
          <a:p>
            <a:endParaRPr lang="en-US" sz="8000" dirty="0" smtClean="0"/>
          </a:p>
          <a:p>
            <a:r>
              <a:rPr lang="en-US" sz="8000" dirty="0" smtClean="0"/>
              <a:t>Have you tried Explore food?</a:t>
            </a:r>
          </a:p>
          <a:p>
            <a:r>
              <a:rPr lang="en-US" sz="8000" dirty="0" smtClean="0"/>
              <a:t>BNF’s free nutritional analysis tool for schools with supporting information and resources.</a:t>
            </a:r>
          </a:p>
          <a:p>
            <a:r>
              <a:rPr lang="en-US" sz="8000" dirty="0">
                <a:hlinkClick r:id="rId4"/>
              </a:rPr>
              <a:t>http://explorefood.foodafactoflife.org.uk</a:t>
            </a:r>
            <a:r>
              <a:rPr lang="en-US" sz="8000" dirty="0" smtClean="0">
                <a:hlinkClick r:id="rId4"/>
              </a:rPr>
              <a:t>/</a:t>
            </a:r>
            <a:r>
              <a:rPr lang="en-US" sz="8000" dirty="0" smtClean="0"/>
              <a:t> </a:t>
            </a:r>
            <a:endParaRPr lang="en-US" sz="8000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94872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F8435D1-F131-4691-AEE4-AA1E5C03EE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8557" y="6123599"/>
            <a:ext cx="3692639" cy="734400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en-GB" sz="1700">
                <a:solidFill>
                  <a:srgbClr val="FFFFFF"/>
                </a:solidFill>
              </a:rPr>
              <a:t>Website</a:t>
            </a:r>
          </a:p>
          <a:p>
            <a:pPr lvl="0"/>
            <a:r>
              <a:rPr lang="en-GB" sz="1700">
                <a:solidFill>
                  <a:srgbClr val="FFFFFF"/>
                </a:solidFill>
              </a:rPr>
              <a:t>www.igd.com/healthyeating</a:t>
            </a:r>
          </a:p>
          <a:p>
            <a:pPr lvl="0"/>
            <a:endParaRPr lang="en-GB" sz="170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B272BA3-7F92-40D3-9F43-8FE7B17A1A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74682" y="6123599"/>
            <a:ext cx="3669322" cy="734400"/>
          </a:xfrm>
        </p:spPr>
        <p:txBody>
          <a:bodyPr/>
          <a:lstStyle/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GB" sz="1900">
                <a:solidFill>
                  <a:srgbClr val="FFFFFF"/>
                </a:solidFill>
              </a:rPr>
              <a:t>Email</a:t>
            </a:r>
          </a:p>
          <a:p>
            <a:pPr lvl="0">
              <a:lnSpc>
                <a:spcPct val="80000"/>
              </a:lnSpc>
            </a:pPr>
            <a:r>
              <a:rPr lang="en-GB" sz="1900">
                <a:solidFill>
                  <a:srgbClr val="FFFFFF"/>
                </a:solidFill>
              </a:rPr>
              <a:t>healthyeating@igd.com</a:t>
            </a:r>
          </a:p>
          <a:p>
            <a:pPr lvl="0">
              <a:lnSpc>
                <a:spcPct val="80000"/>
              </a:lnSpc>
            </a:pPr>
            <a:endParaRPr lang="en-GB" sz="1900">
              <a:solidFill>
                <a:srgbClr val="FFFFFF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D4F07FD-E4BE-4246-A4AC-4680E66E7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59125" y="6006922"/>
            <a:ext cx="3694313" cy="734400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GB" sz="1900">
                <a:solidFill>
                  <a:srgbClr val="FFFFFF"/>
                </a:solidFill>
              </a:rPr>
              <a:t>Twitter </a:t>
            </a:r>
          </a:p>
          <a:p>
            <a:pPr lvl="0">
              <a:lnSpc>
                <a:spcPct val="80000"/>
              </a:lnSpc>
            </a:pPr>
            <a:r>
              <a:rPr lang="en-GB" sz="1900">
                <a:solidFill>
                  <a:srgbClr val="FFFFFF"/>
                </a:solidFill>
              </a:rPr>
              <a:t>@IGD_health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CFA0CF5-D6EF-471B-8DF3-14C1EFA9A1C1}"/>
              </a:ext>
            </a:extLst>
          </p:cNvPr>
          <p:cNvSpPr txBox="1"/>
          <p:nvPr/>
        </p:nvSpPr>
        <p:spPr>
          <a:xfrm>
            <a:off x="359999" y="1454398"/>
            <a:ext cx="5736003" cy="39492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Thank you for listening</a:t>
            </a: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Email: Hannah.Skeggs@igd.com</a:t>
            </a: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</a:t>
            </a:r>
            <a:endParaRPr lang="en-GB" sz="19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9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        </a:t>
            </a:r>
          </a:p>
        </p:txBody>
      </p:sp>
      <p:sp>
        <p:nvSpPr>
          <p:cNvPr id="6" name="Freeform 86">
            <a:extLst>
              <a:ext uri="{FF2B5EF4-FFF2-40B4-BE49-F238E27FC236}">
                <a16:creationId xmlns:a16="http://schemas.microsoft.com/office/drawing/2014/main" id="{726B244E-1314-4606-90D1-1A77A1092DB5}"/>
              </a:ext>
            </a:extLst>
          </p:cNvPr>
          <p:cNvSpPr/>
          <p:nvPr/>
        </p:nvSpPr>
        <p:spPr>
          <a:xfrm>
            <a:off x="11092165" y="6203710"/>
            <a:ext cx="584658" cy="5741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0"/>
              <a:gd name="f7" fmla="val 471"/>
              <a:gd name="f8" fmla="val 239"/>
              <a:gd name="f9" fmla="val 107"/>
              <a:gd name="f10" fmla="val 231"/>
              <a:gd name="f11" fmla="val 363"/>
              <a:gd name="f12" fmla="val 470"/>
              <a:gd name="f13" fmla="val 372"/>
              <a:gd name="f14" fmla="val 479"/>
              <a:gd name="f15" fmla="val 337"/>
              <a:gd name="f16" fmla="val 195"/>
              <a:gd name="f17" fmla="val 257"/>
              <a:gd name="f18" fmla="val 292"/>
              <a:gd name="f19" fmla="val 328"/>
              <a:gd name="f20" fmla="val 204"/>
              <a:gd name="f21" fmla="val 178"/>
              <a:gd name="f22" fmla="val 151"/>
              <a:gd name="f23" fmla="val 319"/>
              <a:gd name="f24" fmla="val 133"/>
              <a:gd name="f25" fmla="val 310"/>
              <a:gd name="f26" fmla="val 142"/>
              <a:gd name="f27" fmla="val 160"/>
              <a:gd name="f28" fmla="val 186"/>
              <a:gd name="f29" fmla="val 301"/>
              <a:gd name="f30" fmla="val 293"/>
              <a:gd name="f31" fmla="val 275"/>
              <a:gd name="f32" fmla="val 169"/>
              <a:gd name="f33" fmla="val 248"/>
              <a:gd name="f34" fmla="val 213"/>
              <a:gd name="f35" fmla="val 266"/>
              <a:gd name="f36" fmla="val 346"/>
              <a:gd name="f37" fmla="val 355"/>
              <a:gd name="f38" fmla="val 364"/>
              <a:gd name="f39" fmla="val 187"/>
              <a:gd name="f40" fmla="+- 0 0 -90"/>
              <a:gd name="f41" fmla="*/ f3 1 480"/>
              <a:gd name="f42" fmla="*/ f4 1 471"/>
              <a:gd name="f43" fmla="+- f7 0 f5"/>
              <a:gd name="f44" fmla="+- f6 0 f5"/>
              <a:gd name="f45" fmla="*/ f40 f0 1"/>
              <a:gd name="f46" fmla="*/ f44 1 480"/>
              <a:gd name="f47" fmla="*/ f43 1 471"/>
              <a:gd name="f48" fmla="*/ 239 f44 1"/>
              <a:gd name="f49" fmla="*/ 0 f43 1"/>
              <a:gd name="f50" fmla="*/ 0 f44 1"/>
              <a:gd name="f51" fmla="*/ 231 f43 1"/>
              <a:gd name="f52" fmla="*/ 470 f43 1"/>
              <a:gd name="f53" fmla="*/ 479 f44 1"/>
              <a:gd name="f54" fmla="*/ 337 f44 1"/>
              <a:gd name="f55" fmla="*/ 195 f43 1"/>
              <a:gd name="f56" fmla="*/ 204 f44 1"/>
              <a:gd name="f57" fmla="*/ 328 f43 1"/>
              <a:gd name="f58" fmla="*/ 133 f44 1"/>
              <a:gd name="f59" fmla="*/ 310 f43 1"/>
              <a:gd name="f60" fmla="*/ 142 f44 1"/>
              <a:gd name="f61" fmla="*/ 293 f43 1"/>
              <a:gd name="f62" fmla="*/ 160 f44 1"/>
              <a:gd name="f63" fmla="*/ 257 f43 1"/>
              <a:gd name="f64" fmla="*/ 169 f44 1"/>
              <a:gd name="f65" fmla="*/ 178 f44 1"/>
              <a:gd name="f66" fmla="*/ 213 f43 1"/>
              <a:gd name="f67" fmla="*/ 178 f43 1"/>
              <a:gd name="f68" fmla="*/ 151 f44 1"/>
              <a:gd name="f69" fmla="*/ 151 f43 1"/>
              <a:gd name="f70" fmla="*/ 204 f43 1"/>
              <a:gd name="f71" fmla="*/ 292 f44 1"/>
              <a:gd name="f72" fmla="*/ 142 f43 1"/>
              <a:gd name="f73" fmla="*/ 319 f44 1"/>
              <a:gd name="f74" fmla="*/ 160 f43 1"/>
              <a:gd name="f75" fmla="*/ 355 f44 1"/>
              <a:gd name="f76" fmla="*/ 364 f44 1"/>
              <a:gd name="f77" fmla="*/ 169 f43 1"/>
              <a:gd name="f78" fmla="*/ f45 1 f2"/>
              <a:gd name="f79" fmla="*/ f48 1 480"/>
              <a:gd name="f80" fmla="*/ f49 1 471"/>
              <a:gd name="f81" fmla="*/ f50 1 480"/>
              <a:gd name="f82" fmla="*/ f51 1 471"/>
              <a:gd name="f83" fmla="*/ f52 1 471"/>
              <a:gd name="f84" fmla="*/ f53 1 480"/>
              <a:gd name="f85" fmla="*/ f54 1 480"/>
              <a:gd name="f86" fmla="*/ f55 1 471"/>
              <a:gd name="f87" fmla="*/ f56 1 480"/>
              <a:gd name="f88" fmla="*/ f57 1 471"/>
              <a:gd name="f89" fmla="*/ f58 1 480"/>
              <a:gd name="f90" fmla="*/ f59 1 471"/>
              <a:gd name="f91" fmla="*/ f60 1 480"/>
              <a:gd name="f92" fmla="*/ f61 1 471"/>
              <a:gd name="f93" fmla="*/ f62 1 480"/>
              <a:gd name="f94" fmla="*/ f63 1 471"/>
              <a:gd name="f95" fmla="*/ f64 1 480"/>
              <a:gd name="f96" fmla="*/ f65 1 480"/>
              <a:gd name="f97" fmla="*/ f66 1 471"/>
              <a:gd name="f98" fmla="*/ f67 1 471"/>
              <a:gd name="f99" fmla="*/ f68 1 480"/>
              <a:gd name="f100" fmla="*/ f69 1 471"/>
              <a:gd name="f101" fmla="*/ f70 1 471"/>
              <a:gd name="f102" fmla="*/ f71 1 480"/>
              <a:gd name="f103" fmla="*/ f72 1 471"/>
              <a:gd name="f104" fmla="*/ f73 1 480"/>
              <a:gd name="f105" fmla="*/ f74 1 471"/>
              <a:gd name="f106" fmla="*/ f75 1 480"/>
              <a:gd name="f107" fmla="*/ f76 1 480"/>
              <a:gd name="f108" fmla="*/ f77 1 471"/>
              <a:gd name="f109" fmla="*/ 0 1 f46"/>
              <a:gd name="f110" fmla="*/ f6 1 f46"/>
              <a:gd name="f111" fmla="*/ 0 1 f47"/>
              <a:gd name="f112" fmla="*/ f7 1 f47"/>
              <a:gd name="f113" fmla="+- f78 0 f1"/>
              <a:gd name="f114" fmla="*/ f79 1 f46"/>
              <a:gd name="f115" fmla="*/ f80 1 f47"/>
              <a:gd name="f116" fmla="*/ f81 1 f46"/>
              <a:gd name="f117" fmla="*/ f82 1 f47"/>
              <a:gd name="f118" fmla="*/ f83 1 f47"/>
              <a:gd name="f119" fmla="*/ f84 1 f46"/>
              <a:gd name="f120" fmla="*/ f85 1 f46"/>
              <a:gd name="f121" fmla="*/ f86 1 f47"/>
              <a:gd name="f122" fmla="*/ f87 1 f46"/>
              <a:gd name="f123" fmla="*/ f88 1 f47"/>
              <a:gd name="f124" fmla="*/ f89 1 f46"/>
              <a:gd name="f125" fmla="*/ f90 1 f47"/>
              <a:gd name="f126" fmla="*/ f91 1 f46"/>
              <a:gd name="f127" fmla="*/ f92 1 f47"/>
              <a:gd name="f128" fmla="*/ f93 1 f46"/>
              <a:gd name="f129" fmla="*/ f94 1 f47"/>
              <a:gd name="f130" fmla="*/ f95 1 f46"/>
              <a:gd name="f131" fmla="*/ f96 1 f46"/>
              <a:gd name="f132" fmla="*/ f97 1 f47"/>
              <a:gd name="f133" fmla="*/ f98 1 f47"/>
              <a:gd name="f134" fmla="*/ f99 1 f46"/>
              <a:gd name="f135" fmla="*/ f100 1 f47"/>
              <a:gd name="f136" fmla="*/ f101 1 f47"/>
              <a:gd name="f137" fmla="*/ f102 1 f46"/>
              <a:gd name="f138" fmla="*/ f103 1 f47"/>
              <a:gd name="f139" fmla="*/ f104 1 f46"/>
              <a:gd name="f140" fmla="*/ f105 1 f47"/>
              <a:gd name="f141" fmla="*/ f106 1 f46"/>
              <a:gd name="f142" fmla="*/ f107 1 f46"/>
              <a:gd name="f143" fmla="*/ f108 1 f47"/>
              <a:gd name="f144" fmla="*/ f109 f41 1"/>
              <a:gd name="f145" fmla="*/ f110 f41 1"/>
              <a:gd name="f146" fmla="*/ f112 f42 1"/>
              <a:gd name="f147" fmla="*/ f111 f42 1"/>
              <a:gd name="f148" fmla="*/ f114 f41 1"/>
              <a:gd name="f149" fmla="*/ f115 f42 1"/>
              <a:gd name="f150" fmla="*/ f116 f41 1"/>
              <a:gd name="f151" fmla="*/ f117 f42 1"/>
              <a:gd name="f152" fmla="*/ f118 f42 1"/>
              <a:gd name="f153" fmla="*/ f119 f41 1"/>
              <a:gd name="f154" fmla="*/ f120 f41 1"/>
              <a:gd name="f155" fmla="*/ f121 f42 1"/>
              <a:gd name="f156" fmla="*/ f122 f41 1"/>
              <a:gd name="f157" fmla="*/ f123 f42 1"/>
              <a:gd name="f158" fmla="*/ f124 f41 1"/>
              <a:gd name="f159" fmla="*/ f125 f42 1"/>
              <a:gd name="f160" fmla="*/ f126 f41 1"/>
              <a:gd name="f161" fmla="*/ f127 f42 1"/>
              <a:gd name="f162" fmla="*/ f128 f41 1"/>
              <a:gd name="f163" fmla="*/ f129 f42 1"/>
              <a:gd name="f164" fmla="*/ f130 f41 1"/>
              <a:gd name="f165" fmla="*/ f131 f41 1"/>
              <a:gd name="f166" fmla="*/ f132 f42 1"/>
              <a:gd name="f167" fmla="*/ f133 f42 1"/>
              <a:gd name="f168" fmla="*/ f134 f41 1"/>
              <a:gd name="f169" fmla="*/ f135 f42 1"/>
              <a:gd name="f170" fmla="*/ f136 f42 1"/>
              <a:gd name="f171" fmla="*/ f137 f41 1"/>
              <a:gd name="f172" fmla="*/ f138 f42 1"/>
              <a:gd name="f173" fmla="*/ f139 f41 1"/>
              <a:gd name="f174" fmla="*/ f140 f42 1"/>
              <a:gd name="f175" fmla="*/ f141 f41 1"/>
              <a:gd name="f176" fmla="*/ f142 f41 1"/>
              <a:gd name="f177" fmla="*/ f143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48" y="f149"/>
              </a:cxn>
              <a:cxn ang="f113">
                <a:pos x="f148" y="f149"/>
              </a:cxn>
              <a:cxn ang="f113">
                <a:pos x="f150" y="f151"/>
              </a:cxn>
              <a:cxn ang="f113">
                <a:pos x="f148" y="f152"/>
              </a:cxn>
              <a:cxn ang="f113">
                <a:pos x="f153" y="f151"/>
              </a:cxn>
              <a:cxn ang="f113">
                <a:pos x="f148" y="f149"/>
              </a:cxn>
              <a:cxn ang="f113">
                <a:pos x="f154" y="f155"/>
              </a:cxn>
              <a:cxn ang="f113">
                <a:pos x="f154" y="f155"/>
              </a:cxn>
              <a:cxn ang="f113">
                <a:pos x="f154" y="f155"/>
              </a:cxn>
              <a:cxn ang="f113">
                <a:pos x="f156" y="f157"/>
              </a:cxn>
              <a:cxn ang="f113">
                <a:pos x="f158" y="f159"/>
              </a:cxn>
              <a:cxn ang="f113">
                <a:pos x="f160" y="f159"/>
              </a:cxn>
              <a:cxn ang="f113">
                <a:pos x="f156" y="f161"/>
              </a:cxn>
              <a:cxn ang="f113">
                <a:pos x="f162" y="f163"/>
              </a:cxn>
              <a:cxn ang="f113">
                <a:pos x="f164" y="f163"/>
              </a:cxn>
              <a:cxn ang="f113">
                <a:pos x="f165" y="f163"/>
              </a:cxn>
              <a:cxn ang="f113">
                <a:pos x="f160" y="f166"/>
              </a:cxn>
              <a:cxn ang="f113">
                <a:pos x="f160" y="f166"/>
              </a:cxn>
              <a:cxn ang="f113">
                <a:pos x="f162" y="f166"/>
              </a:cxn>
              <a:cxn ang="f113">
                <a:pos x="f160" y="f167"/>
              </a:cxn>
              <a:cxn ang="f113">
                <a:pos x="f168" y="f169"/>
              </a:cxn>
              <a:cxn ang="f113">
                <a:pos x="f148" y="f170"/>
              </a:cxn>
              <a:cxn ang="f113">
                <a:pos x="f148" y="f155"/>
              </a:cxn>
              <a:cxn ang="f113">
                <a:pos x="f171" y="f172"/>
              </a:cxn>
              <a:cxn ang="f113">
                <a:pos x="f173" y="f174"/>
              </a:cxn>
              <a:cxn ang="f113">
                <a:pos x="f175" y="f169"/>
              </a:cxn>
              <a:cxn ang="f113">
                <a:pos x="f154" y="f167"/>
              </a:cxn>
              <a:cxn ang="f113">
                <a:pos x="f176" y="f177"/>
              </a:cxn>
              <a:cxn ang="f113">
                <a:pos x="f154" y="f155"/>
              </a:cxn>
            </a:cxnLst>
            <a:rect l="f144" t="f147" r="f145" b="f146"/>
            <a:pathLst>
              <a:path w="480" h="471">
                <a:moveTo>
                  <a:pt x="f8" y="f5"/>
                </a:moveTo>
                <a:lnTo>
                  <a:pt x="f8" y="f5"/>
                </a:lnTo>
                <a:cubicBezTo>
                  <a:pt x="f9" y="f5"/>
                  <a:pt x="f5" y="f9"/>
                  <a:pt x="f5" y="f10"/>
                </a:cubicBezTo>
                <a:cubicBezTo>
                  <a:pt x="f5" y="f11"/>
                  <a:pt x="f9" y="f12"/>
                  <a:pt x="f8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5"/>
                  <a:pt x="f8" y="f5"/>
                </a:cubicBezTo>
                <a:close/>
                <a:moveTo>
                  <a:pt x="f15" y="f16"/>
                </a:moveTo>
                <a:lnTo>
                  <a:pt x="f15" y="f16"/>
                </a:lnTo>
                <a:lnTo>
                  <a:pt x="f15" y="f16"/>
                </a:lnTo>
                <a:cubicBezTo>
                  <a:pt x="f15" y="f17"/>
                  <a:pt x="f18" y="f19"/>
                  <a:pt x="f20" y="f19"/>
                </a:cubicBezTo>
                <a:cubicBezTo>
                  <a:pt x="f21" y="f19"/>
                  <a:pt x="f22" y="f23"/>
                  <a:pt x="f24" y="f25"/>
                </a:cubicBezTo>
                <a:lnTo>
                  <a:pt x="f26" y="f25"/>
                </a:lnTo>
                <a:cubicBezTo>
                  <a:pt x="f27" y="f25"/>
                  <a:pt x="f28" y="f29"/>
                  <a:pt x="f20" y="f30"/>
                </a:cubicBezTo>
                <a:cubicBezTo>
                  <a:pt x="f21" y="f30"/>
                  <a:pt x="f27" y="f31"/>
                  <a:pt x="f27" y="f17"/>
                </a:cubicBezTo>
                <a:cubicBezTo>
                  <a:pt x="f27" y="f17"/>
                  <a:pt x="f27" y="f17"/>
                  <a:pt x="f32" y="f17"/>
                </a:cubicBezTo>
                <a:lnTo>
                  <a:pt x="f21" y="f17"/>
                </a:lnTo>
                <a:cubicBezTo>
                  <a:pt x="f27" y="f33"/>
                  <a:pt x="f26" y="f10"/>
                  <a:pt x="f26" y="f34"/>
                </a:cubicBezTo>
                <a:lnTo>
                  <a:pt x="f26" y="f34"/>
                </a:lnTo>
                <a:cubicBezTo>
                  <a:pt x="f26" y="f34"/>
                  <a:pt x="f22" y="f34"/>
                  <a:pt x="f27" y="f34"/>
                </a:cubicBezTo>
                <a:cubicBezTo>
                  <a:pt x="f22" y="f20"/>
                  <a:pt x="f26" y="f16"/>
                  <a:pt x="f26" y="f21"/>
                </a:cubicBezTo>
                <a:cubicBezTo>
                  <a:pt x="f26" y="f32"/>
                  <a:pt x="f26" y="f27"/>
                  <a:pt x="f22" y="f22"/>
                </a:cubicBezTo>
                <a:cubicBezTo>
                  <a:pt x="f32" y="f21"/>
                  <a:pt x="f20" y="f20"/>
                  <a:pt x="f8" y="f20"/>
                </a:cubicBezTo>
                <a:cubicBezTo>
                  <a:pt x="f8" y="f16"/>
                  <a:pt x="f8" y="f16"/>
                  <a:pt x="f8" y="f16"/>
                </a:cubicBezTo>
                <a:cubicBezTo>
                  <a:pt x="f8" y="f32"/>
                  <a:pt x="f35" y="f26"/>
                  <a:pt x="f18" y="f26"/>
                </a:cubicBezTo>
                <a:cubicBezTo>
                  <a:pt x="f29" y="f26"/>
                  <a:pt x="f23" y="f22"/>
                  <a:pt x="f23" y="f27"/>
                </a:cubicBezTo>
                <a:cubicBezTo>
                  <a:pt x="f15" y="f27"/>
                  <a:pt x="f36" y="f22"/>
                  <a:pt x="f37" y="f22"/>
                </a:cubicBezTo>
                <a:cubicBezTo>
                  <a:pt x="f36" y="f27"/>
                  <a:pt x="f36" y="f32"/>
                  <a:pt x="f15" y="f21"/>
                </a:cubicBezTo>
                <a:cubicBezTo>
                  <a:pt x="f36" y="f21"/>
                  <a:pt x="f37" y="f32"/>
                  <a:pt x="f38" y="f32"/>
                </a:cubicBezTo>
                <a:cubicBezTo>
                  <a:pt x="f37" y="f21"/>
                  <a:pt x="f36" y="f39"/>
                  <a:pt x="f15" y="f16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45710" tIns="22860" rIns="45710" bIns="2286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9EE9DE7-4179-46AC-BA47-53DE3FA1D1D0}"/>
              </a:ext>
            </a:extLst>
          </p:cNvPr>
          <p:cNvSpPr txBox="1"/>
          <p:nvPr/>
        </p:nvSpPr>
        <p:spPr>
          <a:xfrm>
            <a:off x="238557" y="149623"/>
            <a:ext cx="283840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3697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3C4EDCA-E7D2-4756-ABC2-E1047236EC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197" y="289983"/>
            <a:ext cx="10515600" cy="1325559"/>
          </a:xfrm>
        </p:spPr>
        <p:txBody>
          <a:bodyPr/>
          <a:lstStyle/>
          <a:p>
            <a:pPr lvl="0"/>
            <a:r>
              <a:rPr lang="en-GB" dirty="0">
                <a:solidFill>
                  <a:srgbClr val="D85B82"/>
                </a:solidFill>
              </a:rPr>
              <a:t>Who are IGD?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EE03A05-ED14-47FF-B506-8E097F57104D}"/>
              </a:ext>
            </a:extLst>
          </p:cNvPr>
          <p:cNvSpPr txBox="1"/>
          <p:nvPr/>
        </p:nvSpPr>
        <p:spPr>
          <a:xfrm>
            <a:off x="-1435" y="6640802"/>
            <a:ext cx="11353803" cy="2172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© IGD 2017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464109E-D32B-4383-BC50-D8A8F6C84685}"/>
              </a:ext>
            </a:extLst>
          </p:cNvPr>
          <p:cNvSpPr txBox="1"/>
          <p:nvPr/>
        </p:nvSpPr>
        <p:spPr>
          <a:xfrm>
            <a:off x="11353803" y="6616461"/>
            <a:ext cx="838203" cy="2415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Page </a:t>
            </a:r>
            <a:fld id="{4E26D6D6-9D2C-43EE-A98B-79BDE430D748}" type="slidenum">
              <a:t>4</a:t>
            </a:fld>
            <a:endParaRPr lang="en-GB" sz="7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806F5F-30C5-4D35-AA55-7A37B330EEF9}"/>
              </a:ext>
            </a:extLst>
          </p:cNvPr>
          <p:cNvSpPr txBox="1"/>
          <p:nvPr/>
        </p:nvSpPr>
        <p:spPr>
          <a:xfrm>
            <a:off x="2431892" y="6183602"/>
            <a:ext cx="914400" cy="91440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002060"/>
                </a:solidFill>
                <a:uFillTx/>
                <a:latin typeface="Arial"/>
              </a:rPr>
              <a:t>We believe we are uniquely placed to enable healthier diets across the nation….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1C92221-2996-4036-B89F-5E8144F9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55" r="3260"/>
          <a:stretch>
            <a:fillRect/>
          </a:stretch>
        </p:blipFill>
        <p:spPr>
          <a:xfrm>
            <a:off x="7053782" y="1782878"/>
            <a:ext cx="4719126" cy="41606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0548856-A4B3-490B-82EB-8F7541B83189}"/>
              </a:ext>
            </a:extLst>
          </p:cNvPr>
          <p:cNvSpPr/>
          <p:nvPr/>
        </p:nvSpPr>
        <p:spPr>
          <a:xfrm>
            <a:off x="419092" y="1782878"/>
            <a:ext cx="5909538" cy="4160694"/>
          </a:xfrm>
          <a:prstGeom prst="rect">
            <a:avLst/>
          </a:prstGeom>
          <a:solidFill>
            <a:srgbClr val="D85B82"/>
          </a:solidFill>
          <a:ln w="12701" cap="flat">
            <a:solidFill>
              <a:srgbClr val="D85B8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GB" sz="3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IGD is a research and training charity which sits at the heart of the food and grocery industry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We collaborate with industry to encourage healthier eating across the UK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75D1B5-730E-46CE-8330-656D93544A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/>
          <a:lstStyle/>
          <a:p>
            <a:pPr lvl="0">
              <a:lnSpc>
                <a:spcPct val="110000"/>
              </a:lnSpc>
            </a:pPr>
            <a:r>
              <a:rPr lang="en-GB" sz="3200">
                <a:solidFill>
                  <a:srgbClr val="CE3263"/>
                </a:solidFill>
              </a:rPr>
              <a:t>Nutrition information on pack – Background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5">
            <a:extLst>
              <a:ext uri="{FF2B5EF4-FFF2-40B4-BE49-F238E27FC236}">
                <a16:creationId xmlns:a16="http://schemas.microsoft.com/office/drawing/2014/main" id="{82C9A183-A4CA-4B11-A710-56184D77F189}"/>
              </a:ext>
            </a:extLst>
          </p:cNvPr>
          <p:cNvGrpSpPr/>
          <p:nvPr/>
        </p:nvGrpSpPr>
        <p:grpSpPr>
          <a:xfrm>
            <a:off x="2722322" y="1999416"/>
            <a:ext cx="1729669" cy="1823397"/>
            <a:chOff x="2722322" y="1999416"/>
            <a:chExt cx="1729669" cy="1823397"/>
          </a:xfrm>
        </p:grpSpPr>
        <p:sp>
          <p:nvSpPr>
            <p:cNvPr id="4" name="Rectangle 60">
              <a:extLst>
                <a:ext uri="{FF2B5EF4-FFF2-40B4-BE49-F238E27FC236}">
                  <a16:creationId xmlns:a16="http://schemas.microsoft.com/office/drawing/2014/main" id="{175AC745-D673-43ED-8D92-1A035D15AE02}"/>
                </a:ext>
              </a:extLst>
            </p:cNvPr>
            <p:cNvSpPr/>
            <p:nvPr/>
          </p:nvSpPr>
          <p:spPr>
            <a:xfrm>
              <a:off x="2797012" y="3430755"/>
              <a:ext cx="1622986" cy="392058"/>
            </a:xfrm>
            <a:prstGeom prst="rect">
              <a:avLst/>
            </a:prstGeom>
            <a:solidFill>
              <a:srgbClr val="7F9BC0"/>
            </a:solidFill>
            <a:ln cap="flat">
              <a:noFill/>
              <a:prstDash val="solid"/>
            </a:ln>
          </p:spPr>
          <p:txBody>
            <a:bodyPr vert="horz" wrap="square" lIns="109709" tIns="54854" rIns="109709" bIns="54854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bg-BG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5" name="Freeform 734">
              <a:extLst>
                <a:ext uri="{FF2B5EF4-FFF2-40B4-BE49-F238E27FC236}">
                  <a16:creationId xmlns:a16="http://schemas.microsoft.com/office/drawing/2014/main" id="{6BCD30A8-2819-489C-8C71-C661FF36F4B9}"/>
                </a:ext>
              </a:extLst>
            </p:cNvPr>
            <p:cNvSpPr/>
            <p:nvPr/>
          </p:nvSpPr>
          <p:spPr>
            <a:xfrm rot="16200004">
              <a:off x="3482982" y="3198868"/>
              <a:ext cx="224594" cy="300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"/>
                <a:gd name="f7" fmla="val 354"/>
                <a:gd name="f8" fmla="val 43"/>
                <a:gd name="f9" fmla="val 348"/>
                <a:gd name="f10" fmla="val 250"/>
                <a:gd name="f11" fmla="val 198"/>
                <a:gd name="f12" fmla="val 259"/>
                <a:gd name="f13" fmla="val 192"/>
                <a:gd name="f14" fmla="val 262"/>
                <a:gd name="f15" fmla="val 186"/>
                <a:gd name="f16" fmla="val 178"/>
                <a:gd name="f17" fmla="val 169"/>
                <a:gd name="f18" fmla="val 161"/>
                <a:gd name="f19" fmla="val 155"/>
                <a:gd name="f20" fmla="val 5"/>
                <a:gd name="f21" fmla="val 35"/>
                <a:gd name="f22" fmla="val 23"/>
                <a:gd name="f23" fmla="val 14"/>
                <a:gd name="f24" fmla="val 8"/>
                <a:gd name="f25" fmla="val 16"/>
                <a:gd name="f26" fmla="val 28"/>
                <a:gd name="f27" fmla="val 324"/>
                <a:gd name="f28" fmla="val 336"/>
                <a:gd name="f29" fmla="val 344"/>
                <a:gd name="f30" fmla="val 350"/>
                <a:gd name="f31" fmla="val 353"/>
                <a:gd name="f32" fmla="+- 0 0 -90"/>
                <a:gd name="f33" fmla="*/ f3 1 263"/>
                <a:gd name="f34" fmla="*/ f4 1 354"/>
                <a:gd name="f35" fmla="+- f7 0 f5"/>
                <a:gd name="f36" fmla="+- f6 0 f5"/>
                <a:gd name="f37" fmla="*/ f32 f0 1"/>
                <a:gd name="f38" fmla="*/ f36 1 263"/>
                <a:gd name="f39" fmla="*/ f35 1 354"/>
                <a:gd name="f40" fmla="*/ 43 f36 1"/>
                <a:gd name="f41" fmla="*/ 348 f35 1"/>
                <a:gd name="f42" fmla="*/ 250 f36 1"/>
                <a:gd name="f43" fmla="*/ 198 f35 1"/>
                <a:gd name="f44" fmla="*/ 262 f36 1"/>
                <a:gd name="f45" fmla="*/ 178 f35 1"/>
                <a:gd name="f46" fmla="*/ 155 f35 1"/>
                <a:gd name="f47" fmla="*/ 5 f35 1"/>
                <a:gd name="f48" fmla="*/ 14 f36 1"/>
                <a:gd name="f49" fmla="*/ 0 f36 1"/>
                <a:gd name="f50" fmla="*/ 28 f35 1"/>
                <a:gd name="f51" fmla="*/ 324 f35 1"/>
                <a:gd name="f52" fmla="*/ 350 f35 1"/>
                <a:gd name="f53" fmla="*/ f37 1 f2"/>
                <a:gd name="f54" fmla="*/ f40 1 263"/>
                <a:gd name="f55" fmla="*/ f41 1 354"/>
                <a:gd name="f56" fmla="*/ f42 1 263"/>
                <a:gd name="f57" fmla="*/ f43 1 354"/>
                <a:gd name="f58" fmla="*/ f44 1 263"/>
                <a:gd name="f59" fmla="*/ f45 1 354"/>
                <a:gd name="f60" fmla="*/ f46 1 354"/>
                <a:gd name="f61" fmla="*/ f47 1 354"/>
                <a:gd name="f62" fmla="*/ f48 1 263"/>
                <a:gd name="f63" fmla="*/ f49 1 263"/>
                <a:gd name="f64" fmla="*/ f50 1 354"/>
                <a:gd name="f65" fmla="*/ f51 1 354"/>
                <a:gd name="f66" fmla="*/ f52 1 354"/>
                <a:gd name="f67" fmla="*/ 0 1 f38"/>
                <a:gd name="f68" fmla="*/ f6 1 f38"/>
                <a:gd name="f69" fmla="*/ 0 1 f39"/>
                <a:gd name="f70" fmla="*/ f7 1 f39"/>
                <a:gd name="f71" fmla="+- f53 0 f1"/>
                <a:gd name="f72" fmla="*/ f54 1 f38"/>
                <a:gd name="f73" fmla="*/ f55 1 f39"/>
                <a:gd name="f74" fmla="*/ f56 1 f38"/>
                <a:gd name="f75" fmla="*/ f57 1 f39"/>
                <a:gd name="f76" fmla="*/ f58 1 f38"/>
                <a:gd name="f77" fmla="*/ f59 1 f39"/>
                <a:gd name="f78" fmla="*/ f60 1 f39"/>
                <a:gd name="f79" fmla="*/ f61 1 f39"/>
                <a:gd name="f80" fmla="*/ f62 1 f38"/>
                <a:gd name="f81" fmla="*/ f63 1 f38"/>
                <a:gd name="f82" fmla="*/ f64 1 f39"/>
                <a:gd name="f83" fmla="*/ f65 1 f39"/>
                <a:gd name="f84" fmla="*/ f66 1 f39"/>
                <a:gd name="f85" fmla="*/ f67 f33 1"/>
                <a:gd name="f86" fmla="*/ f68 f33 1"/>
                <a:gd name="f87" fmla="*/ f70 f34 1"/>
                <a:gd name="f88" fmla="*/ f69 f34 1"/>
                <a:gd name="f89" fmla="*/ f72 f33 1"/>
                <a:gd name="f90" fmla="*/ f73 f34 1"/>
                <a:gd name="f91" fmla="*/ f74 f33 1"/>
                <a:gd name="f92" fmla="*/ f75 f34 1"/>
                <a:gd name="f93" fmla="*/ f76 f33 1"/>
                <a:gd name="f94" fmla="*/ f77 f34 1"/>
                <a:gd name="f95" fmla="*/ f78 f34 1"/>
                <a:gd name="f96" fmla="*/ f79 f34 1"/>
                <a:gd name="f97" fmla="*/ f80 f33 1"/>
                <a:gd name="f98" fmla="*/ f81 f33 1"/>
                <a:gd name="f99" fmla="*/ f82 f34 1"/>
                <a:gd name="f100" fmla="*/ f83 f34 1"/>
                <a:gd name="f101" fmla="*/ f8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9" y="f90"/>
                </a:cxn>
                <a:cxn ang="f71">
                  <a:pos x="f89" y="f90"/>
                </a:cxn>
                <a:cxn ang="f71">
                  <a:pos x="f91" y="f92"/>
                </a:cxn>
                <a:cxn ang="f71">
                  <a:pos x="f93" y="f94"/>
                </a:cxn>
                <a:cxn ang="f71">
                  <a:pos x="f91" y="f95"/>
                </a:cxn>
                <a:cxn ang="f71">
                  <a:pos x="f89" y="f96"/>
                </a:cxn>
                <a:cxn ang="f71">
                  <a:pos x="f97" y="f96"/>
                </a:cxn>
                <a:cxn ang="f71">
                  <a:pos x="f98" y="f99"/>
                </a:cxn>
                <a:cxn ang="f71">
                  <a:pos x="f98" y="f100"/>
                </a:cxn>
                <a:cxn ang="f71">
                  <a:pos x="f97" y="f101"/>
                </a:cxn>
                <a:cxn ang="f71">
                  <a:pos x="f89" y="f90"/>
                </a:cxn>
              </a:cxnLst>
              <a:rect l="f85" t="f88" r="f86" b="f87"/>
              <a:pathLst>
                <a:path w="263" h="35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8" y="f20"/>
                    <a:pt x="f8" y="f20"/>
                    <a:pt x="f8" y="f20"/>
                  </a:cubicBezTo>
                  <a:cubicBezTo>
                    <a:pt x="f21" y="f5"/>
                    <a:pt x="f22" y="f5"/>
                    <a:pt x="f23" y="f20"/>
                  </a:cubicBezTo>
                  <a:cubicBezTo>
                    <a:pt x="f20" y="f24"/>
                    <a:pt x="f5" y="f25"/>
                    <a:pt x="f5" y="f26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5" y="f28"/>
                    <a:pt x="f20" y="f29"/>
                    <a:pt x="f23" y="f30"/>
                  </a:cubicBezTo>
                  <a:cubicBezTo>
                    <a:pt x="f22" y="f31"/>
                    <a:pt x="f21" y="f31"/>
                    <a:pt x="f8" y="f9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8" name="TextBox 74">
              <a:extLst>
                <a:ext uri="{FF2B5EF4-FFF2-40B4-BE49-F238E27FC236}">
                  <a16:creationId xmlns:a16="http://schemas.microsoft.com/office/drawing/2014/main" id="{C4AE0ABD-559A-4B6A-BB21-31116B38BE18}"/>
                </a:ext>
              </a:extLst>
            </p:cNvPr>
            <p:cNvSpPr txBox="1"/>
            <p:nvPr/>
          </p:nvSpPr>
          <p:spPr>
            <a:xfrm>
              <a:off x="2722322" y="1999416"/>
              <a:ext cx="1729669" cy="108491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265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1998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b="0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Guideline Daily Amounts were developed</a:t>
              </a:r>
              <a:endParaRPr lang="en-US" sz="1600" b="0" i="0" u="none" strike="noStrike" kern="0" cap="none" spc="0" baseline="0" dirty="0">
                <a:solidFill>
                  <a:srgbClr val="404040"/>
                </a:solidFill>
                <a:uFillTx/>
                <a:latin typeface="Arial" pitchFamily="34"/>
                <a:ea typeface="Open Sans" pitchFamily="34"/>
                <a:cs typeface="Arial" pitchFamily="34"/>
              </a:endParaRPr>
            </a:p>
          </p:txBody>
        </p:sp>
      </p:grpSp>
      <p:grpSp>
        <p:nvGrpSpPr>
          <p:cNvPr id="11" name="Group 97">
            <a:extLst>
              <a:ext uri="{FF2B5EF4-FFF2-40B4-BE49-F238E27FC236}">
                <a16:creationId xmlns:a16="http://schemas.microsoft.com/office/drawing/2014/main" id="{5B859F21-5478-474F-972B-58C66EF2444D}"/>
              </a:ext>
            </a:extLst>
          </p:cNvPr>
          <p:cNvGrpSpPr/>
          <p:nvPr/>
        </p:nvGrpSpPr>
        <p:grpSpPr>
          <a:xfrm>
            <a:off x="4448802" y="3430755"/>
            <a:ext cx="1729669" cy="1908533"/>
            <a:chOff x="4448802" y="3430755"/>
            <a:chExt cx="1729669" cy="1908533"/>
          </a:xfrm>
        </p:grpSpPr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C9F9C756-F82E-4041-B3EB-EB5FAD3828E1}"/>
                </a:ext>
              </a:extLst>
            </p:cNvPr>
            <p:cNvSpPr/>
            <p:nvPr/>
          </p:nvSpPr>
          <p:spPr>
            <a:xfrm>
              <a:off x="4448802" y="3430755"/>
              <a:ext cx="1622986" cy="392058"/>
            </a:xfrm>
            <a:prstGeom prst="rect">
              <a:avLst/>
            </a:prstGeom>
            <a:solidFill>
              <a:srgbClr val="799A2B"/>
            </a:solidFill>
            <a:ln cap="flat">
              <a:noFill/>
              <a:prstDash val="solid"/>
            </a:ln>
          </p:spPr>
          <p:txBody>
            <a:bodyPr vert="horz" wrap="square" lIns="109709" tIns="54854" rIns="109709" bIns="54854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bg-BG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13" name="Freeform 734">
              <a:extLst>
                <a:ext uri="{FF2B5EF4-FFF2-40B4-BE49-F238E27FC236}">
                  <a16:creationId xmlns:a16="http://schemas.microsoft.com/office/drawing/2014/main" id="{BAD430A5-6168-4F2B-8F10-234A2900CF34}"/>
                </a:ext>
              </a:extLst>
            </p:cNvPr>
            <p:cNvSpPr/>
            <p:nvPr/>
          </p:nvSpPr>
          <p:spPr>
            <a:xfrm rot="5400013">
              <a:off x="5172303" y="3739037"/>
              <a:ext cx="224604" cy="300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"/>
                <a:gd name="f7" fmla="val 354"/>
                <a:gd name="f8" fmla="val 43"/>
                <a:gd name="f9" fmla="val 348"/>
                <a:gd name="f10" fmla="val 250"/>
                <a:gd name="f11" fmla="val 198"/>
                <a:gd name="f12" fmla="val 259"/>
                <a:gd name="f13" fmla="val 192"/>
                <a:gd name="f14" fmla="val 262"/>
                <a:gd name="f15" fmla="val 186"/>
                <a:gd name="f16" fmla="val 178"/>
                <a:gd name="f17" fmla="val 169"/>
                <a:gd name="f18" fmla="val 161"/>
                <a:gd name="f19" fmla="val 155"/>
                <a:gd name="f20" fmla="val 5"/>
                <a:gd name="f21" fmla="val 35"/>
                <a:gd name="f22" fmla="val 23"/>
                <a:gd name="f23" fmla="val 14"/>
                <a:gd name="f24" fmla="val 8"/>
                <a:gd name="f25" fmla="val 16"/>
                <a:gd name="f26" fmla="val 28"/>
                <a:gd name="f27" fmla="val 324"/>
                <a:gd name="f28" fmla="val 336"/>
                <a:gd name="f29" fmla="val 344"/>
                <a:gd name="f30" fmla="val 350"/>
                <a:gd name="f31" fmla="val 353"/>
                <a:gd name="f32" fmla="+- 0 0 -90"/>
                <a:gd name="f33" fmla="*/ f3 1 263"/>
                <a:gd name="f34" fmla="*/ f4 1 354"/>
                <a:gd name="f35" fmla="+- f7 0 f5"/>
                <a:gd name="f36" fmla="+- f6 0 f5"/>
                <a:gd name="f37" fmla="*/ f32 f0 1"/>
                <a:gd name="f38" fmla="*/ f36 1 263"/>
                <a:gd name="f39" fmla="*/ f35 1 354"/>
                <a:gd name="f40" fmla="*/ 43 f36 1"/>
                <a:gd name="f41" fmla="*/ 348 f35 1"/>
                <a:gd name="f42" fmla="*/ 250 f36 1"/>
                <a:gd name="f43" fmla="*/ 198 f35 1"/>
                <a:gd name="f44" fmla="*/ 262 f36 1"/>
                <a:gd name="f45" fmla="*/ 178 f35 1"/>
                <a:gd name="f46" fmla="*/ 155 f35 1"/>
                <a:gd name="f47" fmla="*/ 5 f35 1"/>
                <a:gd name="f48" fmla="*/ 14 f36 1"/>
                <a:gd name="f49" fmla="*/ 0 f36 1"/>
                <a:gd name="f50" fmla="*/ 28 f35 1"/>
                <a:gd name="f51" fmla="*/ 324 f35 1"/>
                <a:gd name="f52" fmla="*/ 350 f35 1"/>
                <a:gd name="f53" fmla="*/ f37 1 f2"/>
                <a:gd name="f54" fmla="*/ f40 1 263"/>
                <a:gd name="f55" fmla="*/ f41 1 354"/>
                <a:gd name="f56" fmla="*/ f42 1 263"/>
                <a:gd name="f57" fmla="*/ f43 1 354"/>
                <a:gd name="f58" fmla="*/ f44 1 263"/>
                <a:gd name="f59" fmla="*/ f45 1 354"/>
                <a:gd name="f60" fmla="*/ f46 1 354"/>
                <a:gd name="f61" fmla="*/ f47 1 354"/>
                <a:gd name="f62" fmla="*/ f48 1 263"/>
                <a:gd name="f63" fmla="*/ f49 1 263"/>
                <a:gd name="f64" fmla="*/ f50 1 354"/>
                <a:gd name="f65" fmla="*/ f51 1 354"/>
                <a:gd name="f66" fmla="*/ f52 1 354"/>
                <a:gd name="f67" fmla="*/ 0 1 f38"/>
                <a:gd name="f68" fmla="*/ f6 1 f38"/>
                <a:gd name="f69" fmla="*/ 0 1 f39"/>
                <a:gd name="f70" fmla="*/ f7 1 f39"/>
                <a:gd name="f71" fmla="+- f53 0 f1"/>
                <a:gd name="f72" fmla="*/ f54 1 f38"/>
                <a:gd name="f73" fmla="*/ f55 1 f39"/>
                <a:gd name="f74" fmla="*/ f56 1 f38"/>
                <a:gd name="f75" fmla="*/ f57 1 f39"/>
                <a:gd name="f76" fmla="*/ f58 1 f38"/>
                <a:gd name="f77" fmla="*/ f59 1 f39"/>
                <a:gd name="f78" fmla="*/ f60 1 f39"/>
                <a:gd name="f79" fmla="*/ f61 1 f39"/>
                <a:gd name="f80" fmla="*/ f62 1 f38"/>
                <a:gd name="f81" fmla="*/ f63 1 f38"/>
                <a:gd name="f82" fmla="*/ f64 1 f39"/>
                <a:gd name="f83" fmla="*/ f65 1 f39"/>
                <a:gd name="f84" fmla="*/ f66 1 f39"/>
                <a:gd name="f85" fmla="*/ f67 f33 1"/>
                <a:gd name="f86" fmla="*/ f68 f33 1"/>
                <a:gd name="f87" fmla="*/ f70 f34 1"/>
                <a:gd name="f88" fmla="*/ f69 f34 1"/>
                <a:gd name="f89" fmla="*/ f72 f33 1"/>
                <a:gd name="f90" fmla="*/ f73 f34 1"/>
                <a:gd name="f91" fmla="*/ f74 f33 1"/>
                <a:gd name="f92" fmla="*/ f75 f34 1"/>
                <a:gd name="f93" fmla="*/ f76 f33 1"/>
                <a:gd name="f94" fmla="*/ f77 f34 1"/>
                <a:gd name="f95" fmla="*/ f78 f34 1"/>
                <a:gd name="f96" fmla="*/ f79 f34 1"/>
                <a:gd name="f97" fmla="*/ f80 f33 1"/>
                <a:gd name="f98" fmla="*/ f81 f33 1"/>
                <a:gd name="f99" fmla="*/ f82 f34 1"/>
                <a:gd name="f100" fmla="*/ f83 f34 1"/>
                <a:gd name="f101" fmla="*/ f8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9" y="f90"/>
                </a:cxn>
                <a:cxn ang="f71">
                  <a:pos x="f89" y="f90"/>
                </a:cxn>
                <a:cxn ang="f71">
                  <a:pos x="f91" y="f92"/>
                </a:cxn>
                <a:cxn ang="f71">
                  <a:pos x="f93" y="f94"/>
                </a:cxn>
                <a:cxn ang="f71">
                  <a:pos x="f91" y="f95"/>
                </a:cxn>
                <a:cxn ang="f71">
                  <a:pos x="f89" y="f96"/>
                </a:cxn>
                <a:cxn ang="f71">
                  <a:pos x="f97" y="f96"/>
                </a:cxn>
                <a:cxn ang="f71">
                  <a:pos x="f98" y="f99"/>
                </a:cxn>
                <a:cxn ang="f71">
                  <a:pos x="f98" y="f100"/>
                </a:cxn>
                <a:cxn ang="f71">
                  <a:pos x="f97" y="f101"/>
                </a:cxn>
                <a:cxn ang="f71">
                  <a:pos x="f89" y="f90"/>
                </a:cxn>
              </a:cxnLst>
              <a:rect l="f85" t="f88" r="f86" b="f87"/>
              <a:pathLst>
                <a:path w="263" h="35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8" y="f20"/>
                    <a:pt x="f8" y="f20"/>
                    <a:pt x="f8" y="f20"/>
                  </a:cubicBezTo>
                  <a:cubicBezTo>
                    <a:pt x="f21" y="f5"/>
                    <a:pt x="f22" y="f5"/>
                    <a:pt x="f23" y="f20"/>
                  </a:cubicBezTo>
                  <a:cubicBezTo>
                    <a:pt x="f20" y="f24"/>
                    <a:pt x="f5" y="f25"/>
                    <a:pt x="f5" y="f26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5" y="f28"/>
                    <a:pt x="f20" y="f29"/>
                    <a:pt x="f23" y="f30"/>
                  </a:cubicBezTo>
                  <a:cubicBezTo>
                    <a:pt x="f22" y="f31"/>
                    <a:pt x="f21" y="f31"/>
                    <a:pt x="f8" y="f9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15" name="TextBox 79">
              <a:extLst>
                <a:ext uri="{FF2B5EF4-FFF2-40B4-BE49-F238E27FC236}">
                  <a16:creationId xmlns:a16="http://schemas.microsoft.com/office/drawing/2014/main" id="{5A858CD3-1017-4A15-ADCA-2A746BFDE669}"/>
                </a:ext>
              </a:extLst>
            </p:cNvPr>
            <p:cNvSpPr txBox="1"/>
            <p:nvPr/>
          </p:nvSpPr>
          <p:spPr>
            <a:xfrm>
              <a:off x="4448802" y="4008154"/>
              <a:ext cx="1729669" cy="133113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265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2004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The government called for clearer food labelling to reduce obesity</a:t>
              </a:r>
            </a:p>
          </p:txBody>
        </p:sp>
      </p:grpSp>
      <p:grpSp>
        <p:nvGrpSpPr>
          <p:cNvPr id="20" name="Group 98">
            <a:extLst>
              <a:ext uri="{FF2B5EF4-FFF2-40B4-BE49-F238E27FC236}">
                <a16:creationId xmlns:a16="http://schemas.microsoft.com/office/drawing/2014/main" id="{CA9DD522-D6F3-40A6-BA9C-624E6FDCDE65}"/>
              </a:ext>
            </a:extLst>
          </p:cNvPr>
          <p:cNvGrpSpPr/>
          <p:nvPr/>
        </p:nvGrpSpPr>
        <p:grpSpPr>
          <a:xfrm>
            <a:off x="6071788" y="1506973"/>
            <a:ext cx="1729669" cy="2315840"/>
            <a:chOff x="6071788" y="1506973"/>
            <a:chExt cx="1729669" cy="2315840"/>
          </a:xfrm>
        </p:grpSpPr>
        <p:sp>
          <p:nvSpPr>
            <p:cNvPr id="21" name="Rectangle 58">
              <a:extLst>
                <a:ext uri="{FF2B5EF4-FFF2-40B4-BE49-F238E27FC236}">
                  <a16:creationId xmlns:a16="http://schemas.microsoft.com/office/drawing/2014/main" id="{6579A1BB-B341-4729-9880-3411577F4091}"/>
                </a:ext>
              </a:extLst>
            </p:cNvPr>
            <p:cNvSpPr/>
            <p:nvPr/>
          </p:nvSpPr>
          <p:spPr>
            <a:xfrm>
              <a:off x="6100593" y="3430755"/>
              <a:ext cx="1622986" cy="392058"/>
            </a:xfrm>
            <a:prstGeom prst="rect">
              <a:avLst/>
            </a:prstGeom>
            <a:solidFill>
              <a:srgbClr val="F78600"/>
            </a:solidFill>
            <a:ln cap="flat">
              <a:noFill/>
              <a:prstDash val="solid"/>
            </a:ln>
          </p:spPr>
          <p:txBody>
            <a:bodyPr vert="horz" wrap="square" lIns="109709" tIns="54854" rIns="109709" bIns="54854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bg-BG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22" name="Freeform 734">
              <a:extLst>
                <a:ext uri="{FF2B5EF4-FFF2-40B4-BE49-F238E27FC236}">
                  <a16:creationId xmlns:a16="http://schemas.microsoft.com/office/drawing/2014/main" id="{BCDD8527-B1F8-4710-B0DB-46E98B315FAE}"/>
                </a:ext>
              </a:extLst>
            </p:cNvPr>
            <p:cNvSpPr/>
            <p:nvPr/>
          </p:nvSpPr>
          <p:spPr>
            <a:xfrm rot="16200004">
              <a:off x="6818315" y="3199750"/>
              <a:ext cx="224604" cy="300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"/>
                <a:gd name="f7" fmla="val 354"/>
                <a:gd name="f8" fmla="val 43"/>
                <a:gd name="f9" fmla="val 348"/>
                <a:gd name="f10" fmla="val 250"/>
                <a:gd name="f11" fmla="val 198"/>
                <a:gd name="f12" fmla="val 259"/>
                <a:gd name="f13" fmla="val 192"/>
                <a:gd name="f14" fmla="val 262"/>
                <a:gd name="f15" fmla="val 186"/>
                <a:gd name="f16" fmla="val 178"/>
                <a:gd name="f17" fmla="val 169"/>
                <a:gd name="f18" fmla="val 161"/>
                <a:gd name="f19" fmla="val 155"/>
                <a:gd name="f20" fmla="val 5"/>
                <a:gd name="f21" fmla="val 35"/>
                <a:gd name="f22" fmla="val 23"/>
                <a:gd name="f23" fmla="val 14"/>
                <a:gd name="f24" fmla="val 8"/>
                <a:gd name="f25" fmla="val 16"/>
                <a:gd name="f26" fmla="val 28"/>
                <a:gd name="f27" fmla="val 324"/>
                <a:gd name="f28" fmla="val 336"/>
                <a:gd name="f29" fmla="val 344"/>
                <a:gd name="f30" fmla="val 350"/>
                <a:gd name="f31" fmla="val 353"/>
                <a:gd name="f32" fmla="+- 0 0 -90"/>
                <a:gd name="f33" fmla="*/ f3 1 263"/>
                <a:gd name="f34" fmla="*/ f4 1 354"/>
                <a:gd name="f35" fmla="+- f7 0 f5"/>
                <a:gd name="f36" fmla="+- f6 0 f5"/>
                <a:gd name="f37" fmla="*/ f32 f0 1"/>
                <a:gd name="f38" fmla="*/ f36 1 263"/>
                <a:gd name="f39" fmla="*/ f35 1 354"/>
                <a:gd name="f40" fmla="*/ 43 f36 1"/>
                <a:gd name="f41" fmla="*/ 348 f35 1"/>
                <a:gd name="f42" fmla="*/ 250 f36 1"/>
                <a:gd name="f43" fmla="*/ 198 f35 1"/>
                <a:gd name="f44" fmla="*/ 262 f36 1"/>
                <a:gd name="f45" fmla="*/ 178 f35 1"/>
                <a:gd name="f46" fmla="*/ 155 f35 1"/>
                <a:gd name="f47" fmla="*/ 5 f35 1"/>
                <a:gd name="f48" fmla="*/ 14 f36 1"/>
                <a:gd name="f49" fmla="*/ 0 f36 1"/>
                <a:gd name="f50" fmla="*/ 28 f35 1"/>
                <a:gd name="f51" fmla="*/ 324 f35 1"/>
                <a:gd name="f52" fmla="*/ 350 f35 1"/>
                <a:gd name="f53" fmla="*/ f37 1 f2"/>
                <a:gd name="f54" fmla="*/ f40 1 263"/>
                <a:gd name="f55" fmla="*/ f41 1 354"/>
                <a:gd name="f56" fmla="*/ f42 1 263"/>
                <a:gd name="f57" fmla="*/ f43 1 354"/>
                <a:gd name="f58" fmla="*/ f44 1 263"/>
                <a:gd name="f59" fmla="*/ f45 1 354"/>
                <a:gd name="f60" fmla="*/ f46 1 354"/>
                <a:gd name="f61" fmla="*/ f47 1 354"/>
                <a:gd name="f62" fmla="*/ f48 1 263"/>
                <a:gd name="f63" fmla="*/ f49 1 263"/>
                <a:gd name="f64" fmla="*/ f50 1 354"/>
                <a:gd name="f65" fmla="*/ f51 1 354"/>
                <a:gd name="f66" fmla="*/ f52 1 354"/>
                <a:gd name="f67" fmla="*/ 0 1 f38"/>
                <a:gd name="f68" fmla="*/ f6 1 f38"/>
                <a:gd name="f69" fmla="*/ 0 1 f39"/>
                <a:gd name="f70" fmla="*/ f7 1 f39"/>
                <a:gd name="f71" fmla="+- f53 0 f1"/>
                <a:gd name="f72" fmla="*/ f54 1 f38"/>
                <a:gd name="f73" fmla="*/ f55 1 f39"/>
                <a:gd name="f74" fmla="*/ f56 1 f38"/>
                <a:gd name="f75" fmla="*/ f57 1 f39"/>
                <a:gd name="f76" fmla="*/ f58 1 f38"/>
                <a:gd name="f77" fmla="*/ f59 1 f39"/>
                <a:gd name="f78" fmla="*/ f60 1 f39"/>
                <a:gd name="f79" fmla="*/ f61 1 f39"/>
                <a:gd name="f80" fmla="*/ f62 1 f38"/>
                <a:gd name="f81" fmla="*/ f63 1 f38"/>
                <a:gd name="f82" fmla="*/ f64 1 f39"/>
                <a:gd name="f83" fmla="*/ f65 1 f39"/>
                <a:gd name="f84" fmla="*/ f66 1 f39"/>
                <a:gd name="f85" fmla="*/ f67 f33 1"/>
                <a:gd name="f86" fmla="*/ f68 f33 1"/>
                <a:gd name="f87" fmla="*/ f70 f34 1"/>
                <a:gd name="f88" fmla="*/ f69 f34 1"/>
                <a:gd name="f89" fmla="*/ f72 f33 1"/>
                <a:gd name="f90" fmla="*/ f73 f34 1"/>
                <a:gd name="f91" fmla="*/ f74 f33 1"/>
                <a:gd name="f92" fmla="*/ f75 f34 1"/>
                <a:gd name="f93" fmla="*/ f76 f33 1"/>
                <a:gd name="f94" fmla="*/ f77 f34 1"/>
                <a:gd name="f95" fmla="*/ f78 f34 1"/>
                <a:gd name="f96" fmla="*/ f79 f34 1"/>
                <a:gd name="f97" fmla="*/ f80 f33 1"/>
                <a:gd name="f98" fmla="*/ f81 f33 1"/>
                <a:gd name="f99" fmla="*/ f82 f34 1"/>
                <a:gd name="f100" fmla="*/ f83 f34 1"/>
                <a:gd name="f101" fmla="*/ f8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9" y="f90"/>
                </a:cxn>
                <a:cxn ang="f71">
                  <a:pos x="f89" y="f90"/>
                </a:cxn>
                <a:cxn ang="f71">
                  <a:pos x="f91" y="f92"/>
                </a:cxn>
                <a:cxn ang="f71">
                  <a:pos x="f93" y="f94"/>
                </a:cxn>
                <a:cxn ang="f71">
                  <a:pos x="f91" y="f95"/>
                </a:cxn>
                <a:cxn ang="f71">
                  <a:pos x="f89" y="f96"/>
                </a:cxn>
                <a:cxn ang="f71">
                  <a:pos x="f97" y="f96"/>
                </a:cxn>
                <a:cxn ang="f71">
                  <a:pos x="f98" y="f99"/>
                </a:cxn>
                <a:cxn ang="f71">
                  <a:pos x="f98" y="f100"/>
                </a:cxn>
                <a:cxn ang="f71">
                  <a:pos x="f97" y="f101"/>
                </a:cxn>
                <a:cxn ang="f71">
                  <a:pos x="f89" y="f90"/>
                </a:cxn>
              </a:cxnLst>
              <a:rect l="f85" t="f88" r="f86" b="f87"/>
              <a:pathLst>
                <a:path w="263" h="35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8" y="f20"/>
                    <a:pt x="f8" y="f20"/>
                    <a:pt x="f8" y="f20"/>
                  </a:cubicBezTo>
                  <a:cubicBezTo>
                    <a:pt x="f21" y="f5"/>
                    <a:pt x="f22" y="f5"/>
                    <a:pt x="f23" y="f20"/>
                  </a:cubicBezTo>
                  <a:cubicBezTo>
                    <a:pt x="f20" y="f24"/>
                    <a:pt x="f5" y="f25"/>
                    <a:pt x="f5" y="f26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5" y="f28"/>
                    <a:pt x="f20" y="f29"/>
                    <a:pt x="f23" y="f30"/>
                  </a:cubicBezTo>
                  <a:cubicBezTo>
                    <a:pt x="f22" y="f31"/>
                    <a:pt x="f21" y="f31"/>
                    <a:pt x="f8" y="f9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25" name="TextBox 78">
              <a:extLst>
                <a:ext uri="{FF2B5EF4-FFF2-40B4-BE49-F238E27FC236}">
                  <a16:creationId xmlns:a16="http://schemas.microsoft.com/office/drawing/2014/main" id="{54999B06-B5C5-4382-B07E-3D957CB5D353}"/>
                </a:ext>
              </a:extLst>
            </p:cNvPr>
            <p:cNvSpPr txBox="1"/>
            <p:nvPr/>
          </p:nvSpPr>
          <p:spPr>
            <a:xfrm>
              <a:off x="6071788" y="1506973"/>
              <a:ext cx="1729669" cy="157735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265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2005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IGD reviewed and extended the 1998 GDAs &amp; published best practice guidance</a:t>
              </a:r>
            </a:p>
          </p:txBody>
        </p:sp>
      </p:grpSp>
      <p:grpSp>
        <p:nvGrpSpPr>
          <p:cNvPr id="28" name="Group 99">
            <a:extLst>
              <a:ext uri="{FF2B5EF4-FFF2-40B4-BE49-F238E27FC236}">
                <a16:creationId xmlns:a16="http://schemas.microsoft.com/office/drawing/2014/main" id="{AF7E0F8C-4FBE-4419-BC86-2D897294AA8F}"/>
              </a:ext>
            </a:extLst>
          </p:cNvPr>
          <p:cNvGrpSpPr/>
          <p:nvPr/>
        </p:nvGrpSpPr>
        <p:grpSpPr>
          <a:xfrm>
            <a:off x="7749793" y="2030845"/>
            <a:ext cx="1729669" cy="4355081"/>
            <a:chOff x="7749793" y="2030845"/>
            <a:chExt cx="1729669" cy="4355081"/>
          </a:xfrm>
        </p:grpSpPr>
        <p:sp>
          <p:nvSpPr>
            <p:cNvPr id="29" name="Rectangle 54">
              <a:extLst>
                <a:ext uri="{FF2B5EF4-FFF2-40B4-BE49-F238E27FC236}">
                  <a16:creationId xmlns:a16="http://schemas.microsoft.com/office/drawing/2014/main" id="{B7C2C85B-1262-48EF-996E-346A55F8D6FC}"/>
                </a:ext>
              </a:extLst>
            </p:cNvPr>
            <p:cNvSpPr/>
            <p:nvPr/>
          </p:nvSpPr>
          <p:spPr>
            <a:xfrm>
              <a:off x="7752392" y="3430755"/>
              <a:ext cx="1622986" cy="392058"/>
            </a:xfrm>
            <a:prstGeom prst="rect">
              <a:avLst/>
            </a:prstGeom>
            <a:solidFill>
              <a:srgbClr val="5D5BA5"/>
            </a:solidFill>
            <a:ln cap="flat">
              <a:noFill/>
              <a:prstDash val="solid"/>
            </a:ln>
          </p:spPr>
          <p:txBody>
            <a:bodyPr vert="horz" wrap="square" lIns="109709" tIns="54854" rIns="109709" bIns="54854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bg-BG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30" name="Freeform 734">
              <a:extLst>
                <a:ext uri="{FF2B5EF4-FFF2-40B4-BE49-F238E27FC236}">
                  <a16:creationId xmlns:a16="http://schemas.microsoft.com/office/drawing/2014/main" id="{1016F5B6-54D3-4084-B07C-E7749FCBB0D2}"/>
                </a:ext>
              </a:extLst>
            </p:cNvPr>
            <p:cNvSpPr/>
            <p:nvPr/>
          </p:nvSpPr>
          <p:spPr>
            <a:xfrm rot="5400013">
              <a:off x="8507637" y="3745497"/>
              <a:ext cx="224594" cy="300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"/>
                <a:gd name="f7" fmla="val 354"/>
                <a:gd name="f8" fmla="val 43"/>
                <a:gd name="f9" fmla="val 348"/>
                <a:gd name="f10" fmla="val 250"/>
                <a:gd name="f11" fmla="val 198"/>
                <a:gd name="f12" fmla="val 259"/>
                <a:gd name="f13" fmla="val 192"/>
                <a:gd name="f14" fmla="val 262"/>
                <a:gd name="f15" fmla="val 186"/>
                <a:gd name="f16" fmla="val 178"/>
                <a:gd name="f17" fmla="val 169"/>
                <a:gd name="f18" fmla="val 161"/>
                <a:gd name="f19" fmla="val 155"/>
                <a:gd name="f20" fmla="val 5"/>
                <a:gd name="f21" fmla="val 35"/>
                <a:gd name="f22" fmla="val 23"/>
                <a:gd name="f23" fmla="val 14"/>
                <a:gd name="f24" fmla="val 8"/>
                <a:gd name="f25" fmla="val 16"/>
                <a:gd name="f26" fmla="val 28"/>
                <a:gd name="f27" fmla="val 324"/>
                <a:gd name="f28" fmla="val 336"/>
                <a:gd name="f29" fmla="val 344"/>
                <a:gd name="f30" fmla="val 350"/>
                <a:gd name="f31" fmla="val 353"/>
                <a:gd name="f32" fmla="+- 0 0 -90"/>
                <a:gd name="f33" fmla="*/ f3 1 263"/>
                <a:gd name="f34" fmla="*/ f4 1 354"/>
                <a:gd name="f35" fmla="+- f7 0 f5"/>
                <a:gd name="f36" fmla="+- f6 0 f5"/>
                <a:gd name="f37" fmla="*/ f32 f0 1"/>
                <a:gd name="f38" fmla="*/ f36 1 263"/>
                <a:gd name="f39" fmla="*/ f35 1 354"/>
                <a:gd name="f40" fmla="*/ 43 f36 1"/>
                <a:gd name="f41" fmla="*/ 348 f35 1"/>
                <a:gd name="f42" fmla="*/ 250 f36 1"/>
                <a:gd name="f43" fmla="*/ 198 f35 1"/>
                <a:gd name="f44" fmla="*/ 262 f36 1"/>
                <a:gd name="f45" fmla="*/ 178 f35 1"/>
                <a:gd name="f46" fmla="*/ 155 f35 1"/>
                <a:gd name="f47" fmla="*/ 5 f35 1"/>
                <a:gd name="f48" fmla="*/ 14 f36 1"/>
                <a:gd name="f49" fmla="*/ 0 f36 1"/>
                <a:gd name="f50" fmla="*/ 28 f35 1"/>
                <a:gd name="f51" fmla="*/ 324 f35 1"/>
                <a:gd name="f52" fmla="*/ 350 f35 1"/>
                <a:gd name="f53" fmla="*/ f37 1 f2"/>
                <a:gd name="f54" fmla="*/ f40 1 263"/>
                <a:gd name="f55" fmla="*/ f41 1 354"/>
                <a:gd name="f56" fmla="*/ f42 1 263"/>
                <a:gd name="f57" fmla="*/ f43 1 354"/>
                <a:gd name="f58" fmla="*/ f44 1 263"/>
                <a:gd name="f59" fmla="*/ f45 1 354"/>
                <a:gd name="f60" fmla="*/ f46 1 354"/>
                <a:gd name="f61" fmla="*/ f47 1 354"/>
                <a:gd name="f62" fmla="*/ f48 1 263"/>
                <a:gd name="f63" fmla="*/ f49 1 263"/>
                <a:gd name="f64" fmla="*/ f50 1 354"/>
                <a:gd name="f65" fmla="*/ f51 1 354"/>
                <a:gd name="f66" fmla="*/ f52 1 354"/>
                <a:gd name="f67" fmla="*/ 0 1 f38"/>
                <a:gd name="f68" fmla="*/ f6 1 f38"/>
                <a:gd name="f69" fmla="*/ 0 1 f39"/>
                <a:gd name="f70" fmla="*/ f7 1 f39"/>
                <a:gd name="f71" fmla="+- f53 0 f1"/>
                <a:gd name="f72" fmla="*/ f54 1 f38"/>
                <a:gd name="f73" fmla="*/ f55 1 f39"/>
                <a:gd name="f74" fmla="*/ f56 1 f38"/>
                <a:gd name="f75" fmla="*/ f57 1 f39"/>
                <a:gd name="f76" fmla="*/ f58 1 f38"/>
                <a:gd name="f77" fmla="*/ f59 1 f39"/>
                <a:gd name="f78" fmla="*/ f60 1 f39"/>
                <a:gd name="f79" fmla="*/ f61 1 f39"/>
                <a:gd name="f80" fmla="*/ f62 1 f38"/>
                <a:gd name="f81" fmla="*/ f63 1 f38"/>
                <a:gd name="f82" fmla="*/ f64 1 f39"/>
                <a:gd name="f83" fmla="*/ f65 1 f39"/>
                <a:gd name="f84" fmla="*/ f66 1 f39"/>
                <a:gd name="f85" fmla="*/ f67 f33 1"/>
                <a:gd name="f86" fmla="*/ f68 f33 1"/>
                <a:gd name="f87" fmla="*/ f70 f34 1"/>
                <a:gd name="f88" fmla="*/ f69 f34 1"/>
                <a:gd name="f89" fmla="*/ f72 f33 1"/>
                <a:gd name="f90" fmla="*/ f73 f34 1"/>
                <a:gd name="f91" fmla="*/ f74 f33 1"/>
                <a:gd name="f92" fmla="*/ f75 f34 1"/>
                <a:gd name="f93" fmla="*/ f76 f33 1"/>
                <a:gd name="f94" fmla="*/ f77 f34 1"/>
                <a:gd name="f95" fmla="*/ f78 f34 1"/>
                <a:gd name="f96" fmla="*/ f79 f34 1"/>
                <a:gd name="f97" fmla="*/ f80 f33 1"/>
                <a:gd name="f98" fmla="*/ f81 f33 1"/>
                <a:gd name="f99" fmla="*/ f82 f34 1"/>
                <a:gd name="f100" fmla="*/ f83 f34 1"/>
                <a:gd name="f101" fmla="*/ f8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9" y="f90"/>
                </a:cxn>
                <a:cxn ang="f71">
                  <a:pos x="f89" y="f90"/>
                </a:cxn>
                <a:cxn ang="f71">
                  <a:pos x="f91" y="f92"/>
                </a:cxn>
                <a:cxn ang="f71">
                  <a:pos x="f93" y="f94"/>
                </a:cxn>
                <a:cxn ang="f71">
                  <a:pos x="f91" y="f95"/>
                </a:cxn>
                <a:cxn ang="f71">
                  <a:pos x="f89" y="f96"/>
                </a:cxn>
                <a:cxn ang="f71">
                  <a:pos x="f97" y="f96"/>
                </a:cxn>
                <a:cxn ang="f71">
                  <a:pos x="f98" y="f99"/>
                </a:cxn>
                <a:cxn ang="f71">
                  <a:pos x="f98" y="f100"/>
                </a:cxn>
                <a:cxn ang="f71">
                  <a:pos x="f97" y="f101"/>
                </a:cxn>
                <a:cxn ang="f71">
                  <a:pos x="f89" y="f90"/>
                </a:cxn>
              </a:cxnLst>
              <a:rect l="f85" t="f88" r="f86" b="f87"/>
              <a:pathLst>
                <a:path w="263" h="35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8" y="f20"/>
                    <a:pt x="f8" y="f20"/>
                    <a:pt x="f8" y="f20"/>
                  </a:cubicBezTo>
                  <a:cubicBezTo>
                    <a:pt x="f21" y="f5"/>
                    <a:pt x="f22" y="f5"/>
                    <a:pt x="f23" y="f20"/>
                  </a:cubicBezTo>
                  <a:cubicBezTo>
                    <a:pt x="f20" y="f24"/>
                    <a:pt x="f5" y="f25"/>
                    <a:pt x="f5" y="f26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5" y="f28"/>
                    <a:pt x="f20" y="f29"/>
                    <a:pt x="f23" y="f30"/>
                  </a:cubicBezTo>
                  <a:cubicBezTo>
                    <a:pt x="f22" y="f31"/>
                    <a:pt x="f21" y="f31"/>
                    <a:pt x="f8" y="f9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33" name="TextBox 77">
              <a:extLst>
                <a:ext uri="{FF2B5EF4-FFF2-40B4-BE49-F238E27FC236}">
                  <a16:creationId xmlns:a16="http://schemas.microsoft.com/office/drawing/2014/main" id="{7C69C5EF-4E48-4E53-AC22-BD413B737B40}"/>
                </a:ext>
              </a:extLst>
            </p:cNvPr>
            <p:cNvSpPr txBox="1"/>
            <p:nvPr/>
          </p:nvSpPr>
          <p:spPr>
            <a:xfrm>
              <a:off x="7749793" y="4069907"/>
              <a:ext cx="1729669" cy="231601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265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2007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EU consumer policy strategy stated consumers need access to clear, consistent, evidence based nutrition information </a:t>
              </a:r>
            </a:p>
          </p:txBody>
        </p:sp>
        <p:sp>
          <p:nvSpPr>
            <p:cNvPr id="34" name="Freeform 169">
              <a:extLst>
                <a:ext uri="{FF2B5EF4-FFF2-40B4-BE49-F238E27FC236}">
                  <a16:creationId xmlns:a16="http://schemas.microsoft.com/office/drawing/2014/main" id="{0D306DB3-C52F-488B-9953-5F754F07A307}"/>
                </a:ext>
              </a:extLst>
            </p:cNvPr>
            <p:cNvSpPr/>
            <p:nvPr/>
          </p:nvSpPr>
          <p:spPr>
            <a:xfrm>
              <a:off x="8435925" y="2030845"/>
              <a:ext cx="358691" cy="2859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87"/>
                <a:gd name="f7" fmla="val 390"/>
                <a:gd name="f8" fmla="val 478"/>
                <a:gd name="f9" fmla="val 9"/>
                <a:gd name="f10" fmla="val 372"/>
                <a:gd name="f11" fmla="val 195"/>
                <a:gd name="f12" fmla="val 363"/>
                <a:gd name="f13" fmla="val 204"/>
                <a:gd name="f14" fmla="val 354"/>
                <a:gd name="f15" fmla="val 345"/>
                <a:gd name="f16" fmla="val 292"/>
                <a:gd name="f17" fmla="val 150"/>
                <a:gd name="f18" fmla="val 283"/>
                <a:gd name="f19" fmla="val 141"/>
                <a:gd name="f20" fmla="val 274"/>
                <a:gd name="f21" fmla="val 194"/>
                <a:gd name="f22" fmla="val 266"/>
                <a:gd name="f23" fmla="val 275"/>
                <a:gd name="f24" fmla="val 186"/>
                <a:gd name="f25" fmla="val 177"/>
                <a:gd name="f26" fmla="val 239"/>
                <a:gd name="f27" fmla="val 132"/>
                <a:gd name="f28" fmla="val 230"/>
                <a:gd name="f29" fmla="val 123"/>
                <a:gd name="f30" fmla="val 8"/>
                <a:gd name="f31" fmla="val 381"/>
                <a:gd name="f32" fmla="val 389"/>
                <a:gd name="f33" fmla="val 486"/>
                <a:gd name="f34" fmla="+- 0 0 -90"/>
                <a:gd name="f35" fmla="*/ f3 1 487"/>
                <a:gd name="f36" fmla="*/ f4 1 390"/>
                <a:gd name="f37" fmla="+- f7 0 f5"/>
                <a:gd name="f38" fmla="+- f6 0 f5"/>
                <a:gd name="f39" fmla="*/ f34 f0 1"/>
                <a:gd name="f40" fmla="*/ f38 1 487"/>
                <a:gd name="f41" fmla="*/ f37 1 390"/>
                <a:gd name="f42" fmla="*/ 478 f38 1"/>
                <a:gd name="f43" fmla="*/ 9 f37 1"/>
                <a:gd name="f44" fmla="*/ 372 f38 1"/>
                <a:gd name="f45" fmla="*/ 195 f37 1"/>
                <a:gd name="f46" fmla="*/ 345 f38 1"/>
                <a:gd name="f47" fmla="*/ 292 f38 1"/>
                <a:gd name="f48" fmla="*/ 150 f37 1"/>
                <a:gd name="f49" fmla="*/ 274 f38 1"/>
                <a:gd name="f50" fmla="*/ 194 f38 1"/>
                <a:gd name="f51" fmla="*/ 266 f37 1"/>
                <a:gd name="f52" fmla="*/ 177 f38 1"/>
                <a:gd name="f53" fmla="*/ 141 f38 1"/>
                <a:gd name="f54" fmla="*/ 239 f37 1"/>
                <a:gd name="f55" fmla="*/ 123 f38 1"/>
                <a:gd name="f56" fmla="*/ 8 f38 1"/>
                <a:gd name="f57" fmla="*/ 381 f37 1"/>
                <a:gd name="f58" fmla="*/ 389 f37 1"/>
                <a:gd name="f59" fmla="*/ 486 f38 1"/>
                <a:gd name="f60" fmla="*/ f39 1 f2"/>
                <a:gd name="f61" fmla="*/ f42 1 487"/>
                <a:gd name="f62" fmla="*/ f43 1 390"/>
                <a:gd name="f63" fmla="*/ f44 1 487"/>
                <a:gd name="f64" fmla="*/ f45 1 390"/>
                <a:gd name="f65" fmla="*/ f46 1 487"/>
                <a:gd name="f66" fmla="*/ f47 1 487"/>
                <a:gd name="f67" fmla="*/ f48 1 390"/>
                <a:gd name="f68" fmla="*/ f49 1 487"/>
                <a:gd name="f69" fmla="*/ f50 1 487"/>
                <a:gd name="f70" fmla="*/ f51 1 390"/>
                <a:gd name="f71" fmla="*/ f52 1 487"/>
                <a:gd name="f72" fmla="*/ f53 1 487"/>
                <a:gd name="f73" fmla="*/ f54 1 390"/>
                <a:gd name="f74" fmla="*/ f55 1 487"/>
                <a:gd name="f75" fmla="*/ f56 1 487"/>
                <a:gd name="f76" fmla="*/ f57 1 390"/>
                <a:gd name="f77" fmla="*/ f58 1 390"/>
                <a:gd name="f78" fmla="*/ f59 1 487"/>
                <a:gd name="f79" fmla="*/ 0 1 f40"/>
                <a:gd name="f80" fmla="*/ f6 1 f40"/>
                <a:gd name="f81" fmla="*/ 0 1 f41"/>
                <a:gd name="f82" fmla="*/ f7 1 f41"/>
                <a:gd name="f83" fmla="+- f60 0 f1"/>
                <a:gd name="f84" fmla="*/ f61 1 f40"/>
                <a:gd name="f85" fmla="*/ f62 1 f41"/>
                <a:gd name="f86" fmla="*/ f63 1 f40"/>
                <a:gd name="f87" fmla="*/ f64 1 f41"/>
                <a:gd name="f88" fmla="*/ f65 1 f40"/>
                <a:gd name="f89" fmla="*/ f66 1 f40"/>
                <a:gd name="f90" fmla="*/ f67 1 f41"/>
                <a:gd name="f91" fmla="*/ f68 1 f40"/>
                <a:gd name="f92" fmla="*/ f69 1 f40"/>
                <a:gd name="f93" fmla="*/ f70 1 f41"/>
                <a:gd name="f94" fmla="*/ f71 1 f40"/>
                <a:gd name="f95" fmla="*/ f72 1 f40"/>
                <a:gd name="f96" fmla="*/ f73 1 f41"/>
                <a:gd name="f97" fmla="*/ f74 1 f40"/>
                <a:gd name="f98" fmla="*/ f75 1 f40"/>
                <a:gd name="f99" fmla="*/ f76 1 f41"/>
                <a:gd name="f100" fmla="*/ f77 1 f41"/>
                <a:gd name="f101" fmla="*/ f78 1 f40"/>
                <a:gd name="f102" fmla="*/ f79 f35 1"/>
                <a:gd name="f103" fmla="*/ f80 f35 1"/>
                <a:gd name="f104" fmla="*/ f82 f36 1"/>
                <a:gd name="f105" fmla="*/ f81 f36 1"/>
                <a:gd name="f106" fmla="*/ f84 f35 1"/>
                <a:gd name="f107" fmla="*/ f85 f36 1"/>
                <a:gd name="f108" fmla="*/ f86 f35 1"/>
                <a:gd name="f109" fmla="*/ f87 f36 1"/>
                <a:gd name="f110" fmla="*/ f88 f35 1"/>
                <a:gd name="f111" fmla="*/ f89 f35 1"/>
                <a:gd name="f112" fmla="*/ f90 f36 1"/>
                <a:gd name="f113" fmla="*/ f91 f35 1"/>
                <a:gd name="f114" fmla="*/ f92 f35 1"/>
                <a:gd name="f115" fmla="*/ f93 f36 1"/>
                <a:gd name="f116" fmla="*/ f94 f35 1"/>
                <a:gd name="f117" fmla="*/ f95 f35 1"/>
                <a:gd name="f118" fmla="*/ f96 f36 1"/>
                <a:gd name="f119" fmla="*/ f97 f35 1"/>
                <a:gd name="f120" fmla="*/ f98 f35 1"/>
                <a:gd name="f121" fmla="*/ f99 f36 1"/>
                <a:gd name="f122" fmla="*/ f100 f36 1"/>
                <a:gd name="f123" fmla="*/ f101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3">
                  <a:pos x="f106" y="f107"/>
                </a:cxn>
                <a:cxn ang="f83">
                  <a:pos x="f106" y="f107"/>
                </a:cxn>
                <a:cxn ang="f83">
                  <a:pos x="f108" y="f109"/>
                </a:cxn>
                <a:cxn ang="f83">
                  <a:pos x="f110" y="f109"/>
                </a:cxn>
                <a:cxn ang="f83">
                  <a:pos x="f111" y="f112"/>
                </a:cxn>
                <a:cxn ang="f83">
                  <a:pos x="f113" y="f112"/>
                </a:cxn>
                <a:cxn ang="f83">
                  <a:pos x="f114" y="f115"/>
                </a:cxn>
                <a:cxn ang="f83">
                  <a:pos x="f116" y="f115"/>
                </a:cxn>
                <a:cxn ang="f83">
                  <a:pos x="f117" y="f118"/>
                </a:cxn>
                <a:cxn ang="f83">
                  <a:pos x="f119" y="f118"/>
                </a:cxn>
                <a:cxn ang="f83">
                  <a:pos x="f120" y="f121"/>
                </a:cxn>
                <a:cxn ang="f83">
                  <a:pos x="f120" y="f122"/>
                </a:cxn>
                <a:cxn ang="f83">
                  <a:pos x="f123" y="f122"/>
                </a:cxn>
                <a:cxn ang="f83">
                  <a:pos x="f123" y="f107"/>
                </a:cxn>
                <a:cxn ang="f83">
                  <a:pos x="f106" y="f107"/>
                </a:cxn>
              </a:cxnLst>
              <a:rect l="f102" t="f105" r="f103" b="f104"/>
              <a:pathLst>
                <a:path w="487" h="390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4" y="f13"/>
                    <a:pt x="f15" y="f11"/>
                  </a:cubicBezTo>
                  <a:cubicBezTo>
                    <a:pt x="f16" y="f17"/>
                    <a:pt x="f16" y="f17"/>
                    <a:pt x="f16" y="f17"/>
                  </a:cubicBezTo>
                  <a:cubicBezTo>
                    <a:pt x="f18" y="f19"/>
                    <a:pt x="f18" y="f19"/>
                    <a:pt x="f20" y="f17"/>
                  </a:cubicBezTo>
                  <a:cubicBezTo>
                    <a:pt x="f21" y="f22"/>
                    <a:pt x="f21" y="f22"/>
                    <a:pt x="f21" y="f22"/>
                  </a:cubicBezTo>
                  <a:cubicBezTo>
                    <a:pt x="f21" y="f23"/>
                    <a:pt x="f24" y="f23"/>
                    <a:pt x="f25" y="f22"/>
                  </a:cubicBezTo>
                  <a:cubicBezTo>
                    <a:pt x="f19" y="f26"/>
                    <a:pt x="f19" y="f26"/>
                    <a:pt x="f19" y="f26"/>
                  </a:cubicBezTo>
                  <a:cubicBezTo>
                    <a:pt x="f27" y="f28"/>
                    <a:pt x="f29" y="f28"/>
                    <a:pt x="f29" y="f26"/>
                  </a:cubicBezTo>
                  <a:cubicBezTo>
                    <a:pt x="f30" y="f31"/>
                    <a:pt x="f30" y="f31"/>
                    <a:pt x="f30" y="f31"/>
                  </a:cubicBezTo>
                  <a:cubicBezTo>
                    <a:pt x="f5" y="f32"/>
                    <a:pt x="f5" y="f32"/>
                    <a:pt x="f30" y="f32"/>
                  </a:cubicBezTo>
                  <a:cubicBezTo>
                    <a:pt x="f33" y="f32"/>
                    <a:pt x="f33" y="f32"/>
                    <a:pt x="f33" y="f32"/>
                  </a:cubicBezTo>
                  <a:cubicBezTo>
                    <a:pt x="f33" y="f9"/>
                    <a:pt x="f33" y="f9"/>
                    <a:pt x="f33" y="f9"/>
                  </a:cubicBezTo>
                  <a:cubicBezTo>
                    <a:pt x="f33" y="f5"/>
                    <a:pt x="f33" y="f5"/>
                    <a:pt x="f8" y="f9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45710" tIns="22860" rIns="45710" bIns="2286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35" name="Rectangle 89">
              <a:extLst>
                <a:ext uri="{FF2B5EF4-FFF2-40B4-BE49-F238E27FC236}">
                  <a16:creationId xmlns:a16="http://schemas.microsoft.com/office/drawing/2014/main" id="{CE19EBB5-20C9-46DC-A8DA-DAF49D81EBB3}"/>
                </a:ext>
              </a:extLst>
            </p:cNvPr>
            <p:cNvSpPr/>
            <p:nvPr/>
          </p:nvSpPr>
          <p:spPr>
            <a:xfrm>
              <a:off x="8614628" y="3484220"/>
              <a:ext cx="65" cy="32265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Open Sans" pitchFamily="34"/>
                <a:cs typeface="Arial" pitchFamily="34"/>
              </a:endParaRPr>
            </a:p>
          </p:txBody>
        </p:sp>
      </p:grpSp>
      <p:grpSp>
        <p:nvGrpSpPr>
          <p:cNvPr id="36" name="Group 100">
            <a:extLst>
              <a:ext uri="{FF2B5EF4-FFF2-40B4-BE49-F238E27FC236}">
                <a16:creationId xmlns:a16="http://schemas.microsoft.com/office/drawing/2014/main" id="{7B5057AF-0E45-4DFD-8B86-C06D05F7CED8}"/>
              </a:ext>
            </a:extLst>
          </p:cNvPr>
          <p:cNvGrpSpPr/>
          <p:nvPr/>
        </p:nvGrpSpPr>
        <p:grpSpPr>
          <a:xfrm>
            <a:off x="9404182" y="1432478"/>
            <a:ext cx="1729669" cy="2390326"/>
            <a:chOff x="9404182" y="1432478"/>
            <a:chExt cx="1729669" cy="2390326"/>
          </a:xfrm>
        </p:grpSpPr>
        <p:sp>
          <p:nvSpPr>
            <p:cNvPr id="37" name="Round Same Side Corner Rectangle 77">
              <a:extLst>
                <a:ext uri="{FF2B5EF4-FFF2-40B4-BE49-F238E27FC236}">
                  <a16:creationId xmlns:a16="http://schemas.microsoft.com/office/drawing/2014/main" id="{4460658B-F2D4-4197-97D8-E110195C2D83}"/>
                </a:ext>
              </a:extLst>
            </p:cNvPr>
            <p:cNvSpPr/>
            <p:nvPr/>
          </p:nvSpPr>
          <p:spPr>
            <a:xfrm rot="5400013">
              <a:off x="10019647" y="2815282"/>
              <a:ext cx="392058" cy="162298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abs f3"/>
                <a:gd name="f9" fmla="abs f4"/>
                <a:gd name="f10" fmla="abs f5"/>
                <a:gd name="f11" fmla="?: f8 f3 1"/>
                <a:gd name="f12" fmla="?: f9 f4 1"/>
                <a:gd name="f13" fmla="?: f10 f5 1"/>
                <a:gd name="f14" fmla="*/ f11 1 21600"/>
                <a:gd name="f15" fmla="*/ f12 1 21600"/>
                <a:gd name="f16" fmla="*/ 21600 f11 1"/>
                <a:gd name="f17" fmla="*/ 21600 f12 1"/>
                <a:gd name="f18" fmla="min f15 f14"/>
                <a:gd name="f19" fmla="*/ f16 1 f13"/>
                <a:gd name="f20" fmla="*/ f17 1 f13"/>
                <a:gd name="f21" fmla="val f19"/>
                <a:gd name="f22" fmla="val f20"/>
                <a:gd name="f23" fmla="*/ f6 f18 1"/>
                <a:gd name="f24" fmla="+- f22 0 f6"/>
                <a:gd name="f25" fmla="+- f21 0 f6"/>
                <a:gd name="f26" fmla="*/ f21 f18 1"/>
                <a:gd name="f27" fmla="*/ f22 f18 1"/>
                <a:gd name="f28" fmla="min f25 f24"/>
                <a:gd name="f29" fmla="*/ f28 f7 1"/>
                <a:gd name="f30" fmla="*/ f28 f6 1"/>
                <a:gd name="f31" fmla="*/ f29 1 100000"/>
                <a:gd name="f32" fmla="*/ f30 1 100000"/>
                <a:gd name="f33" fmla="+- f21 0 f31"/>
                <a:gd name="f34" fmla="+- f22 0 f32"/>
                <a:gd name="f35" fmla="+- f31 0 f32"/>
                <a:gd name="f36" fmla="*/ f31 29289 1"/>
                <a:gd name="f37" fmla="*/ f32 29289 1"/>
                <a:gd name="f38" fmla="*/ f31 f18 1"/>
                <a:gd name="f39" fmla="*/ f32 f18 1"/>
                <a:gd name="f40" fmla="*/ f36 1 100000"/>
                <a:gd name="f41" fmla="*/ f37 1 100000"/>
                <a:gd name="f42" fmla="*/ f33 f18 1"/>
                <a:gd name="f43" fmla="*/ f34 f18 1"/>
                <a:gd name="f44" fmla="?: f35 f40 f41"/>
                <a:gd name="f45" fmla="+- f22 0 f41"/>
                <a:gd name="f46" fmla="*/ f40 f18 1"/>
                <a:gd name="f47" fmla="+- f21 0 f44"/>
                <a:gd name="f48" fmla="*/ f44 f18 1"/>
                <a:gd name="f49" fmla="*/ f45 f18 1"/>
                <a:gd name="f50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46" r="f50" b="f49"/>
              <a:pathLst>
                <a:path>
                  <a:moveTo>
                    <a:pt x="f38" y="f23"/>
                  </a:moveTo>
                  <a:lnTo>
                    <a:pt x="f42" y="f23"/>
                  </a:lnTo>
                  <a:arcTo wR="f38" hR="f38" stAng="f2" swAng="f1"/>
                  <a:lnTo>
                    <a:pt x="f26" y="f43"/>
                  </a:lnTo>
                  <a:arcTo wR="f39" hR="f39" stAng="f6" swAng="f1"/>
                  <a:lnTo>
                    <a:pt x="f39" y="f27"/>
                  </a:lnTo>
                  <a:arcTo wR="f39" hR="f39" stAng="f1" swAng="f1"/>
                  <a:lnTo>
                    <a:pt x="f23" y="f38"/>
                  </a:lnTo>
                  <a:arcTo wR="f38" hR="f38" stAng="f0" swAng="f1"/>
                  <a:close/>
                </a:path>
              </a:pathLst>
            </a:custGeom>
            <a:solidFill>
              <a:srgbClr val="FF7471"/>
            </a:solidFill>
            <a:ln cap="flat">
              <a:noFill/>
              <a:prstDash val="solid"/>
            </a:ln>
          </p:spPr>
          <p:txBody>
            <a:bodyPr vert="horz" wrap="square" lIns="109709" tIns="54854" rIns="109709" bIns="54854" anchor="ctr" anchorCtr="1" compatLnSpc="1">
              <a:no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bg-BG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38" name="Freeform 734">
              <a:extLst>
                <a:ext uri="{FF2B5EF4-FFF2-40B4-BE49-F238E27FC236}">
                  <a16:creationId xmlns:a16="http://schemas.microsoft.com/office/drawing/2014/main" id="{9F3B6717-3259-4D34-AFAE-0956A5A99C5B}"/>
                </a:ext>
              </a:extLst>
            </p:cNvPr>
            <p:cNvSpPr/>
            <p:nvPr/>
          </p:nvSpPr>
          <p:spPr>
            <a:xfrm rot="16200004">
              <a:off x="10107124" y="3198740"/>
              <a:ext cx="224594" cy="30071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"/>
                <a:gd name="f7" fmla="val 354"/>
                <a:gd name="f8" fmla="val 43"/>
                <a:gd name="f9" fmla="val 348"/>
                <a:gd name="f10" fmla="val 250"/>
                <a:gd name="f11" fmla="val 198"/>
                <a:gd name="f12" fmla="val 259"/>
                <a:gd name="f13" fmla="val 192"/>
                <a:gd name="f14" fmla="val 262"/>
                <a:gd name="f15" fmla="val 186"/>
                <a:gd name="f16" fmla="val 178"/>
                <a:gd name="f17" fmla="val 169"/>
                <a:gd name="f18" fmla="val 161"/>
                <a:gd name="f19" fmla="val 155"/>
                <a:gd name="f20" fmla="val 5"/>
                <a:gd name="f21" fmla="val 35"/>
                <a:gd name="f22" fmla="val 23"/>
                <a:gd name="f23" fmla="val 14"/>
                <a:gd name="f24" fmla="val 8"/>
                <a:gd name="f25" fmla="val 16"/>
                <a:gd name="f26" fmla="val 28"/>
                <a:gd name="f27" fmla="val 324"/>
                <a:gd name="f28" fmla="val 336"/>
                <a:gd name="f29" fmla="val 344"/>
                <a:gd name="f30" fmla="val 350"/>
                <a:gd name="f31" fmla="val 353"/>
                <a:gd name="f32" fmla="+- 0 0 -90"/>
                <a:gd name="f33" fmla="*/ f3 1 263"/>
                <a:gd name="f34" fmla="*/ f4 1 354"/>
                <a:gd name="f35" fmla="+- f7 0 f5"/>
                <a:gd name="f36" fmla="+- f6 0 f5"/>
                <a:gd name="f37" fmla="*/ f32 f0 1"/>
                <a:gd name="f38" fmla="*/ f36 1 263"/>
                <a:gd name="f39" fmla="*/ f35 1 354"/>
                <a:gd name="f40" fmla="*/ 43 f36 1"/>
                <a:gd name="f41" fmla="*/ 348 f35 1"/>
                <a:gd name="f42" fmla="*/ 250 f36 1"/>
                <a:gd name="f43" fmla="*/ 198 f35 1"/>
                <a:gd name="f44" fmla="*/ 262 f36 1"/>
                <a:gd name="f45" fmla="*/ 178 f35 1"/>
                <a:gd name="f46" fmla="*/ 155 f35 1"/>
                <a:gd name="f47" fmla="*/ 5 f35 1"/>
                <a:gd name="f48" fmla="*/ 14 f36 1"/>
                <a:gd name="f49" fmla="*/ 0 f36 1"/>
                <a:gd name="f50" fmla="*/ 28 f35 1"/>
                <a:gd name="f51" fmla="*/ 324 f35 1"/>
                <a:gd name="f52" fmla="*/ 350 f35 1"/>
                <a:gd name="f53" fmla="*/ f37 1 f2"/>
                <a:gd name="f54" fmla="*/ f40 1 263"/>
                <a:gd name="f55" fmla="*/ f41 1 354"/>
                <a:gd name="f56" fmla="*/ f42 1 263"/>
                <a:gd name="f57" fmla="*/ f43 1 354"/>
                <a:gd name="f58" fmla="*/ f44 1 263"/>
                <a:gd name="f59" fmla="*/ f45 1 354"/>
                <a:gd name="f60" fmla="*/ f46 1 354"/>
                <a:gd name="f61" fmla="*/ f47 1 354"/>
                <a:gd name="f62" fmla="*/ f48 1 263"/>
                <a:gd name="f63" fmla="*/ f49 1 263"/>
                <a:gd name="f64" fmla="*/ f50 1 354"/>
                <a:gd name="f65" fmla="*/ f51 1 354"/>
                <a:gd name="f66" fmla="*/ f52 1 354"/>
                <a:gd name="f67" fmla="*/ 0 1 f38"/>
                <a:gd name="f68" fmla="*/ f6 1 f38"/>
                <a:gd name="f69" fmla="*/ 0 1 f39"/>
                <a:gd name="f70" fmla="*/ f7 1 f39"/>
                <a:gd name="f71" fmla="+- f53 0 f1"/>
                <a:gd name="f72" fmla="*/ f54 1 f38"/>
                <a:gd name="f73" fmla="*/ f55 1 f39"/>
                <a:gd name="f74" fmla="*/ f56 1 f38"/>
                <a:gd name="f75" fmla="*/ f57 1 f39"/>
                <a:gd name="f76" fmla="*/ f58 1 f38"/>
                <a:gd name="f77" fmla="*/ f59 1 f39"/>
                <a:gd name="f78" fmla="*/ f60 1 f39"/>
                <a:gd name="f79" fmla="*/ f61 1 f39"/>
                <a:gd name="f80" fmla="*/ f62 1 f38"/>
                <a:gd name="f81" fmla="*/ f63 1 f38"/>
                <a:gd name="f82" fmla="*/ f64 1 f39"/>
                <a:gd name="f83" fmla="*/ f65 1 f39"/>
                <a:gd name="f84" fmla="*/ f66 1 f39"/>
                <a:gd name="f85" fmla="*/ f67 f33 1"/>
                <a:gd name="f86" fmla="*/ f68 f33 1"/>
                <a:gd name="f87" fmla="*/ f70 f34 1"/>
                <a:gd name="f88" fmla="*/ f69 f34 1"/>
                <a:gd name="f89" fmla="*/ f72 f33 1"/>
                <a:gd name="f90" fmla="*/ f73 f34 1"/>
                <a:gd name="f91" fmla="*/ f74 f33 1"/>
                <a:gd name="f92" fmla="*/ f75 f34 1"/>
                <a:gd name="f93" fmla="*/ f76 f33 1"/>
                <a:gd name="f94" fmla="*/ f77 f34 1"/>
                <a:gd name="f95" fmla="*/ f78 f34 1"/>
                <a:gd name="f96" fmla="*/ f79 f34 1"/>
                <a:gd name="f97" fmla="*/ f80 f33 1"/>
                <a:gd name="f98" fmla="*/ f81 f33 1"/>
                <a:gd name="f99" fmla="*/ f82 f34 1"/>
                <a:gd name="f100" fmla="*/ f83 f34 1"/>
                <a:gd name="f101" fmla="*/ f8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9" y="f90"/>
                </a:cxn>
                <a:cxn ang="f71">
                  <a:pos x="f89" y="f90"/>
                </a:cxn>
                <a:cxn ang="f71">
                  <a:pos x="f91" y="f92"/>
                </a:cxn>
                <a:cxn ang="f71">
                  <a:pos x="f93" y="f94"/>
                </a:cxn>
                <a:cxn ang="f71">
                  <a:pos x="f91" y="f95"/>
                </a:cxn>
                <a:cxn ang="f71">
                  <a:pos x="f89" y="f96"/>
                </a:cxn>
                <a:cxn ang="f71">
                  <a:pos x="f97" y="f96"/>
                </a:cxn>
                <a:cxn ang="f71">
                  <a:pos x="f98" y="f99"/>
                </a:cxn>
                <a:cxn ang="f71">
                  <a:pos x="f98" y="f100"/>
                </a:cxn>
                <a:cxn ang="f71">
                  <a:pos x="f97" y="f101"/>
                </a:cxn>
                <a:cxn ang="f71">
                  <a:pos x="f89" y="f90"/>
                </a:cxn>
              </a:cxnLst>
              <a:rect l="f85" t="f88" r="f86" b="f87"/>
              <a:pathLst>
                <a:path w="263" h="354">
                  <a:moveTo>
                    <a:pt x="f8" y="f9"/>
                  </a:moveTo>
                  <a:lnTo>
                    <a:pt x="f8" y="f9"/>
                  </a:lnTo>
                  <a:cubicBezTo>
                    <a:pt x="f10" y="f11"/>
                    <a:pt x="f10" y="f11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2" y="f18"/>
                    <a:pt x="f10" y="f19"/>
                  </a:cubicBezTo>
                  <a:cubicBezTo>
                    <a:pt x="f8" y="f20"/>
                    <a:pt x="f8" y="f20"/>
                    <a:pt x="f8" y="f20"/>
                  </a:cubicBezTo>
                  <a:cubicBezTo>
                    <a:pt x="f21" y="f5"/>
                    <a:pt x="f22" y="f5"/>
                    <a:pt x="f23" y="f20"/>
                  </a:cubicBezTo>
                  <a:cubicBezTo>
                    <a:pt x="f20" y="f24"/>
                    <a:pt x="f5" y="f25"/>
                    <a:pt x="f5" y="f26"/>
                  </a:cubicBezTo>
                  <a:cubicBezTo>
                    <a:pt x="f5" y="f27"/>
                    <a:pt x="f5" y="f27"/>
                    <a:pt x="f5" y="f27"/>
                  </a:cubicBezTo>
                  <a:cubicBezTo>
                    <a:pt x="f5" y="f28"/>
                    <a:pt x="f20" y="f29"/>
                    <a:pt x="f23" y="f30"/>
                  </a:cubicBezTo>
                  <a:cubicBezTo>
                    <a:pt x="f22" y="f31"/>
                    <a:pt x="f21" y="f31"/>
                    <a:pt x="f8" y="f9"/>
                  </a:cubicBez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 b="0" i="0" u="none" strike="noStrike" kern="0" cap="none" spc="0" baseline="0">
                <a:solidFill>
                  <a:srgbClr val="2E2E2E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41" name="TextBox 75">
              <a:extLst>
                <a:ext uri="{FF2B5EF4-FFF2-40B4-BE49-F238E27FC236}">
                  <a16:creationId xmlns:a16="http://schemas.microsoft.com/office/drawing/2014/main" id="{D779AC25-3389-489F-A139-89E9F9B5EC39}"/>
                </a:ext>
              </a:extLst>
            </p:cNvPr>
            <p:cNvSpPr txBox="1"/>
            <p:nvPr/>
          </p:nvSpPr>
          <p:spPr>
            <a:xfrm>
              <a:off x="9404182" y="1432478"/>
              <a:ext cx="1729669" cy="157735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265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2012</a:t>
              </a:r>
            </a:p>
            <a:p>
              <a:pPr lvl="0" algn="ctr" defTabSz="4572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600" kern="0" dirty="0">
                  <a:solidFill>
                    <a:srgbClr val="404040"/>
                  </a:solidFill>
                  <a:latin typeface="Arial" pitchFamily="34"/>
                  <a:ea typeface="Open Sans" pitchFamily="34"/>
                  <a:cs typeface="Arial" pitchFamily="34"/>
                </a:rPr>
                <a:t>New EU regulation on Food Information to Consumers was published</a:t>
              </a:r>
              <a:endParaRPr lang="en-US" sz="1600" b="0" i="0" u="none" strike="noStrike" kern="0" cap="none" spc="0" baseline="0" dirty="0">
                <a:solidFill>
                  <a:srgbClr val="404040"/>
                </a:solidFill>
                <a:uFillTx/>
                <a:latin typeface="Arial" pitchFamily="34"/>
                <a:ea typeface="Open Sans" pitchFamily="34"/>
                <a:cs typeface="Arial" pitchFamily="34"/>
              </a:endParaRPr>
            </a:p>
          </p:txBody>
        </p:sp>
        <p:sp>
          <p:nvSpPr>
            <p:cNvPr id="43" name="Rectangle 90">
              <a:extLst>
                <a:ext uri="{FF2B5EF4-FFF2-40B4-BE49-F238E27FC236}">
                  <a16:creationId xmlns:a16="http://schemas.microsoft.com/office/drawing/2014/main" id="{26365FA2-5634-4DE8-B649-EBA50A1C042E}"/>
                </a:ext>
              </a:extLst>
            </p:cNvPr>
            <p:cNvSpPr/>
            <p:nvPr/>
          </p:nvSpPr>
          <p:spPr>
            <a:xfrm>
              <a:off x="10215643" y="3470358"/>
              <a:ext cx="65" cy="32265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Open Sans" pitchFamily="34"/>
                <a:cs typeface="Arial" pitchFamily="34"/>
              </a:endParaRPr>
            </a:p>
          </p:txBody>
        </p:sp>
      </p:grpSp>
      <p:grpSp>
        <p:nvGrpSpPr>
          <p:cNvPr id="44" name="Group 94">
            <a:extLst>
              <a:ext uri="{FF2B5EF4-FFF2-40B4-BE49-F238E27FC236}">
                <a16:creationId xmlns:a16="http://schemas.microsoft.com/office/drawing/2014/main" id="{8FFE8A5E-1460-433D-8DBB-4831BC8E5080}"/>
              </a:ext>
            </a:extLst>
          </p:cNvPr>
          <p:cNvGrpSpPr/>
          <p:nvPr/>
        </p:nvGrpSpPr>
        <p:grpSpPr>
          <a:xfrm>
            <a:off x="1067343" y="3430755"/>
            <a:ext cx="1729669" cy="1772376"/>
            <a:chOff x="1067343" y="3430755"/>
            <a:chExt cx="1729669" cy="1772376"/>
          </a:xfrm>
        </p:grpSpPr>
        <p:sp>
          <p:nvSpPr>
            <p:cNvPr id="47" name="TextBox 76">
              <a:extLst>
                <a:ext uri="{FF2B5EF4-FFF2-40B4-BE49-F238E27FC236}">
                  <a16:creationId xmlns:a16="http://schemas.microsoft.com/office/drawing/2014/main" id="{D559F3B7-1ED4-4541-B357-7BABA020221B}"/>
                </a:ext>
              </a:extLst>
            </p:cNvPr>
            <p:cNvSpPr txBox="1"/>
            <p:nvPr/>
          </p:nvSpPr>
          <p:spPr>
            <a:xfrm>
              <a:off x="1067343" y="4118219"/>
              <a:ext cx="1729669" cy="108491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265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1991</a:t>
              </a:r>
            </a:p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0" cap="none" spc="0" baseline="0" dirty="0">
                  <a:solidFill>
                    <a:srgbClr val="404040"/>
                  </a:solidFill>
                  <a:uFillTx/>
                  <a:latin typeface="Arial" pitchFamily="34"/>
                  <a:ea typeface="Open Sans" pitchFamily="34"/>
                  <a:cs typeface="Arial" pitchFamily="34"/>
                </a:rPr>
                <a:t>Experts &amp; COMA set Dietary Reference Values</a:t>
              </a:r>
            </a:p>
          </p:txBody>
        </p:sp>
        <p:grpSp>
          <p:nvGrpSpPr>
            <p:cNvPr id="49" name="Group 93">
              <a:extLst>
                <a:ext uri="{FF2B5EF4-FFF2-40B4-BE49-F238E27FC236}">
                  <a16:creationId xmlns:a16="http://schemas.microsoft.com/office/drawing/2014/main" id="{311E64B3-25AD-4C37-B237-5CD7C1F48837}"/>
                </a:ext>
              </a:extLst>
            </p:cNvPr>
            <p:cNvGrpSpPr/>
            <p:nvPr/>
          </p:nvGrpSpPr>
          <p:grpSpPr>
            <a:xfrm>
              <a:off x="1145213" y="3430755"/>
              <a:ext cx="1622986" cy="573476"/>
              <a:chOff x="1145213" y="3430755"/>
              <a:chExt cx="1622986" cy="573476"/>
            </a:xfrm>
          </p:grpSpPr>
          <p:sp>
            <p:nvSpPr>
              <p:cNvPr id="50" name="Round Same Side Corner Rectangle 83">
                <a:extLst>
                  <a:ext uri="{FF2B5EF4-FFF2-40B4-BE49-F238E27FC236}">
                    <a16:creationId xmlns:a16="http://schemas.microsoft.com/office/drawing/2014/main" id="{29696317-18A8-4B56-98A3-7BB790D7FA56}"/>
                  </a:ext>
                </a:extLst>
              </p:cNvPr>
              <p:cNvSpPr/>
              <p:nvPr/>
            </p:nvSpPr>
            <p:spPr>
              <a:xfrm rot="16199987" flipH="1">
                <a:off x="1760677" y="2815291"/>
                <a:ext cx="392058" cy="1622986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val 50000"/>
                  <a:gd name="f8" fmla="abs f3"/>
                  <a:gd name="f9" fmla="abs f4"/>
                  <a:gd name="f10" fmla="abs f5"/>
                  <a:gd name="f11" fmla="?: f8 f3 1"/>
                  <a:gd name="f12" fmla="?: f9 f4 1"/>
                  <a:gd name="f13" fmla="?: f10 f5 1"/>
                  <a:gd name="f14" fmla="*/ f11 1 21600"/>
                  <a:gd name="f15" fmla="*/ f12 1 21600"/>
                  <a:gd name="f16" fmla="*/ 21600 f11 1"/>
                  <a:gd name="f17" fmla="*/ 21600 f12 1"/>
                  <a:gd name="f18" fmla="min f15 f14"/>
                  <a:gd name="f19" fmla="*/ f16 1 f13"/>
                  <a:gd name="f20" fmla="*/ f17 1 f13"/>
                  <a:gd name="f21" fmla="val f19"/>
                  <a:gd name="f22" fmla="val f20"/>
                  <a:gd name="f23" fmla="*/ f6 f18 1"/>
                  <a:gd name="f24" fmla="+- f22 0 f6"/>
                  <a:gd name="f25" fmla="+- f21 0 f6"/>
                  <a:gd name="f26" fmla="*/ f21 f18 1"/>
                  <a:gd name="f27" fmla="*/ f22 f18 1"/>
                  <a:gd name="f28" fmla="min f25 f24"/>
                  <a:gd name="f29" fmla="*/ f28 f7 1"/>
                  <a:gd name="f30" fmla="*/ f28 f6 1"/>
                  <a:gd name="f31" fmla="*/ f29 1 100000"/>
                  <a:gd name="f32" fmla="*/ f30 1 100000"/>
                  <a:gd name="f33" fmla="+- f21 0 f31"/>
                  <a:gd name="f34" fmla="+- f22 0 f32"/>
                  <a:gd name="f35" fmla="+- f31 0 f32"/>
                  <a:gd name="f36" fmla="*/ f31 29289 1"/>
                  <a:gd name="f37" fmla="*/ f32 29289 1"/>
                  <a:gd name="f38" fmla="*/ f31 f18 1"/>
                  <a:gd name="f39" fmla="*/ f32 f18 1"/>
                  <a:gd name="f40" fmla="*/ f36 1 100000"/>
                  <a:gd name="f41" fmla="*/ f37 1 100000"/>
                  <a:gd name="f42" fmla="*/ f33 f18 1"/>
                  <a:gd name="f43" fmla="*/ f34 f18 1"/>
                  <a:gd name="f44" fmla="?: f35 f40 f41"/>
                  <a:gd name="f45" fmla="+- f22 0 f41"/>
                  <a:gd name="f46" fmla="*/ f40 f18 1"/>
                  <a:gd name="f47" fmla="+- f21 0 f44"/>
                  <a:gd name="f48" fmla="*/ f44 f18 1"/>
                  <a:gd name="f49" fmla="*/ f45 f18 1"/>
                  <a:gd name="f50" fmla="*/ f47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8" t="f46" r="f50" b="f49"/>
                <a:pathLst>
                  <a:path>
                    <a:moveTo>
                      <a:pt x="f38" y="f23"/>
                    </a:moveTo>
                    <a:lnTo>
                      <a:pt x="f42" y="f23"/>
                    </a:lnTo>
                    <a:arcTo wR="f38" hR="f38" stAng="f2" swAng="f1"/>
                    <a:lnTo>
                      <a:pt x="f26" y="f43"/>
                    </a:lnTo>
                    <a:arcTo wR="f39" hR="f39" stAng="f6" swAng="f1"/>
                    <a:lnTo>
                      <a:pt x="f39" y="f27"/>
                    </a:lnTo>
                    <a:arcTo wR="f39" hR="f39" stAng="f1" swAng="f1"/>
                    <a:lnTo>
                      <a:pt x="f23" y="f38"/>
                    </a:lnTo>
                    <a:arcTo wR="f38" hR="f38" stAng="f0" swAng="f1"/>
                    <a:close/>
                  </a:path>
                </a:pathLst>
              </a:custGeom>
              <a:solidFill>
                <a:srgbClr val="193C69"/>
              </a:solidFill>
              <a:ln cap="flat">
                <a:noFill/>
                <a:prstDash val="solid"/>
              </a:ln>
            </p:spPr>
            <p:txBody>
              <a:bodyPr vert="horz" wrap="square" lIns="109709" tIns="54854" rIns="109709" bIns="54854" anchor="ctr" anchorCtr="1" compatLnSpc="1">
                <a:noAutofit/>
              </a:bodyPr>
              <a:lstStyle/>
              <a:p>
                <a:pPr marL="0" marR="0" lvl="0" indent="0" algn="ctr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bg-BG" sz="1050" b="0" i="0" u="none" strike="noStrike" kern="0" cap="none" spc="0" baseline="0">
                  <a:solidFill>
                    <a:srgbClr val="2E2E2E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51" name="Freeform 734">
                <a:extLst>
                  <a:ext uri="{FF2B5EF4-FFF2-40B4-BE49-F238E27FC236}">
                    <a16:creationId xmlns:a16="http://schemas.microsoft.com/office/drawing/2014/main" id="{B19E7375-D710-4106-99E0-A1CC82445040}"/>
                  </a:ext>
                </a:extLst>
              </p:cNvPr>
              <p:cNvSpPr/>
              <p:nvPr/>
            </p:nvSpPr>
            <p:spPr>
              <a:xfrm rot="5400013">
                <a:off x="1883499" y="3741570"/>
                <a:ext cx="224604" cy="30071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63"/>
                  <a:gd name="f7" fmla="val 354"/>
                  <a:gd name="f8" fmla="val 43"/>
                  <a:gd name="f9" fmla="val 348"/>
                  <a:gd name="f10" fmla="val 250"/>
                  <a:gd name="f11" fmla="val 198"/>
                  <a:gd name="f12" fmla="val 259"/>
                  <a:gd name="f13" fmla="val 192"/>
                  <a:gd name="f14" fmla="val 262"/>
                  <a:gd name="f15" fmla="val 186"/>
                  <a:gd name="f16" fmla="val 178"/>
                  <a:gd name="f17" fmla="val 169"/>
                  <a:gd name="f18" fmla="val 161"/>
                  <a:gd name="f19" fmla="val 155"/>
                  <a:gd name="f20" fmla="val 5"/>
                  <a:gd name="f21" fmla="val 35"/>
                  <a:gd name="f22" fmla="val 23"/>
                  <a:gd name="f23" fmla="val 14"/>
                  <a:gd name="f24" fmla="val 8"/>
                  <a:gd name="f25" fmla="val 16"/>
                  <a:gd name="f26" fmla="val 28"/>
                  <a:gd name="f27" fmla="val 324"/>
                  <a:gd name="f28" fmla="val 336"/>
                  <a:gd name="f29" fmla="val 344"/>
                  <a:gd name="f30" fmla="val 350"/>
                  <a:gd name="f31" fmla="val 353"/>
                  <a:gd name="f32" fmla="+- 0 0 -90"/>
                  <a:gd name="f33" fmla="*/ f3 1 263"/>
                  <a:gd name="f34" fmla="*/ f4 1 354"/>
                  <a:gd name="f35" fmla="+- f7 0 f5"/>
                  <a:gd name="f36" fmla="+- f6 0 f5"/>
                  <a:gd name="f37" fmla="*/ f32 f0 1"/>
                  <a:gd name="f38" fmla="*/ f36 1 263"/>
                  <a:gd name="f39" fmla="*/ f35 1 354"/>
                  <a:gd name="f40" fmla="*/ 43 f36 1"/>
                  <a:gd name="f41" fmla="*/ 348 f35 1"/>
                  <a:gd name="f42" fmla="*/ 250 f36 1"/>
                  <a:gd name="f43" fmla="*/ 198 f35 1"/>
                  <a:gd name="f44" fmla="*/ 262 f36 1"/>
                  <a:gd name="f45" fmla="*/ 178 f35 1"/>
                  <a:gd name="f46" fmla="*/ 155 f35 1"/>
                  <a:gd name="f47" fmla="*/ 5 f35 1"/>
                  <a:gd name="f48" fmla="*/ 14 f36 1"/>
                  <a:gd name="f49" fmla="*/ 0 f36 1"/>
                  <a:gd name="f50" fmla="*/ 28 f35 1"/>
                  <a:gd name="f51" fmla="*/ 324 f35 1"/>
                  <a:gd name="f52" fmla="*/ 350 f35 1"/>
                  <a:gd name="f53" fmla="*/ f37 1 f2"/>
                  <a:gd name="f54" fmla="*/ f40 1 263"/>
                  <a:gd name="f55" fmla="*/ f41 1 354"/>
                  <a:gd name="f56" fmla="*/ f42 1 263"/>
                  <a:gd name="f57" fmla="*/ f43 1 354"/>
                  <a:gd name="f58" fmla="*/ f44 1 263"/>
                  <a:gd name="f59" fmla="*/ f45 1 354"/>
                  <a:gd name="f60" fmla="*/ f46 1 354"/>
                  <a:gd name="f61" fmla="*/ f47 1 354"/>
                  <a:gd name="f62" fmla="*/ f48 1 263"/>
                  <a:gd name="f63" fmla="*/ f49 1 263"/>
                  <a:gd name="f64" fmla="*/ f50 1 354"/>
                  <a:gd name="f65" fmla="*/ f51 1 354"/>
                  <a:gd name="f66" fmla="*/ f52 1 354"/>
                  <a:gd name="f67" fmla="*/ 0 1 f38"/>
                  <a:gd name="f68" fmla="*/ f6 1 f38"/>
                  <a:gd name="f69" fmla="*/ 0 1 f39"/>
                  <a:gd name="f70" fmla="*/ f7 1 f39"/>
                  <a:gd name="f71" fmla="+- f53 0 f1"/>
                  <a:gd name="f72" fmla="*/ f54 1 f38"/>
                  <a:gd name="f73" fmla="*/ f55 1 f39"/>
                  <a:gd name="f74" fmla="*/ f56 1 f38"/>
                  <a:gd name="f75" fmla="*/ f57 1 f39"/>
                  <a:gd name="f76" fmla="*/ f58 1 f38"/>
                  <a:gd name="f77" fmla="*/ f59 1 f39"/>
                  <a:gd name="f78" fmla="*/ f60 1 f39"/>
                  <a:gd name="f79" fmla="*/ f61 1 f39"/>
                  <a:gd name="f80" fmla="*/ f62 1 f38"/>
                  <a:gd name="f81" fmla="*/ f63 1 f38"/>
                  <a:gd name="f82" fmla="*/ f64 1 f39"/>
                  <a:gd name="f83" fmla="*/ f65 1 f39"/>
                  <a:gd name="f84" fmla="*/ f66 1 f39"/>
                  <a:gd name="f85" fmla="*/ f67 f33 1"/>
                  <a:gd name="f86" fmla="*/ f68 f33 1"/>
                  <a:gd name="f87" fmla="*/ f70 f34 1"/>
                  <a:gd name="f88" fmla="*/ f69 f34 1"/>
                  <a:gd name="f89" fmla="*/ f72 f33 1"/>
                  <a:gd name="f90" fmla="*/ f73 f34 1"/>
                  <a:gd name="f91" fmla="*/ f74 f33 1"/>
                  <a:gd name="f92" fmla="*/ f75 f34 1"/>
                  <a:gd name="f93" fmla="*/ f76 f33 1"/>
                  <a:gd name="f94" fmla="*/ f77 f34 1"/>
                  <a:gd name="f95" fmla="*/ f78 f34 1"/>
                  <a:gd name="f96" fmla="*/ f79 f34 1"/>
                  <a:gd name="f97" fmla="*/ f80 f33 1"/>
                  <a:gd name="f98" fmla="*/ f81 f33 1"/>
                  <a:gd name="f99" fmla="*/ f82 f34 1"/>
                  <a:gd name="f100" fmla="*/ f83 f34 1"/>
                  <a:gd name="f101" fmla="*/ f84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1">
                    <a:pos x="f89" y="f90"/>
                  </a:cxn>
                  <a:cxn ang="f71">
                    <a:pos x="f89" y="f90"/>
                  </a:cxn>
                  <a:cxn ang="f71">
                    <a:pos x="f91" y="f92"/>
                  </a:cxn>
                  <a:cxn ang="f71">
                    <a:pos x="f93" y="f94"/>
                  </a:cxn>
                  <a:cxn ang="f71">
                    <a:pos x="f91" y="f95"/>
                  </a:cxn>
                  <a:cxn ang="f71">
                    <a:pos x="f89" y="f96"/>
                  </a:cxn>
                  <a:cxn ang="f71">
                    <a:pos x="f97" y="f96"/>
                  </a:cxn>
                  <a:cxn ang="f71">
                    <a:pos x="f98" y="f99"/>
                  </a:cxn>
                  <a:cxn ang="f71">
                    <a:pos x="f98" y="f100"/>
                  </a:cxn>
                  <a:cxn ang="f71">
                    <a:pos x="f97" y="f101"/>
                  </a:cxn>
                  <a:cxn ang="f71">
                    <a:pos x="f89" y="f90"/>
                  </a:cxn>
                </a:cxnLst>
                <a:rect l="f85" t="f88" r="f86" b="f87"/>
                <a:pathLst>
                  <a:path w="263" h="354">
                    <a:moveTo>
                      <a:pt x="f8" y="f9"/>
                    </a:moveTo>
                    <a:lnTo>
                      <a:pt x="f8" y="f9"/>
                    </a:lnTo>
                    <a:cubicBezTo>
                      <a:pt x="f10" y="f11"/>
                      <a:pt x="f10" y="f11"/>
                      <a:pt x="f10" y="f11"/>
                    </a:cubicBezTo>
                    <a:cubicBezTo>
                      <a:pt x="f12" y="f13"/>
                      <a:pt x="f14" y="f15"/>
                      <a:pt x="f14" y="f16"/>
                    </a:cubicBezTo>
                    <a:cubicBezTo>
                      <a:pt x="f14" y="f17"/>
                      <a:pt x="f12" y="f18"/>
                      <a:pt x="f10" y="f19"/>
                    </a:cubicBezTo>
                    <a:cubicBezTo>
                      <a:pt x="f8" y="f20"/>
                      <a:pt x="f8" y="f20"/>
                      <a:pt x="f8" y="f20"/>
                    </a:cubicBezTo>
                    <a:cubicBezTo>
                      <a:pt x="f21" y="f5"/>
                      <a:pt x="f22" y="f5"/>
                      <a:pt x="f23" y="f20"/>
                    </a:cubicBezTo>
                    <a:cubicBezTo>
                      <a:pt x="f20" y="f24"/>
                      <a:pt x="f5" y="f25"/>
                      <a:pt x="f5" y="f26"/>
                    </a:cubicBezTo>
                    <a:cubicBezTo>
                      <a:pt x="f5" y="f27"/>
                      <a:pt x="f5" y="f27"/>
                      <a:pt x="f5" y="f27"/>
                    </a:cubicBezTo>
                    <a:cubicBezTo>
                      <a:pt x="f5" y="f28"/>
                      <a:pt x="f20" y="f29"/>
                      <a:pt x="f23" y="f30"/>
                    </a:cubicBezTo>
                    <a:cubicBezTo>
                      <a:pt x="f22" y="f31"/>
                      <a:pt x="f21" y="f31"/>
                      <a:pt x="f8" y="f9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050" b="0" i="0" u="none" strike="noStrike" kern="0" cap="none" spc="0" baseline="0">
                  <a:solidFill>
                    <a:srgbClr val="2E2E2E"/>
                  </a:solidFill>
                  <a:uFillTx/>
                  <a:latin typeface="Arial" pitchFamily="34"/>
                  <a:cs typeface="Arial" pitchFamily="34"/>
                </a:endParaRPr>
              </a:p>
            </p:txBody>
          </p:sp>
          <p:sp>
            <p:nvSpPr>
              <p:cNvPr id="52" name="Rectangle 91">
                <a:extLst>
                  <a:ext uri="{FF2B5EF4-FFF2-40B4-BE49-F238E27FC236}">
                    <a16:creationId xmlns:a16="http://schemas.microsoft.com/office/drawing/2014/main" id="{53FC3E1B-5109-4399-BA4A-66D7F2DBAA7F}"/>
                  </a:ext>
                </a:extLst>
              </p:cNvPr>
              <p:cNvSpPr/>
              <p:nvPr/>
            </p:nvSpPr>
            <p:spPr>
              <a:xfrm>
                <a:off x="1983510" y="3484220"/>
                <a:ext cx="65" cy="322652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t" anchorCtr="1" compatLnSpc="1">
                <a:spAutoFit/>
              </a:bodyPr>
              <a:lstStyle/>
              <a:p>
                <a:pPr marL="0" marR="0" lvl="0" indent="0" algn="ctr" defTabSz="457200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b="0" i="0" u="none" strike="noStrike" kern="0" cap="none" spc="0" baseline="0" dirty="0">
                  <a:solidFill>
                    <a:srgbClr val="FFFFFF"/>
                  </a:solidFill>
                  <a:uFillTx/>
                  <a:latin typeface="Arial" pitchFamily="34"/>
                  <a:ea typeface="Open Sans" pitchFamily="34"/>
                  <a:cs typeface="Arial" pitchFamily="34"/>
                </a:endParaRPr>
              </a:p>
            </p:txBody>
          </p:sp>
        </p:grpSp>
      </p:grpSp>
      <p:sp>
        <p:nvSpPr>
          <p:cNvPr id="54" name="TextBox 76">
            <a:extLst>
              <a:ext uri="{FF2B5EF4-FFF2-40B4-BE49-F238E27FC236}">
                <a16:creationId xmlns:a16="http://schemas.microsoft.com/office/drawing/2014/main" id="{17006348-630B-4D40-A015-18C20523A1C2}"/>
              </a:ext>
            </a:extLst>
          </p:cNvPr>
          <p:cNvSpPr txBox="1"/>
          <p:nvPr/>
        </p:nvSpPr>
        <p:spPr>
          <a:xfrm>
            <a:off x="32489" y="2221156"/>
            <a:ext cx="1729669" cy="8386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26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 dirty="0">
                <a:solidFill>
                  <a:srgbClr val="404040"/>
                </a:solidFill>
                <a:uFillTx/>
                <a:latin typeface="Arial" pitchFamily="34"/>
                <a:ea typeface="Open Sans" pitchFamily="34"/>
                <a:cs typeface="Arial" pitchFamily="34"/>
              </a:rPr>
              <a:t>1979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404040"/>
                </a:solidFill>
                <a:uFillTx/>
                <a:latin typeface="Arial" pitchFamily="34"/>
                <a:ea typeface="Open Sans" pitchFamily="34"/>
                <a:cs typeface="Arial" pitchFamily="34"/>
              </a:rPr>
              <a:t>EU General Labelling Directive </a:t>
            </a: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202C9926-3760-4B0D-9407-1F0B9A6382A6}"/>
              </a:ext>
            </a:extLst>
          </p:cNvPr>
          <p:cNvSpPr txBox="1">
            <a:spLocks/>
          </p:cNvSpPr>
          <p:nvPr/>
        </p:nvSpPr>
        <p:spPr>
          <a:xfrm>
            <a:off x="239353" y="179999"/>
            <a:ext cx="8079702" cy="99000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000" b="1" i="0" u="none" strike="noStrike" kern="1200" cap="none" spc="0" baseline="0">
                <a:solidFill>
                  <a:srgbClr val="193C6A"/>
                </a:solidFill>
                <a:uFillTx/>
                <a:latin typeface="Arial"/>
              </a:defRPr>
            </a:lvl1pPr>
          </a:lstStyle>
          <a:p>
            <a:r>
              <a:rPr lang="en-GB" dirty="0">
                <a:solidFill>
                  <a:srgbClr val="CE3263"/>
                </a:solidFill>
              </a:rPr>
              <a:t>A brief history of food labels in the UK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0D5A1A-6474-49B5-A91A-0556AB375C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999" y="1454398"/>
            <a:ext cx="5600818" cy="3949202"/>
          </a:xfrm>
        </p:spPr>
        <p:txBody>
          <a:bodyPr anchor="ctr"/>
          <a:lstStyle/>
          <a:p>
            <a:pPr lvl="0">
              <a:lnSpc>
                <a:spcPct val="110000"/>
              </a:lnSpc>
            </a:pPr>
            <a:r>
              <a:rPr lang="en-GB" sz="3200" dirty="0">
                <a:solidFill>
                  <a:srgbClr val="CE3263"/>
                </a:solidFill>
              </a:rPr>
              <a:t>Nutrition information on pack – the rules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7D6354-ADA4-4A23-9558-56AB613CA6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6082680" cy="4892698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en-GB" sz="1900" b="1" dirty="0">
              <a:solidFill>
                <a:srgbClr val="7F9BC0"/>
              </a:solidFill>
            </a:endParaRPr>
          </a:p>
          <a:p>
            <a:pPr lvl="0">
              <a:lnSpc>
                <a:spcPct val="80000"/>
              </a:lnSpc>
            </a:pPr>
            <a:r>
              <a:rPr lang="en-GB" sz="1900" b="1" dirty="0">
                <a:solidFill>
                  <a:srgbClr val="48517F"/>
                </a:solidFill>
              </a:rPr>
              <a:t>Information</a:t>
            </a:r>
            <a:r>
              <a:rPr lang="en-GB" sz="1900" b="1" dirty="0">
                <a:solidFill>
                  <a:srgbClr val="7F9BC0"/>
                </a:solidFill>
              </a:rPr>
              <a:t> </a:t>
            </a:r>
            <a:r>
              <a:rPr lang="en-GB" sz="1900" b="1" dirty="0">
                <a:solidFill>
                  <a:srgbClr val="48517F"/>
                </a:solidFill>
              </a:rPr>
              <a:t>required by the Regulation (on the labels of pre-packed food and drink products):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Name of food or drink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List of ingredients (including additives and allergens)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Weight or volume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Date mark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Storage and preparation conditions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Name and address of the manufacturer, packer or seller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Country of origin and place of provenance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solidFill>
                  <a:srgbClr val="7F9BC0"/>
                </a:solidFill>
              </a:rPr>
              <a:t>Nutrition information</a:t>
            </a:r>
          </a:p>
          <a:p>
            <a:pPr lvl="0">
              <a:lnSpc>
                <a:spcPct val="80000"/>
              </a:lnSpc>
            </a:pPr>
            <a:endParaRPr lang="en-GB" sz="1900" dirty="0">
              <a:solidFill>
                <a:srgbClr val="7F9BC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9C149C-C527-4984-BE17-38D6F0DD2A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53" y="179999"/>
            <a:ext cx="8079702" cy="990002"/>
          </a:xfrm>
        </p:spPr>
        <p:txBody>
          <a:bodyPr/>
          <a:lstStyle/>
          <a:p>
            <a:pPr lvl="0"/>
            <a:r>
              <a:rPr lang="en-GB" dirty="0">
                <a:solidFill>
                  <a:srgbClr val="CE3263"/>
                </a:solidFill>
              </a:rPr>
              <a:t>Food information to consumers regulation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8BFC2BB-DD1C-454A-90D2-9372B5E90266}"/>
              </a:ext>
            </a:extLst>
          </p:cNvPr>
          <p:cNvGrpSpPr/>
          <p:nvPr/>
        </p:nvGrpSpPr>
        <p:grpSpPr>
          <a:xfrm>
            <a:off x="6295525" y="2144112"/>
            <a:ext cx="5740557" cy="3827404"/>
            <a:chOff x="6295525" y="2144112"/>
            <a:chExt cx="5740557" cy="3827404"/>
          </a:xfrm>
        </p:grpSpPr>
        <p:pic>
          <p:nvPicPr>
            <p:cNvPr id="6" name="Picture 5" descr="A close up of text on a white background&#10;&#10;Description generated with very high confidence">
              <a:extLst>
                <a:ext uri="{FF2B5EF4-FFF2-40B4-BE49-F238E27FC236}">
                  <a16:creationId xmlns:a16="http://schemas.microsoft.com/office/drawing/2014/main" id="{F398E659-37A0-41DD-B78E-B4A428CB9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5525" y="2144112"/>
              <a:ext cx="5740557" cy="382740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0CF850-A741-44E8-B416-E7235697F698}"/>
                </a:ext>
              </a:extLst>
            </p:cNvPr>
            <p:cNvSpPr/>
            <p:nvPr/>
          </p:nvSpPr>
          <p:spPr>
            <a:xfrm>
              <a:off x="10068906" y="2249213"/>
              <a:ext cx="420413" cy="42041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1EDF0"/>
            </a:solidFill>
            <a:ln w="12701" cap="flat">
              <a:solidFill>
                <a:srgbClr val="F1EDF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DE1F3-162B-4862-9704-B19C5AE751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0002" y="1515297"/>
            <a:ext cx="5856000" cy="4892698"/>
          </a:xfrm>
        </p:spPr>
        <p:txBody>
          <a:bodyPr anchorCtr="1"/>
          <a:lstStyle/>
          <a:p>
            <a:pPr lvl="0" algn="ctr"/>
            <a:endParaRPr lang="en-GB">
              <a:solidFill>
                <a:srgbClr val="48517F"/>
              </a:solidFill>
            </a:endParaRPr>
          </a:p>
          <a:p>
            <a:pPr lvl="0" algn="ctr"/>
            <a:r>
              <a:rPr lang="en-GB">
                <a:solidFill>
                  <a:srgbClr val="48517F"/>
                </a:solidFill>
              </a:rPr>
              <a:t>FOP Nutrition Labelling or ‘traffic light’ labelling is voluntary in the UK and was introduced in 2013</a:t>
            </a:r>
          </a:p>
          <a:p>
            <a:pPr lvl="0" algn="ctr"/>
            <a:endParaRPr lang="en-GB">
              <a:solidFill>
                <a:srgbClr val="48517F"/>
              </a:solidFill>
            </a:endParaRPr>
          </a:p>
          <a:p>
            <a:pPr lvl="0" algn="ctr"/>
            <a:r>
              <a:rPr lang="en-GB">
                <a:solidFill>
                  <a:srgbClr val="48517F"/>
                </a:solidFill>
              </a:rPr>
              <a:t>It is present on </a:t>
            </a:r>
          </a:p>
          <a:p>
            <a:pPr lvl="0" algn="ctr"/>
            <a:r>
              <a:rPr lang="en-GB" sz="6600">
                <a:solidFill>
                  <a:srgbClr val="48517F"/>
                </a:solidFill>
              </a:rPr>
              <a:t>2/3 </a:t>
            </a:r>
          </a:p>
          <a:p>
            <a:pPr lvl="0" algn="ctr"/>
            <a:r>
              <a:rPr lang="en-GB">
                <a:solidFill>
                  <a:srgbClr val="48517F"/>
                </a:solidFill>
              </a:rPr>
              <a:t>packaged food and drink products</a:t>
            </a:r>
          </a:p>
          <a:p>
            <a:pPr lvl="0" algn="ctr"/>
            <a:r>
              <a:rPr lang="en-GB" sz="1200">
                <a:solidFill>
                  <a:srgbClr val="48517F"/>
                </a:solidFill>
              </a:rPr>
              <a:t>(DoH, 2018)</a:t>
            </a:r>
            <a:endParaRPr lang="en-GB">
              <a:solidFill>
                <a:srgbClr val="48517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8244B-3AFC-4269-A664-A842C0BF8D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>
                <a:solidFill>
                  <a:srgbClr val="CE3263"/>
                </a:solidFill>
              </a:rPr>
              <a:t>What about Front of Pack labelling?</a:t>
            </a:r>
          </a:p>
        </p:txBody>
      </p:sp>
      <p:pic>
        <p:nvPicPr>
          <p:cNvPr id="4" name="Picture 4" descr="A person standing in front of a store&#10;&#10;Description generated with very high confidence">
            <a:extLst>
              <a:ext uri="{FF2B5EF4-FFF2-40B4-BE49-F238E27FC236}">
                <a16:creationId xmlns:a16="http://schemas.microsoft.com/office/drawing/2014/main" id="{C03C04BE-D0DC-401A-A0FE-20B5F9E2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80" y="2062749"/>
            <a:ext cx="5697681" cy="37977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 meetings and on stage speak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REPORTS Innovation of the Wee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REPORTS Covers, contents, intros, autho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PRESENTATION meetings and on stage speaking">
  <a:themeElements>
    <a:clrScheme name="IGD">
      <a:dk1>
        <a:sysClr val="windowText" lastClr="000000"/>
      </a:dk1>
      <a:lt1>
        <a:sysClr val="window" lastClr="FFFFFF"/>
      </a:lt1>
      <a:dk2>
        <a:srgbClr val="404040"/>
      </a:dk2>
      <a:lt2>
        <a:srgbClr val="E7E6E6"/>
      </a:lt2>
      <a:accent1>
        <a:srgbClr val="193C6A"/>
      </a:accent1>
      <a:accent2>
        <a:srgbClr val="7F9BC0"/>
      </a:accent2>
      <a:accent3>
        <a:srgbClr val="F78600"/>
      </a:accent3>
      <a:accent4>
        <a:srgbClr val="799A2B"/>
      </a:accent4>
      <a:accent5>
        <a:srgbClr val="5D5BA5"/>
      </a:accent5>
      <a:accent6>
        <a:srgbClr val="FFCA3A"/>
      </a:accent6>
      <a:hlink>
        <a:srgbClr val="193C6A"/>
      </a:hlink>
      <a:folHlink>
        <a:srgbClr val="954F72"/>
      </a:folHlink>
    </a:clrScheme>
    <a:fontScheme name="IG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600"/>
          </a:spcAft>
          <a:defRPr sz="11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spcAft>
            <a:spcPts val="600"/>
          </a:spcAft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GD Presentation 16x9" id="{7950BDCB-B187-43B6-89DE-55C80D305D15}" vid="{2CA518BB-3ECC-4CC8-A491-607F92C05209}"/>
    </a:ext>
  </a:extLst>
</a:theme>
</file>

<file path=ppt/theme/theme1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PORTS Covers, contents, intros, autho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PORTS 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PORTS Image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PORTS Chart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EPORTS Text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EPORTS Table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REPORTS Closing, CTA, more inf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REPORTS Snapsho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IGD%20Presentation%2016x9</Template>
  <TotalTime>3535</TotalTime>
  <Words>1836</Words>
  <Application>Microsoft Office PowerPoint</Application>
  <PresentationFormat>Widescreen</PresentationFormat>
  <Paragraphs>270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Arial</vt:lpstr>
      <vt:lpstr>Calibri</vt:lpstr>
      <vt:lpstr>Cambria</vt:lpstr>
      <vt:lpstr>Helvetica-Bold</vt:lpstr>
      <vt:lpstr>MS Mincho</vt:lpstr>
      <vt:lpstr>Open Sans</vt:lpstr>
      <vt:lpstr>Times New Roman</vt:lpstr>
      <vt:lpstr>PRESENTATION meetings and on stage speaking</vt:lpstr>
      <vt:lpstr>REPORTS Covers, contents, intros, authors</vt:lpstr>
      <vt:lpstr>REPORTS Chapter slides</vt:lpstr>
      <vt:lpstr>REPORTS Image layouts</vt:lpstr>
      <vt:lpstr>REPORTS Chart layouts</vt:lpstr>
      <vt:lpstr>REPORTS Text layouts</vt:lpstr>
      <vt:lpstr>REPORTS Table layouts</vt:lpstr>
      <vt:lpstr>REPORTS Closing, CTA, more info</vt:lpstr>
      <vt:lpstr>REPORTS Snapshots</vt:lpstr>
      <vt:lpstr>REPORTS Innovation of the Week</vt:lpstr>
      <vt:lpstr>1_REPORTS Covers, contents, intros, authors</vt:lpstr>
      <vt:lpstr>1_PRESENTATION meetings and on stage speaking</vt:lpstr>
      <vt:lpstr>1_Custom Design</vt:lpstr>
      <vt:lpstr>Food labelling – understanding front of pack nutrition labelling</vt:lpstr>
      <vt:lpstr>Food labelling – understanding front of pack nutrition labelling</vt:lpstr>
      <vt:lpstr>Agenda</vt:lpstr>
      <vt:lpstr>Who are IGD?</vt:lpstr>
      <vt:lpstr>PowerPoint Presentation</vt:lpstr>
      <vt:lpstr>PowerPoint Presentation</vt:lpstr>
      <vt:lpstr>PowerPoint Presentation</vt:lpstr>
      <vt:lpstr>Food information to consumers regulation</vt:lpstr>
      <vt:lpstr>What about Front of Pack labelling?</vt:lpstr>
      <vt:lpstr>PowerPoint Presentation</vt:lpstr>
      <vt:lpstr>Consumer Research</vt:lpstr>
      <vt:lpstr>Shoppers confused and sceptical about labelling </vt:lpstr>
      <vt:lpstr>However, there is appetite to use nutrition labels more</vt:lpstr>
      <vt:lpstr>What’s helpful about current labelling? </vt:lpstr>
      <vt:lpstr>Majority of shoppers looking for consistency </vt:lpstr>
      <vt:lpstr>Around half claim to have looked at nutritional labels in last three months</vt:lpstr>
      <vt:lpstr>1 in 4 are not understanding portion size labelling</vt:lpstr>
      <vt:lpstr>6 in 10 are not fully understanding reference intakes</vt:lpstr>
      <vt:lpstr>PowerPoint Presentation</vt:lpstr>
      <vt:lpstr>Tackling confusion through education</vt:lpstr>
      <vt:lpstr>Know your label</vt:lpstr>
      <vt:lpstr>Know your colours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Know your portions</vt:lpstr>
      <vt:lpstr>Know your calories</vt:lpstr>
      <vt:lpstr>Know your daily allowance</vt:lpstr>
      <vt:lpstr>Know your daily allowance</vt:lpstr>
      <vt:lpstr>Message adopters</vt:lpstr>
      <vt:lpstr>Let’s try…</vt:lpstr>
      <vt:lpstr>Let’s try…</vt:lpstr>
      <vt:lpstr>Nutrition labelling guides</vt:lpstr>
      <vt:lpstr>Conclusions</vt:lpstr>
      <vt:lpstr>Further reading</vt:lpstr>
      <vt:lpstr>Food – a fact of life resources and further reading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labelling – understanding front of pack nutrition labelling</dc:title>
  <dc:creator>Hannah Skeggs</dc:creator>
  <cp:lastModifiedBy>Frances Meek</cp:lastModifiedBy>
  <cp:revision>55</cp:revision>
  <dcterms:created xsi:type="dcterms:W3CDTF">2019-01-07T13:59:14Z</dcterms:created>
  <dcterms:modified xsi:type="dcterms:W3CDTF">2019-07-08T14:22:25Z</dcterms:modified>
</cp:coreProperties>
</file>