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7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microsoft.com/office/2007/relationships/hdphoto" Target="../media/hdphoto7.wdp"/><Relationship Id="rId10" Type="http://schemas.openxmlformats.org/officeDocument/2006/relationships/image" Target="../media/image27.jpe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ready to eat in spring (March - May)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6284" y="2513012"/>
            <a:ext cx="3070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Gooseberries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Rhubarb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11" y="3895945"/>
            <a:ext cx="3070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6486" y="2513012"/>
            <a:ext cx="3070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Haddock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Dory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Mackerel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Monkfish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Prawns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Bass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Salmon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Turbot</a:t>
            </a: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>
            <a:off x="1169988" y="2571750"/>
            <a:ext cx="971867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Cauliflowers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Celeriac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Kale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Purple Sprouting Broccoli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Spring Greens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00" y="5250162"/>
            <a:ext cx="1428222" cy="1361064"/>
          </a:xfrm>
          <a:prstGeom prst="rect">
            <a:avLst/>
          </a:prstGeom>
        </p:spPr>
      </p:pic>
      <p:pic>
        <p:nvPicPr>
          <p:cNvPr id="10" name="Picture 2" descr="C:\Users\Jenny\AppData\Local\Microsoft\Windows\INetCache\IE\EPRO8C7F\CSA-Red-Russian-Ka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60" y="5709169"/>
            <a:ext cx="1126194" cy="7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Jenny\AppData\Local\Microsoft\Windows\INetCache\IE\6T7W4HTR\lamb_cuttlets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5" b="85745" l="13429" r="89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8905" r="7448" b="11244"/>
          <a:stretch/>
        </p:blipFill>
        <p:spPr bwMode="auto">
          <a:xfrm>
            <a:off x="9655896" y="2835291"/>
            <a:ext cx="1810062" cy="1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80" y="5291504"/>
            <a:ext cx="1354824" cy="902418"/>
          </a:xfrm>
          <a:prstGeom prst="rect">
            <a:avLst/>
          </a:prstGeom>
        </p:spPr>
      </p:pic>
      <p:pic>
        <p:nvPicPr>
          <p:cNvPr id="13" name="Picture 10" descr="Image result for sea ba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01" y="4316414"/>
            <a:ext cx="2041757" cy="7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9969781" cy="720000"/>
          </a:xfrm>
        </p:spPr>
        <p:txBody>
          <a:bodyPr/>
          <a:lstStyle/>
          <a:p>
            <a:r>
              <a:rPr lang="en-GB" dirty="0" smtClean="0"/>
              <a:t>Food ready to eat in Summer (June-Sept)</a:t>
            </a:r>
            <a:endParaRPr lang="en-GB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Broad Beans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Fennel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Peas and green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Lettuce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salad leaves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potatoes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Radishes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Runner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538" y="2521475"/>
            <a:ext cx="3241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Currants – black, white and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Greengages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Loganberries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Raspberries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Strawberries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Tayberries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8995" y="2521475"/>
            <a:ext cx="3070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Pilchards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Salmon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8168" y="3997901"/>
            <a:ext cx="3070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Beef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Saltmarsh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Venison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11" descr="Image result for wild salm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7214" r="4158" b="21458"/>
          <a:stretch/>
        </p:blipFill>
        <p:spPr bwMode="auto">
          <a:xfrm>
            <a:off x="10044767" y="2521475"/>
            <a:ext cx="1364975" cy="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Jenny\AppData\Local\Microsoft\Windows\INetCache\IE\0RYEYTLC\Venison_Stea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08" y="3798337"/>
            <a:ext cx="1772391" cy="13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Image result for saltmarsh lam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33" b="75622" l="18327" r="888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26" t="11365" r="9459" b="22645"/>
          <a:stretch/>
        </p:blipFill>
        <p:spPr bwMode="auto">
          <a:xfrm>
            <a:off x="10727254" y="5131906"/>
            <a:ext cx="1528550" cy="11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enny\AppData\Local\Microsoft\Windows\INetCache\IE\0RYEYTLC\peapod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 bwMode="auto">
          <a:xfrm>
            <a:off x="2855992" y="5167375"/>
            <a:ext cx="1408563" cy="8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Jenny\AppData\Local\Microsoft\Windows\INetCache\IE\0RYEYTLC\IMG_1385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22467"/>
          <a:stretch/>
        </p:blipFill>
        <p:spPr bwMode="auto">
          <a:xfrm>
            <a:off x="5300256" y="5691574"/>
            <a:ext cx="1062982" cy="9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Jenny\AppData\Local\Microsoft\Windows\INetCache\IE\0RYEYTLC\1-1248158051Ix2h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38" y="4933818"/>
            <a:ext cx="1592543" cy="10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enny\AppData\Local\Microsoft\Windows\INetCache\IE\6T7W4HTR\120604669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14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/>
        </p:blipFill>
        <p:spPr bwMode="auto">
          <a:xfrm>
            <a:off x="3534294" y="5533703"/>
            <a:ext cx="1460521" cy="11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ready to eat in autumn (Oct - Nov)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9274" y="2283798"/>
            <a:ext cx="30707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Vegetables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Mushrooms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Lettuce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Potatoes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Pumpkin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Squashes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Sweetcorn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Watercress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1005" y="2291622"/>
            <a:ext cx="324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Blackberries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Elderberries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Sloes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6716" y="2258894"/>
            <a:ext cx="3070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Dover Sole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Flounders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Oysters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Skate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005" y="4611231"/>
            <a:ext cx="3070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Heather-fed Lamb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4" y="5453897"/>
            <a:ext cx="1223309" cy="1226679"/>
          </a:xfrm>
          <a:prstGeom prst="rect">
            <a:avLst/>
          </a:prstGeom>
        </p:spPr>
      </p:pic>
      <p:pic>
        <p:nvPicPr>
          <p:cNvPr id="9" name="Picture 2" descr="C:\Users\Jenny\AppData\Local\Microsoft\Windows\INetCache\IE\6T7W4HTR\597076,1312288371,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4881" b="6621"/>
          <a:stretch/>
        </p:blipFill>
        <p:spPr bwMode="auto">
          <a:xfrm>
            <a:off x="2738671" y="5203406"/>
            <a:ext cx="842726" cy="13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14" y="5886753"/>
            <a:ext cx="1404578" cy="93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149" y="5965596"/>
            <a:ext cx="941112" cy="623269"/>
          </a:xfrm>
          <a:prstGeom prst="rect">
            <a:avLst/>
          </a:prstGeom>
        </p:spPr>
      </p:pic>
      <p:pic>
        <p:nvPicPr>
          <p:cNvPr id="12" name="Picture 5" descr="Image result for slo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8122" r="8750" b="20027"/>
          <a:stretch/>
        </p:blipFill>
        <p:spPr bwMode="auto">
          <a:xfrm>
            <a:off x="4531005" y="5020375"/>
            <a:ext cx="1382629" cy="8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enny\AppData\Local\Microsoft\Windows\INetCache\IE\W52D0TNO\1200px-Microstomus_kitt_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78" b="81444" l="4000" r="93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17483" y="2417364"/>
            <a:ext cx="1535373" cy="11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Jenny\AppData\Local\Microsoft\Windows\INetCache\IE\W52D0TNO\meat_PNG392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97" y="5541789"/>
            <a:ext cx="1209447" cy="7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y\AppData\Local\Microsoft\Windows\INetCache\IE\W52D0TNO\Pacific_oysters_0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18" y="3384566"/>
            <a:ext cx="1531889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ready to eat in Winter (Dec – Feb)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2627" y="2111365"/>
            <a:ext cx="3070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Vegetables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Brussels Sprouts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Cabbage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Cauliflower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Celeriac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Curly Kale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Parsnips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Potatoes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Cabbage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Turnips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756" y="2200702"/>
            <a:ext cx="3241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Quince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010" y="2242234"/>
            <a:ext cx="30707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Grey Mullet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Mussels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Scallops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009" y="3657248"/>
            <a:ext cx="3070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Pheasant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Turkey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Duck </a:t>
            </a:r>
          </a:p>
        </p:txBody>
      </p:sp>
      <p:pic>
        <p:nvPicPr>
          <p:cNvPr id="10" name="Picture 4" descr="C:\Users\Jenny\AppData\Local\Microsoft\Windows\INetCache\IE\6T7W4HTR\Brimley_Appl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89894" l="1721" r="97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98" y="4137257"/>
            <a:ext cx="1511484" cy="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Jenny\AppData\Local\Microsoft\Windows\INetCache\IE\W52D0TNO\diulya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3" b="92733" l="286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8" b="8035"/>
          <a:stretch/>
        </p:blipFill>
        <p:spPr bwMode="auto">
          <a:xfrm>
            <a:off x="5586780" y="2729781"/>
            <a:ext cx="1252074" cy="1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Jenny\AppData\Local\Microsoft\Windows\INetCache\IE\6T7W4HTR\1024px-Mussels_at_Trouville_fish_marke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3" b="95898" l="98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21" y="2257813"/>
            <a:ext cx="1365535" cy="13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91" y="5071504"/>
            <a:ext cx="1832976" cy="1503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1" y="4347582"/>
            <a:ext cx="2286162" cy="1682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56" y="5342796"/>
            <a:ext cx="1564259" cy="960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66" y="3607462"/>
            <a:ext cx="1888219" cy="1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124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1_Custom Design</vt:lpstr>
      <vt:lpstr>Food ready to eat in spring (March - May)</vt:lpstr>
      <vt:lpstr>Food ready to eat in Summer (June-Sept)</vt:lpstr>
      <vt:lpstr>Food ready to eat in autumn (Oct - Nov)</vt:lpstr>
      <vt:lpstr>Food ready to eat in Winter (Dec – Feb)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ready to eat in spring (March - May)</dc:title>
  <dc:creator>Frances Meek</dc:creator>
  <cp:lastModifiedBy>Frances Meek</cp:lastModifiedBy>
  <cp:revision>1</cp:revision>
  <dcterms:created xsi:type="dcterms:W3CDTF">2019-03-20T09:57:12Z</dcterms:created>
  <dcterms:modified xsi:type="dcterms:W3CDTF">2019-03-20T09:57:59Z</dcterms:modified>
</cp:coreProperties>
</file>