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  <p:sldMasterId id="2147483760" r:id="rId11"/>
    <p:sldMasterId id="2147483762" r:id="rId12"/>
  </p:sldMasterIdLst>
  <p:notesMasterIdLst>
    <p:notesMasterId r:id="rId23"/>
  </p:notesMasterIdLst>
  <p:handoutMasterIdLst>
    <p:handoutMasterId r:id="rId24"/>
  </p:handoutMasterIdLst>
  <p:sldIdLst>
    <p:sldId id="505" r:id="rId13"/>
    <p:sldId id="499" r:id="rId14"/>
    <p:sldId id="493" r:id="rId15"/>
    <p:sldId id="507" r:id="rId16"/>
    <p:sldId id="501" r:id="rId17"/>
    <p:sldId id="504" r:id="rId18"/>
    <p:sldId id="503" r:id="rId19"/>
    <p:sldId id="502" r:id="rId20"/>
    <p:sldId id="506" r:id="rId21"/>
    <p:sldId id="36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19079AC5-0924-4790-8DBA-14C8E685DC29}"/>
    <pc:docChg chg="delSld">
      <pc:chgData name="Ewen Trafford" userId="e520b4bf-a196-48b7-bc10-b1590a457daa" providerId="ADAL" clId="{19079AC5-0924-4790-8DBA-14C8E685DC29}" dt="2022-12-08T14:04:41.516" v="4" actId="47"/>
      <pc:docMkLst>
        <pc:docMk/>
      </pc:docMkLst>
      <pc:sldChg chg="del">
        <pc:chgData name="Ewen Trafford" userId="e520b4bf-a196-48b7-bc10-b1590a457daa" providerId="ADAL" clId="{19079AC5-0924-4790-8DBA-14C8E685DC29}" dt="2022-12-08T14:04:33.608" v="0" actId="47"/>
        <pc:sldMkLst>
          <pc:docMk/>
          <pc:sldMk cId="2582238690" sldId="357"/>
        </pc:sldMkLst>
      </pc:sldChg>
      <pc:sldChg chg="del">
        <pc:chgData name="Ewen Trafford" userId="e520b4bf-a196-48b7-bc10-b1590a457daa" providerId="ADAL" clId="{19079AC5-0924-4790-8DBA-14C8E685DC29}" dt="2022-12-08T14:04:34.958" v="1" actId="47"/>
        <pc:sldMkLst>
          <pc:docMk/>
          <pc:sldMk cId="1194114546" sldId="358"/>
        </pc:sldMkLst>
      </pc:sldChg>
      <pc:sldChg chg="del">
        <pc:chgData name="Ewen Trafford" userId="e520b4bf-a196-48b7-bc10-b1590a457daa" providerId="ADAL" clId="{19079AC5-0924-4790-8DBA-14C8E685DC29}" dt="2022-12-08T14:04:41.516" v="4" actId="47"/>
        <pc:sldMkLst>
          <pc:docMk/>
          <pc:sldMk cId="2056344632" sldId="360"/>
        </pc:sldMkLst>
      </pc:sldChg>
      <pc:sldChg chg="del">
        <pc:chgData name="Ewen Trafford" userId="e520b4bf-a196-48b7-bc10-b1590a457daa" providerId="ADAL" clId="{19079AC5-0924-4790-8DBA-14C8E685DC29}" dt="2022-12-08T14:04:39.220" v="3" actId="47"/>
        <pc:sldMkLst>
          <pc:docMk/>
          <pc:sldMk cId="4084959460" sldId="361"/>
        </pc:sldMkLst>
      </pc:sldChg>
      <pc:sldChg chg="del">
        <pc:chgData name="Ewen Trafford" userId="e520b4bf-a196-48b7-bc10-b1590a457daa" providerId="ADAL" clId="{19079AC5-0924-4790-8DBA-14C8E685DC29}" dt="2022-12-08T14:04:36.467" v="2" actId="47"/>
        <pc:sldMkLst>
          <pc:docMk/>
          <pc:sldMk cId="667877756" sldId="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666ED-86A5-4133-9AFC-9F5F883921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3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6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3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9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0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7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21A0-9D55-41DB-A899-011DA875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34ED7-E8E7-4C22-9F76-032DC649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02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2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www.foodafactoflife.org.uk/media/5804/food-styling-classroom-activities-tg-1416-c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media/2913/food-presentation-and-styling-p-316.pdf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hyperlink" Target="https://www.foodafactoflife.org.uk/media/5803/food-styling-and-presentation.ppt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cooking-11-14-years/planning-what-to-cook-11-14-years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professional-development/teaching-and-learning/planning-and-teaching/the-future-of-food-education/global-cuisine-recipes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foodafactoflife.org.uk/news/support-for-nea2-2022-2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801" y="2948082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/>
              <a:t>Food styling and presentation to elevate everyday dishes</a:t>
            </a:r>
            <a:endParaRPr lang="en-GB" sz="4000" b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07/12/22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/>
              <a:t>For further information, go to:</a:t>
            </a:r>
          </a:p>
          <a:p>
            <a:pPr marL="0" indent="0" algn="ctr">
              <a:buNone/>
            </a:pPr>
            <a:r>
              <a:rPr lang="en-GB" sz="270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803" y="593163"/>
            <a:ext cx="76779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Food presentation and styling to elevate everyday dishes </a:t>
            </a: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16D-32C6-1282-2C99-5461B8519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/>
              <a:t>Covered in today’s masterclass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B2B6-22AA-0B07-BB6A-82B1712F2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good food presentation important?</a:t>
            </a:r>
          </a:p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components of great food styling.</a:t>
            </a:r>
          </a:p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tips for dressing a plate or dish.</a:t>
            </a:r>
          </a:p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Tools for presentation and styling.</a:t>
            </a:r>
          </a:p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demonstration of quick, simple and affordable decorating, garnishing and presentation techniques.</a:t>
            </a:r>
          </a:p>
          <a:p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to </a:t>
            </a:r>
            <a:r>
              <a:rPr lang="en-GB" sz="2000" b="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– a fact of life </a:t>
            </a:r>
            <a:r>
              <a:rPr lang="en-GB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/>
              <a:t>Food – a fact of life </a:t>
            </a:r>
            <a:r>
              <a:rPr lang="en-US" sz="3400"/>
              <a:t>resources</a:t>
            </a:r>
            <a:endParaRPr lang="en-GB" sz="3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2CE4C-B456-8D41-55EF-F739B8C39B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39" y="2165992"/>
            <a:ext cx="5010118" cy="282742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3FFDC-2628-9B72-D8BC-4DF91D547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263" y="2283798"/>
            <a:ext cx="2493795" cy="355066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6B786-D5E3-EC8F-386B-5BCC2D37C7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4" y="2283798"/>
            <a:ext cx="2791988" cy="398245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5D18A-1040-2137-1262-055DB619681D}"/>
              </a:ext>
            </a:extLst>
          </p:cNvPr>
          <p:cNvSpPr txBox="1"/>
          <p:nvPr/>
        </p:nvSpPr>
        <p:spPr>
          <a:xfrm>
            <a:off x="1265593" y="6400573"/>
            <a:ext cx="2695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Poster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12CD8-7807-8DB1-2605-D015B53EF753}"/>
              </a:ext>
            </a:extLst>
          </p:cNvPr>
          <p:cNvSpPr txBox="1"/>
          <p:nvPr/>
        </p:nvSpPr>
        <p:spPr>
          <a:xfrm>
            <a:off x="4382892" y="6112362"/>
            <a:ext cx="184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Pupil activities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8080A7-41FB-F7E2-B2E4-2238519496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45" y="3579702"/>
            <a:ext cx="4275221" cy="238182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CB8FFC-C69D-9CA3-40A5-1D2FFA4F51D3}"/>
              </a:ext>
            </a:extLst>
          </p:cNvPr>
          <p:cNvSpPr txBox="1"/>
          <p:nvPr/>
        </p:nvSpPr>
        <p:spPr>
          <a:xfrm>
            <a:off x="8627338" y="6145271"/>
            <a:ext cx="24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PPT presentation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AD18-36E2-B058-CB0A-93E53D815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i="1"/>
              <a:t>Food – fact of life </a:t>
            </a:r>
            <a:r>
              <a:rPr lang="en-GB" sz="3400"/>
              <a:t>resources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C5D0C-BAE0-74BE-78D9-46ACCF920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506" y="2283796"/>
            <a:ext cx="3984987" cy="356354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4A30A-6C77-3435-4217-C542EC1F0917}"/>
              </a:ext>
            </a:extLst>
          </p:cNvPr>
          <p:cNvSpPr txBox="1"/>
          <p:nvPr/>
        </p:nvSpPr>
        <p:spPr>
          <a:xfrm>
            <a:off x="5113421" y="6003755"/>
            <a:ext cx="309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 for NEA 2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4">
            <a:extLst>
              <a:ext uri="{FF2B5EF4-FFF2-40B4-BE49-F238E27FC236}">
                <a16:creationId xmlns:a16="http://schemas.microsoft.com/office/drawing/2014/main" id="{02A06B59-BF95-ADD0-09B8-E5721435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275" y="2618607"/>
            <a:ext cx="2170447" cy="2893929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D5D3E-168A-746E-5783-08597E2AEE6F}"/>
              </a:ext>
            </a:extLst>
          </p:cNvPr>
          <p:cNvSpPr txBox="1"/>
          <p:nvPr/>
        </p:nvSpPr>
        <p:spPr>
          <a:xfrm>
            <a:off x="1169275" y="5734595"/>
            <a:ext cx="247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Global cuisine recipes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900F-0195-0288-1239-BB5299CEEC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077" y="2584657"/>
            <a:ext cx="3514085" cy="245469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590AC-9918-8BEF-5BCF-E6AA717F2092}"/>
              </a:ext>
            </a:extLst>
          </p:cNvPr>
          <p:cNvSpPr txBox="1"/>
          <p:nvPr/>
        </p:nvSpPr>
        <p:spPr>
          <a:xfrm>
            <a:off x="8852277" y="5414211"/>
            <a:ext cx="275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8"/>
              </a:rPr>
              <a:t>Support for reducing costs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68AC7-7C64-365B-034B-18B3FE5FF9A6}"/>
              </a:ext>
            </a:extLst>
          </p:cNvPr>
          <p:cNvSpPr txBox="1"/>
          <p:nvPr/>
        </p:nvSpPr>
        <p:spPr>
          <a:xfrm>
            <a:off x="336884" y="6449367"/>
            <a:ext cx="339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Photo credit Deborah Prigg</a:t>
            </a:r>
          </a:p>
        </p:txBody>
      </p:sp>
    </p:spTree>
    <p:extLst>
      <p:ext uri="{BB962C8B-B14F-4D97-AF65-F5344CB8AC3E}">
        <p14:creationId xmlns:p14="http://schemas.microsoft.com/office/powerpoint/2010/main" val="50480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FD7D-B11E-FD8C-21FA-204C9EB15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/>
              <a:t>The Gallery 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1A7EF-9B99-31CE-CB75-1F3FC1D5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231" y="2112535"/>
            <a:ext cx="1828800" cy="229552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9" name="Picture 1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D503ADB-E21D-2B21-13C1-1D504B790D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97755" y="4611747"/>
            <a:ext cx="2171700" cy="162877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DA8A2D-D43A-12CF-86A5-44F3D460A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218" y="1520243"/>
            <a:ext cx="2304255" cy="246609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1" name="Picture 30" descr="A plate of food and a bowl of soup&#10;&#10;Description automatically generated with low confidence">
            <a:extLst>
              <a:ext uri="{FF2B5EF4-FFF2-40B4-BE49-F238E27FC236}">
                <a16:creationId xmlns:a16="http://schemas.microsoft.com/office/drawing/2014/main" id="{E0BA88DA-ED7E-19B8-BA90-7BFD34BB0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275" y="4574203"/>
            <a:ext cx="2730233" cy="204767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2" name="Picture 31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36BC15B-A7A3-3DD7-4D46-886723DA21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942" y="4340284"/>
            <a:ext cx="2257926" cy="169344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3" name="Picture 3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E045527E-DF54-8138-97E1-1ECAA8D202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65" y="2112535"/>
            <a:ext cx="3015917" cy="2261938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D06465DE-BA8C-078D-8859-3F9B5D72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530" y="1742260"/>
            <a:ext cx="1721644" cy="2295525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5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AB6BD62-C1A3-D37B-5CDE-221878598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823" y="4186527"/>
            <a:ext cx="2743200" cy="20574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5" name="Picture 2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DF908B91-8B23-B93D-5979-86650D923A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758" y="1561549"/>
            <a:ext cx="2818349" cy="211376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63ABF4-5A24-D759-1589-AC73C2DFB8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77" y="4180004"/>
            <a:ext cx="3267781" cy="195614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C0A2ED-DA6B-437F-0C5F-D71F26573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585" y="1726438"/>
            <a:ext cx="2001001" cy="234578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C6C8EB-23DA-EA25-F927-60993CBA4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883" y="4072227"/>
            <a:ext cx="1771650" cy="21717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F3E8619-EB08-F14A-57DE-44ED803F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1" y="1585087"/>
            <a:ext cx="2786963" cy="2090223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6899E2-9880-9B26-8514-DBFD816A80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331" y="1890948"/>
            <a:ext cx="2679988" cy="178436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455E1-DD24-1051-BD00-DAEDA0BF7A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670" y="4129377"/>
            <a:ext cx="2202923" cy="20574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166804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211DAA-FDAD-7B08-3324-F9831F86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198" y="1532677"/>
            <a:ext cx="2815729" cy="2111797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A61ADDF-EC28-10CA-ED09-36670892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71" y="4180719"/>
            <a:ext cx="2893931" cy="2170448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8E561FA-7F78-E493-0501-A33B5D907C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182" y="4180719"/>
            <a:ext cx="2815727" cy="211179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4C1327E7-1EF9-76BD-7A3A-08D091EA69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68" y="1648326"/>
            <a:ext cx="2507333" cy="18805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B6BB0-D4FF-38C4-C059-EB919CFF6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591359" y="939285"/>
            <a:ext cx="1880500" cy="329858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0" name="Picture 9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83EE1139-874C-F46C-C772-8A26B252EC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375" y="3968914"/>
            <a:ext cx="3098134" cy="232360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E4D91-8BC4-5D3A-7DDC-E1B2776658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665" y="4296367"/>
            <a:ext cx="2553889" cy="18805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9C7CA-EEF3-C06D-2A08-5F401DDF21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99" y="1648326"/>
            <a:ext cx="2319337" cy="164306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2115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1713451-AF73-7753-0019-9E4844D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56" y="1193619"/>
            <a:ext cx="3246353" cy="2434765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8EDFE6-E275-CD6C-7E08-18A1094F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8" y="1267760"/>
            <a:ext cx="3048645" cy="2286484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0CC628-EC09-F52B-6658-61A1C76D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642" y="3919968"/>
            <a:ext cx="2813866" cy="2110400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EB9FD-5388-EFA6-398D-587725DE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37231" y="3590679"/>
            <a:ext cx="1798845" cy="265304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F634B-184C-DAAF-F747-822478516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493881" y="994001"/>
            <a:ext cx="2209482" cy="305928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7" name="Picture 6" descr="A plate of sushi&#10;&#10;Description automatically generated with medium confidence">
            <a:extLst>
              <a:ext uri="{FF2B5EF4-FFF2-40B4-BE49-F238E27FC236}">
                <a16:creationId xmlns:a16="http://schemas.microsoft.com/office/drawing/2014/main" id="{E24806A7-1960-B7EC-247D-20C2EBA952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81" y="3939128"/>
            <a:ext cx="2608195" cy="195614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34824-DBF8-1C96-D869-87ACAFD526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7049" y="3939128"/>
            <a:ext cx="2810414" cy="195614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278229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dish&#10;&#10;Description automatically generated">
            <a:extLst>
              <a:ext uri="{FF2B5EF4-FFF2-40B4-BE49-F238E27FC236}">
                <a16:creationId xmlns:a16="http://schemas.microsoft.com/office/drawing/2014/main" id="{F8124B4B-D411-4D43-6755-8B86E106C9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33970" y="1394409"/>
            <a:ext cx="2546684" cy="191001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D1218-9B44-B444-E898-CFCC4862F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805" y="1394409"/>
            <a:ext cx="2028379" cy="287061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48572-1240-7AE9-AA6D-9CC76DD4FA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652" y="1394409"/>
            <a:ext cx="2962989" cy="222224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EE0EA-B8A5-87A1-7965-3FFA51199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262" y="4022927"/>
            <a:ext cx="2028379" cy="238254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07B4396-7ACB-A622-F8E1-DB0BAE4C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52" y="3890274"/>
            <a:ext cx="3353591" cy="2515193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6540006-6E80-6B92-5F7F-1F075223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599384" y="1431849"/>
            <a:ext cx="2222243" cy="2962990"/>
          </a:xfrm>
          <a:prstGeom prst="rect">
            <a:avLst/>
          </a:prstGeom>
          <a:noFill/>
          <a:ln w="25400">
            <a:solidFill>
              <a:srgbClr val="F33D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448492-A058-7585-D73B-4D0BFC6E4CA8}"/>
              </a:ext>
            </a:extLst>
          </p:cNvPr>
          <p:cNvSpPr txBox="1"/>
          <p:nvPr/>
        </p:nvSpPr>
        <p:spPr>
          <a:xfrm>
            <a:off x="9403319" y="4517721"/>
            <a:ext cx="2514705" cy="1754326"/>
          </a:xfrm>
          <a:prstGeom prst="rect">
            <a:avLst/>
          </a:prstGeom>
          <a:noFill/>
          <a:ln w="25400">
            <a:solidFill>
              <a:srgbClr val="F33DA5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Thanks to Ellie Dixon, Deborah Prigg, Charlotte Watkins, Wendy Malpas and Patricia Yeboah-Afari and their pupils.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68607-2EF3-22D8-C830-DEB0CB06D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41" y="4394133"/>
            <a:ext cx="2814794" cy="200150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7031355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FDC177D3-F5DB-4062-BBD5-FB0DFB7608FD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BB9592E2-2007-4B41-954D-D7781FD752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  <SharedWithUsers xmlns="ead97cfe-a968-427f-b02b-893e6ba0355a">
      <UserInfo>
        <DisplayName>Louise Durrant</DisplayName>
        <AccountId>7588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2AAA67-D1AC-4385-A95F-2BB7EF274ED7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BC0D5-8915-4AD8-A6C0-3960C8FE24FF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3</TotalTime>
  <Words>154</Words>
  <Application>Microsoft Office PowerPoint</Application>
  <PresentationFormat>Widescreen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4_Custom Design</vt:lpstr>
      <vt:lpstr>6_Custom Design</vt:lpstr>
      <vt:lpstr>Food styling and presentation to elevate everyday dishes</vt:lpstr>
      <vt:lpstr>Covered in today’s masterclass</vt:lpstr>
      <vt:lpstr>Food – a fact of life resources</vt:lpstr>
      <vt:lpstr>Food – fact of life resources </vt:lpstr>
      <vt:lpstr>The Gallery ….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1</cp:revision>
  <cp:lastPrinted>2019-09-19T12:37:07Z</cp:lastPrinted>
  <dcterms:created xsi:type="dcterms:W3CDTF">2017-10-26T16:07:58Z</dcterms:created>
  <dcterms:modified xsi:type="dcterms:W3CDTF">2022-12-08T14:04:42Z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