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sldIdLst>
    <p:sldId id="297" r:id="rId5"/>
    <p:sldId id="284" r:id="rId6"/>
    <p:sldId id="411" r:id="rId7"/>
    <p:sldId id="408" r:id="rId8"/>
    <p:sldId id="407" r:id="rId9"/>
    <p:sldId id="409" r:id="rId10"/>
    <p:sldId id="426" r:id="rId11"/>
    <p:sldId id="412" r:id="rId12"/>
    <p:sldId id="300" r:id="rId13"/>
    <p:sldId id="301" r:id="rId14"/>
    <p:sldId id="302" r:id="rId15"/>
    <p:sldId id="303" r:id="rId16"/>
    <p:sldId id="304" r:id="rId17"/>
    <p:sldId id="305" r:id="rId18"/>
    <p:sldId id="306" r:id="rId19"/>
    <p:sldId id="413" r:id="rId20"/>
    <p:sldId id="410" r:id="rId21"/>
    <p:sldId id="414" r:id="rId22"/>
    <p:sldId id="415" r:id="rId23"/>
    <p:sldId id="418" r:id="rId24"/>
    <p:sldId id="416" r:id="rId25"/>
    <p:sldId id="417" r:id="rId26"/>
    <p:sldId id="421" r:id="rId27"/>
    <p:sldId id="424" r:id="rId28"/>
    <p:sldId id="419" r:id="rId29"/>
    <p:sldId id="423" r:id="rId30"/>
    <p:sldId id="425" r:id="rId31"/>
    <p:sldId id="420" r:id="rId32"/>
    <p:sldId id="422" r:id="rId33"/>
    <p:sldId id="278" r:id="rId3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AEE07B-BA8C-4F3B-A827-5B927FB2668A}">
          <p14:sldIdLst>
            <p14:sldId id="297"/>
            <p14:sldId id="284"/>
            <p14:sldId id="411"/>
            <p14:sldId id="408"/>
            <p14:sldId id="407"/>
            <p14:sldId id="409"/>
            <p14:sldId id="426"/>
            <p14:sldId id="412"/>
          </p14:sldIdLst>
        </p14:section>
        <p14:section name="EPT" id="{E175437B-DAF4-47F3-B663-FEFAE9A873FB}">
          <p14:sldIdLst>
            <p14:sldId id="300"/>
            <p14:sldId id="301"/>
            <p14:sldId id="302"/>
            <p14:sldId id="303"/>
            <p14:sldId id="304"/>
            <p14:sldId id="305"/>
            <p14:sldId id="306"/>
          </p14:sldIdLst>
        </p14:section>
        <p14:section name="CT" id="{2075583E-580B-4B58-A91B-A1B8C2807F88}">
          <p14:sldIdLst>
            <p14:sldId id="413"/>
            <p14:sldId id="410"/>
            <p14:sldId id="414"/>
            <p14:sldId id="415"/>
            <p14:sldId id="418"/>
            <p14:sldId id="416"/>
            <p14:sldId id="417"/>
            <p14:sldId id="421"/>
            <p14:sldId id="424"/>
            <p14:sldId id="419"/>
            <p14:sldId id="423"/>
            <p14:sldId id="425"/>
            <p14:sldId id="420"/>
            <p14:sldId id="422"/>
            <p14:sldId id="2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277F"/>
    <a:srgbClr val="53B058"/>
    <a:srgbClr val="F6F6F6"/>
    <a:srgbClr val="F5F5F5"/>
    <a:srgbClr val="FDC92F"/>
    <a:srgbClr val="E538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330B7F-E749-4B74-BD82-BCA839FCFB5D}" v="34" dt="2023-02-07T14:47:25.188"/>
    <p1510:client id="{578F4E3E-8AA9-4C82-8791-94A8E8D05CC0}" v="5" dt="2023-02-07T15:54:12.739"/>
    <p1510:client id="{92ACFF94-1005-4EBD-98AE-9E2255B029BB}" v="805" dt="2023-02-07T15:53:16.5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Theobald" userId="e5e96d6a-dffb-4be3-a7c9-5724c0a71d0d" providerId="ADAL" clId="{8C1E6F6F-E955-417B-835C-868396DE8900}"/>
    <pc:docChg chg="delSld">
      <pc:chgData name="Claire Theobald" userId="e5e96d6a-dffb-4be3-a7c9-5724c0a71d0d" providerId="ADAL" clId="{8C1E6F6F-E955-417B-835C-868396DE8900}" dt="2022-09-13T13:59:21.914" v="0" actId="47"/>
      <pc:docMkLst>
        <pc:docMk/>
      </pc:docMkLst>
      <pc:sldChg chg="del">
        <pc:chgData name="Claire Theobald" userId="e5e96d6a-dffb-4be3-a7c9-5724c0a71d0d" providerId="ADAL" clId="{8C1E6F6F-E955-417B-835C-868396DE8900}" dt="2022-09-13T13:59:21.914" v="0" actId="47"/>
        <pc:sldMkLst>
          <pc:docMk/>
          <pc:sldMk cId="3299742924" sldId="381"/>
        </pc:sldMkLst>
      </pc:sldChg>
    </pc:docChg>
  </pc:docChgLst>
  <pc:docChgLst>
    <pc:chgData name="Claire Theobald" userId="e5e96d6a-dffb-4be3-a7c9-5724c0a71d0d" providerId="ADAL" clId="{E7BE737C-1EA9-4F1F-BDC1-5B5030106599}"/>
    <pc:docChg chg="undo redo custSel addSld delSld modSld sldOrd modMainMaster">
      <pc:chgData name="Claire Theobald" userId="e5e96d6a-dffb-4be3-a7c9-5724c0a71d0d" providerId="ADAL" clId="{E7BE737C-1EA9-4F1F-BDC1-5B5030106599}" dt="2022-11-29T14:05:47.219" v="3571" actId="1076"/>
      <pc:docMkLst>
        <pc:docMk/>
      </pc:docMkLst>
      <pc:sldChg chg="modSp mod">
        <pc:chgData name="Claire Theobald" userId="e5e96d6a-dffb-4be3-a7c9-5724c0a71d0d" providerId="ADAL" clId="{E7BE737C-1EA9-4F1F-BDC1-5B5030106599}" dt="2022-11-29T13:51:53.277" v="3414" actId="255"/>
        <pc:sldMkLst>
          <pc:docMk/>
          <pc:sldMk cId="433890173" sldId="284"/>
        </pc:sldMkLst>
        <pc:spChg chg="mod">
          <ac:chgData name="Claire Theobald" userId="e5e96d6a-dffb-4be3-a7c9-5724c0a71d0d" providerId="ADAL" clId="{E7BE737C-1EA9-4F1F-BDC1-5B5030106599}" dt="2022-11-29T13:51:53.277" v="3414" actId="255"/>
          <ac:spMkLst>
            <pc:docMk/>
            <pc:sldMk cId="433890173" sldId="284"/>
            <ac:spMk id="2" creationId="{467259AD-8722-6E48-9C92-74E659293643}"/>
          </ac:spMkLst>
        </pc:spChg>
        <pc:spChg chg="mod">
          <ac:chgData name="Claire Theobald" userId="e5e96d6a-dffb-4be3-a7c9-5724c0a71d0d" providerId="ADAL" clId="{E7BE737C-1EA9-4F1F-BDC1-5B5030106599}" dt="2022-11-29T11:43:59.190" v="2769" actId="255"/>
          <ac:spMkLst>
            <pc:docMk/>
            <pc:sldMk cId="433890173" sldId="284"/>
            <ac:spMk id="4" creationId="{708F4AD0-E676-0E46-B35E-30E46BB1FFEF}"/>
          </ac:spMkLst>
        </pc:spChg>
        <pc:picChg chg="mod">
          <ac:chgData name="Claire Theobald" userId="e5e96d6a-dffb-4be3-a7c9-5724c0a71d0d" providerId="ADAL" clId="{E7BE737C-1EA9-4F1F-BDC1-5B5030106599}" dt="2022-11-29T11:39:18.119" v="2684" actId="1076"/>
          <ac:picMkLst>
            <pc:docMk/>
            <pc:sldMk cId="433890173" sldId="284"/>
            <ac:picMk id="6" creationId="{5C2BD26F-F891-DC7B-FCA3-81C101E4FFAC}"/>
          </ac:picMkLst>
        </pc:picChg>
      </pc:sldChg>
      <pc:sldChg chg="modSp del mod">
        <pc:chgData name="Claire Theobald" userId="e5e96d6a-dffb-4be3-a7c9-5724c0a71d0d" providerId="ADAL" clId="{E7BE737C-1EA9-4F1F-BDC1-5B5030106599}" dt="2022-11-29T11:41:22.538" v="2692" actId="47"/>
        <pc:sldMkLst>
          <pc:docMk/>
          <pc:sldMk cId="2689269343" sldId="287"/>
        </pc:sldMkLst>
        <pc:spChg chg="mod">
          <ac:chgData name="Claire Theobald" userId="e5e96d6a-dffb-4be3-a7c9-5724c0a71d0d" providerId="ADAL" clId="{E7BE737C-1EA9-4F1F-BDC1-5B5030106599}" dt="2022-11-29T09:20:12.937" v="215"/>
          <ac:spMkLst>
            <pc:docMk/>
            <pc:sldMk cId="2689269343" sldId="287"/>
            <ac:spMk id="5" creationId="{2842F3BA-3A3F-C846-8650-5E7C53723735}"/>
          </ac:spMkLst>
        </pc:spChg>
        <pc:spChg chg="mod">
          <ac:chgData name="Claire Theobald" userId="e5e96d6a-dffb-4be3-a7c9-5724c0a71d0d" providerId="ADAL" clId="{E7BE737C-1EA9-4F1F-BDC1-5B5030106599}" dt="2022-11-29T09:21:40.651" v="231" actId="20577"/>
          <ac:spMkLst>
            <pc:docMk/>
            <pc:sldMk cId="2689269343" sldId="287"/>
            <ac:spMk id="6" creationId="{B7706FDF-C779-244C-AA26-1562F02570B7}"/>
          </ac:spMkLst>
        </pc:spChg>
        <pc:picChg chg="mod">
          <ac:chgData name="Claire Theobald" userId="e5e96d6a-dffb-4be3-a7c9-5724c0a71d0d" providerId="ADAL" clId="{E7BE737C-1EA9-4F1F-BDC1-5B5030106599}" dt="2022-11-29T09:26:12.852" v="248" actId="14826"/>
          <ac:picMkLst>
            <pc:docMk/>
            <pc:sldMk cId="2689269343" sldId="287"/>
            <ac:picMk id="4" creationId="{1F23130C-BCF1-8BA2-EEC1-8E82625DA88C}"/>
          </ac:picMkLst>
        </pc:picChg>
      </pc:sldChg>
      <pc:sldChg chg="del">
        <pc:chgData name="Claire Theobald" userId="e5e96d6a-dffb-4be3-a7c9-5724c0a71d0d" providerId="ADAL" clId="{E7BE737C-1EA9-4F1F-BDC1-5B5030106599}" dt="2022-11-29T11:41:23.775" v="2693" actId="47"/>
        <pc:sldMkLst>
          <pc:docMk/>
          <pc:sldMk cId="1013088427" sldId="291"/>
        </pc:sldMkLst>
      </pc:sldChg>
      <pc:sldChg chg="modSp mod">
        <pc:chgData name="Claire Theobald" userId="e5e96d6a-dffb-4be3-a7c9-5724c0a71d0d" providerId="ADAL" clId="{E7BE737C-1EA9-4F1F-BDC1-5B5030106599}" dt="2022-11-29T09:18:37.966" v="91" actId="20577"/>
        <pc:sldMkLst>
          <pc:docMk/>
          <pc:sldMk cId="281221578" sldId="297"/>
        </pc:sldMkLst>
        <pc:spChg chg="mod">
          <ac:chgData name="Claire Theobald" userId="e5e96d6a-dffb-4be3-a7c9-5724c0a71d0d" providerId="ADAL" clId="{E7BE737C-1EA9-4F1F-BDC1-5B5030106599}" dt="2022-11-29T09:18:37.966" v="91" actId="20577"/>
          <ac:spMkLst>
            <pc:docMk/>
            <pc:sldMk cId="281221578" sldId="297"/>
            <ac:spMk id="2" creationId="{6451674F-D3DB-9C4A-887A-D21ADA091C1C}"/>
          </ac:spMkLst>
        </pc:spChg>
        <pc:spChg chg="mod">
          <ac:chgData name="Claire Theobald" userId="e5e96d6a-dffb-4be3-a7c9-5724c0a71d0d" providerId="ADAL" clId="{E7BE737C-1EA9-4F1F-BDC1-5B5030106599}" dt="2022-11-29T09:18:12.468" v="83" actId="255"/>
          <ac:spMkLst>
            <pc:docMk/>
            <pc:sldMk cId="281221578" sldId="297"/>
            <ac:spMk id="3" creationId="{A71048B5-F307-A244-8D81-9CDADDD01303}"/>
          </ac:spMkLst>
        </pc:spChg>
      </pc:sldChg>
      <pc:sldChg chg="del">
        <pc:chgData name="Claire Theobald" userId="e5e96d6a-dffb-4be3-a7c9-5724c0a71d0d" providerId="ADAL" clId="{E7BE737C-1EA9-4F1F-BDC1-5B5030106599}" dt="2022-11-29T11:41:24.222" v="2694" actId="47"/>
        <pc:sldMkLst>
          <pc:docMk/>
          <pc:sldMk cId="1193137113" sldId="299"/>
        </pc:sldMkLst>
      </pc:sldChg>
      <pc:sldChg chg="del">
        <pc:chgData name="Claire Theobald" userId="e5e96d6a-dffb-4be3-a7c9-5724c0a71d0d" providerId="ADAL" clId="{E7BE737C-1EA9-4F1F-BDC1-5B5030106599}" dt="2022-11-29T11:41:30.514" v="2701" actId="47"/>
        <pc:sldMkLst>
          <pc:docMk/>
          <pc:sldMk cId="590856509" sldId="303"/>
        </pc:sldMkLst>
      </pc:sldChg>
      <pc:sldChg chg="del">
        <pc:chgData name="Claire Theobald" userId="e5e96d6a-dffb-4be3-a7c9-5724c0a71d0d" providerId="ADAL" clId="{E7BE737C-1EA9-4F1F-BDC1-5B5030106599}" dt="2022-11-29T11:41:31.243" v="2702" actId="47"/>
        <pc:sldMkLst>
          <pc:docMk/>
          <pc:sldMk cId="2234033582" sldId="304"/>
        </pc:sldMkLst>
      </pc:sldChg>
      <pc:sldChg chg="del">
        <pc:chgData name="Claire Theobald" userId="e5e96d6a-dffb-4be3-a7c9-5724c0a71d0d" providerId="ADAL" clId="{E7BE737C-1EA9-4F1F-BDC1-5B5030106599}" dt="2022-11-29T11:43:33.640" v="2768" actId="47"/>
        <pc:sldMkLst>
          <pc:docMk/>
          <pc:sldMk cId="1455608868" sldId="307"/>
        </pc:sldMkLst>
      </pc:sldChg>
      <pc:sldChg chg="del">
        <pc:chgData name="Claire Theobald" userId="e5e96d6a-dffb-4be3-a7c9-5724c0a71d0d" providerId="ADAL" clId="{E7BE737C-1EA9-4F1F-BDC1-5B5030106599}" dt="2022-11-29T11:41:26.634" v="2697" actId="47"/>
        <pc:sldMkLst>
          <pc:docMk/>
          <pc:sldMk cId="246354422" sldId="308"/>
        </pc:sldMkLst>
      </pc:sldChg>
      <pc:sldChg chg="del">
        <pc:chgData name="Claire Theobald" userId="e5e96d6a-dffb-4be3-a7c9-5724c0a71d0d" providerId="ADAL" clId="{E7BE737C-1EA9-4F1F-BDC1-5B5030106599}" dt="2022-11-29T11:41:25.474" v="2696" actId="47"/>
        <pc:sldMkLst>
          <pc:docMk/>
          <pc:sldMk cId="1953135848" sldId="309"/>
        </pc:sldMkLst>
      </pc:sldChg>
      <pc:sldChg chg="del">
        <pc:chgData name="Claire Theobald" userId="e5e96d6a-dffb-4be3-a7c9-5724c0a71d0d" providerId="ADAL" clId="{E7BE737C-1EA9-4F1F-BDC1-5B5030106599}" dt="2022-11-29T11:41:28.790" v="2699" actId="47"/>
        <pc:sldMkLst>
          <pc:docMk/>
          <pc:sldMk cId="2275885103" sldId="310"/>
        </pc:sldMkLst>
      </pc:sldChg>
      <pc:sldChg chg="del">
        <pc:chgData name="Claire Theobald" userId="e5e96d6a-dffb-4be3-a7c9-5724c0a71d0d" providerId="ADAL" clId="{E7BE737C-1EA9-4F1F-BDC1-5B5030106599}" dt="2022-11-29T11:41:24.803" v="2695" actId="47"/>
        <pc:sldMkLst>
          <pc:docMk/>
          <pc:sldMk cId="3732611631" sldId="311"/>
        </pc:sldMkLst>
      </pc:sldChg>
      <pc:sldChg chg="del">
        <pc:chgData name="Claire Theobald" userId="e5e96d6a-dffb-4be3-a7c9-5724c0a71d0d" providerId="ADAL" clId="{E7BE737C-1EA9-4F1F-BDC1-5B5030106599}" dt="2022-11-29T11:41:29.614" v="2700" actId="47"/>
        <pc:sldMkLst>
          <pc:docMk/>
          <pc:sldMk cId="1676960028" sldId="312"/>
        </pc:sldMkLst>
      </pc:sldChg>
      <pc:sldChg chg="del">
        <pc:chgData name="Claire Theobald" userId="e5e96d6a-dffb-4be3-a7c9-5724c0a71d0d" providerId="ADAL" clId="{E7BE737C-1EA9-4F1F-BDC1-5B5030106599}" dt="2022-11-29T11:41:32.043" v="2703" actId="47"/>
        <pc:sldMkLst>
          <pc:docMk/>
          <pc:sldMk cId="125579443" sldId="313"/>
        </pc:sldMkLst>
      </pc:sldChg>
      <pc:sldChg chg="add del">
        <pc:chgData name="Claire Theobald" userId="e5e96d6a-dffb-4be3-a7c9-5724c0a71d0d" providerId="ADAL" clId="{E7BE737C-1EA9-4F1F-BDC1-5B5030106599}" dt="2022-11-29T11:43:28.700" v="2762" actId="47"/>
        <pc:sldMkLst>
          <pc:docMk/>
          <pc:sldMk cId="595323585" sldId="314"/>
        </pc:sldMkLst>
      </pc:sldChg>
      <pc:sldChg chg="del">
        <pc:chgData name="Claire Theobald" userId="e5e96d6a-dffb-4be3-a7c9-5724c0a71d0d" providerId="ADAL" clId="{E7BE737C-1EA9-4F1F-BDC1-5B5030106599}" dt="2022-11-29T11:43:29.837" v="2764" actId="47"/>
        <pc:sldMkLst>
          <pc:docMk/>
          <pc:sldMk cId="1917791851" sldId="315"/>
        </pc:sldMkLst>
      </pc:sldChg>
      <pc:sldChg chg="del">
        <pc:chgData name="Claire Theobald" userId="e5e96d6a-dffb-4be3-a7c9-5724c0a71d0d" providerId="ADAL" clId="{E7BE737C-1EA9-4F1F-BDC1-5B5030106599}" dt="2022-11-29T11:43:30.793" v="2765" actId="47"/>
        <pc:sldMkLst>
          <pc:docMk/>
          <pc:sldMk cId="1067283140" sldId="319"/>
        </pc:sldMkLst>
      </pc:sldChg>
      <pc:sldChg chg="del">
        <pc:chgData name="Claire Theobald" userId="e5e96d6a-dffb-4be3-a7c9-5724c0a71d0d" providerId="ADAL" clId="{E7BE737C-1EA9-4F1F-BDC1-5B5030106599}" dt="2022-11-29T11:43:29.297" v="2763" actId="47"/>
        <pc:sldMkLst>
          <pc:docMk/>
          <pc:sldMk cId="239102373" sldId="320"/>
        </pc:sldMkLst>
      </pc:sldChg>
      <pc:sldChg chg="del">
        <pc:chgData name="Claire Theobald" userId="e5e96d6a-dffb-4be3-a7c9-5724c0a71d0d" providerId="ADAL" clId="{E7BE737C-1EA9-4F1F-BDC1-5B5030106599}" dt="2022-11-29T11:43:31.381" v="2766" actId="47"/>
        <pc:sldMkLst>
          <pc:docMk/>
          <pc:sldMk cId="1265704521" sldId="329"/>
        </pc:sldMkLst>
      </pc:sldChg>
      <pc:sldChg chg="del">
        <pc:chgData name="Claire Theobald" userId="e5e96d6a-dffb-4be3-a7c9-5724c0a71d0d" providerId="ADAL" clId="{E7BE737C-1EA9-4F1F-BDC1-5B5030106599}" dt="2022-11-29T11:43:32.333" v="2767" actId="47"/>
        <pc:sldMkLst>
          <pc:docMk/>
          <pc:sldMk cId="2203483940" sldId="380"/>
        </pc:sldMkLst>
      </pc:sldChg>
      <pc:sldChg chg="del">
        <pc:chgData name="Claire Theobald" userId="e5e96d6a-dffb-4be3-a7c9-5724c0a71d0d" providerId="ADAL" clId="{E7BE737C-1EA9-4F1F-BDC1-5B5030106599}" dt="2022-11-29T11:41:27.968" v="2698" actId="47"/>
        <pc:sldMkLst>
          <pc:docMk/>
          <pc:sldMk cId="3491405195" sldId="382"/>
        </pc:sldMkLst>
      </pc:sldChg>
      <pc:sldChg chg="modSp mod">
        <pc:chgData name="Claire Theobald" userId="e5e96d6a-dffb-4be3-a7c9-5724c0a71d0d" providerId="ADAL" clId="{E7BE737C-1EA9-4F1F-BDC1-5B5030106599}" dt="2022-11-29T10:28:29.841" v="1074" actId="20577"/>
        <pc:sldMkLst>
          <pc:docMk/>
          <pc:sldMk cId="2479805957" sldId="383"/>
        </pc:sldMkLst>
        <pc:spChg chg="mod">
          <ac:chgData name="Claire Theobald" userId="e5e96d6a-dffb-4be3-a7c9-5724c0a71d0d" providerId="ADAL" clId="{E7BE737C-1EA9-4F1F-BDC1-5B5030106599}" dt="2022-11-29T09:51:33.076" v="346" actId="20577"/>
          <ac:spMkLst>
            <pc:docMk/>
            <pc:sldMk cId="2479805957" sldId="383"/>
            <ac:spMk id="2" creationId="{467259AD-8722-6E48-9C92-74E659293643}"/>
          </ac:spMkLst>
        </pc:spChg>
        <pc:spChg chg="mod">
          <ac:chgData name="Claire Theobald" userId="e5e96d6a-dffb-4be3-a7c9-5724c0a71d0d" providerId="ADAL" clId="{E7BE737C-1EA9-4F1F-BDC1-5B5030106599}" dt="2022-11-29T10:28:29.841" v="1074" actId="20577"/>
          <ac:spMkLst>
            <pc:docMk/>
            <pc:sldMk cId="2479805957" sldId="383"/>
            <ac:spMk id="4" creationId="{708F4AD0-E676-0E46-B35E-30E46BB1FFEF}"/>
          </ac:spMkLst>
        </pc:spChg>
        <pc:picChg chg="mod">
          <ac:chgData name="Claire Theobald" userId="e5e96d6a-dffb-4be3-a7c9-5724c0a71d0d" providerId="ADAL" clId="{E7BE737C-1EA9-4F1F-BDC1-5B5030106599}" dt="2022-11-29T09:58:56.247" v="510" actId="1076"/>
          <ac:picMkLst>
            <pc:docMk/>
            <pc:sldMk cId="2479805957" sldId="383"/>
            <ac:picMk id="6" creationId="{5C2BD26F-F891-DC7B-FCA3-81C101E4FFAC}"/>
          </ac:picMkLst>
        </pc:picChg>
      </pc:sldChg>
      <pc:sldChg chg="del">
        <pc:chgData name="Claire Theobald" userId="e5e96d6a-dffb-4be3-a7c9-5724c0a71d0d" providerId="ADAL" clId="{E7BE737C-1EA9-4F1F-BDC1-5B5030106599}" dt="2022-11-29T11:41:22.213" v="2691" actId="47"/>
        <pc:sldMkLst>
          <pc:docMk/>
          <pc:sldMk cId="2271228401" sldId="384"/>
        </pc:sldMkLst>
      </pc:sldChg>
      <pc:sldChg chg="addSp delSp modSp mod">
        <pc:chgData name="Claire Theobald" userId="e5e96d6a-dffb-4be3-a7c9-5724c0a71d0d" providerId="ADAL" clId="{E7BE737C-1EA9-4F1F-BDC1-5B5030106599}" dt="2022-11-29T10:43:38.507" v="1452" actId="20577"/>
        <pc:sldMkLst>
          <pc:docMk/>
          <pc:sldMk cId="2349644656" sldId="385"/>
        </pc:sldMkLst>
        <pc:spChg chg="mod">
          <ac:chgData name="Claire Theobald" userId="e5e96d6a-dffb-4be3-a7c9-5724c0a71d0d" providerId="ADAL" clId="{E7BE737C-1EA9-4F1F-BDC1-5B5030106599}" dt="2022-11-29T10:27:23.318" v="1064" actId="1076"/>
          <ac:spMkLst>
            <pc:docMk/>
            <pc:sldMk cId="2349644656" sldId="385"/>
            <ac:spMk id="2" creationId="{467259AD-8722-6E48-9C92-74E659293643}"/>
          </ac:spMkLst>
        </pc:spChg>
        <pc:spChg chg="mod">
          <ac:chgData name="Claire Theobald" userId="e5e96d6a-dffb-4be3-a7c9-5724c0a71d0d" providerId="ADAL" clId="{E7BE737C-1EA9-4F1F-BDC1-5B5030106599}" dt="2022-11-29T10:43:38.507" v="1452" actId="20577"/>
          <ac:spMkLst>
            <pc:docMk/>
            <pc:sldMk cId="2349644656" sldId="385"/>
            <ac:spMk id="4" creationId="{708F4AD0-E676-0E46-B35E-30E46BB1FFEF}"/>
          </ac:spMkLst>
        </pc:spChg>
        <pc:spChg chg="add del mod">
          <ac:chgData name="Claire Theobald" userId="e5e96d6a-dffb-4be3-a7c9-5724c0a71d0d" providerId="ADAL" clId="{E7BE737C-1EA9-4F1F-BDC1-5B5030106599}" dt="2022-11-29T10:26:50.042" v="1052" actId="478"/>
          <ac:spMkLst>
            <pc:docMk/>
            <pc:sldMk cId="2349644656" sldId="385"/>
            <ac:spMk id="5" creationId="{B0162AC5-CCD2-252C-3182-A13DF6C47879}"/>
          </ac:spMkLst>
        </pc:spChg>
        <pc:spChg chg="add del mod">
          <ac:chgData name="Claire Theobald" userId="e5e96d6a-dffb-4be3-a7c9-5724c0a71d0d" providerId="ADAL" clId="{E7BE737C-1EA9-4F1F-BDC1-5B5030106599}" dt="2022-11-29T10:29:59.940" v="1081" actId="478"/>
          <ac:spMkLst>
            <pc:docMk/>
            <pc:sldMk cId="2349644656" sldId="385"/>
            <ac:spMk id="10" creationId="{DF57FD84-117B-B91D-B5FF-47DCBDDBA2A5}"/>
          </ac:spMkLst>
        </pc:spChg>
        <pc:picChg chg="del mod">
          <ac:chgData name="Claire Theobald" userId="e5e96d6a-dffb-4be3-a7c9-5724c0a71d0d" providerId="ADAL" clId="{E7BE737C-1EA9-4F1F-BDC1-5B5030106599}" dt="2022-11-29T10:29:57.954" v="1079" actId="478"/>
          <ac:picMkLst>
            <pc:docMk/>
            <pc:sldMk cId="2349644656" sldId="385"/>
            <ac:picMk id="6" creationId="{5C2BD26F-F891-DC7B-FCA3-81C101E4FFAC}"/>
          </ac:picMkLst>
        </pc:picChg>
        <pc:picChg chg="add mod">
          <ac:chgData name="Claire Theobald" userId="e5e96d6a-dffb-4be3-a7c9-5724c0a71d0d" providerId="ADAL" clId="{E7BE737C-1EA9-4F1F-BDC1-5B5030106599}" dt="2022-11-29T10:30:33.190" v="1088" actId="1076"/>
          <ac:picMkLst>
            <pc:docMk/>
            <pc:sldMk cId="2349644656" sldId="385"/>
            <ac:picMk id="8" creationId="{08119A9E-FEEE-F2F5-313C-0805CD77B8A6}"/>
          </ac:picMkLst>
        </pc:picChg>
      </pc:sldChg>
      <pc:sldChg chg="modSp del mod">
        <pc:chgData name="Claire Theobald" userId="e5e96d6a-dffb-4be3-a7c9-5724c0a71d0d" providerId="ADAL" clId="{E7BE737C-1EA9-4F1F-BDC1-5B5030106599}" dt="2022-11-29T11:40:48.664" v="2690" actId="47"/>
        <pc:sldMkLst>
          <pc:docMk/>
          <pc:sldMk cId="1220143218" sldId="386"/>
        </pc:sldMkLst>
        <pc:spChg chg="mod">
          <ac:chgData name="Claire Theobald" userId="e5e96d6a-dffb-4be3-a7c9-5724c0a71d0d" providerId="ADAL" clId="{E7BE737C-1EA9-4F1F-BDC1-5B5030106599}" dt="2022-11-29T10:18:56.180" v="936" actId="207"/>
          <ac:spMkLst>
            <pc:docMk/>
            <pc:sldMk cId="1220143218" sldId="386"/>
            <ac:spMk id="2" creationId="{467259AD-8722-6E48-9C92-74E659293643}"/>
          </ac:spMkLst>
        </pc:spChg>
        <pc:spChg chg="mod">
          <ac:chgData name="Claire Theobald" userId="e5e96d6a-dffb-4be3-a7c9-5724c0a71d0d" providerId="ADAL" clId="{E7BE737C-1EA9-4F1F-BDC1-5B5030106599}" dt="2022-11-29T10:18:54.516" v="935" actId="20577"/>
          <ac:spMkLst>
            <pc:docMk/>
            <pc:sldMk cId="1220143218" sldId="386"/>
            <ac:spMk id="4" creationId="{708F4AD0-E676-0E46-B35E-30E46BB1FFEF}"/>
          </ac:spMkLst>
        </pc:spChg>
      </pc:sldChg>
      <pc:sldChg chg="addSp delSp modSp mod ord">
        <pc:chgData name="Claire Theobald" userId="e5e96d6a-dffb-4be3-a7c9-5724c0a71d0d" providerId="ADAL" clId="{E7BE737C-1EA9-4F1F-BDC1-5B5030106599}" dt="2022-11-29T14:05:47.219" v="3571" actId="1076"/>
        <pc:sldMkLst>
          <pc:docMk/>
          <pc:sldMk cId="928680870" sldId="387"/>
        </pc:sldMkLst>
        <pc:spChg chg="mod">
          <ac:chgData name="Claire Theobald" userId="e5e96d6a-dffb-4be3-a7c9-5724c0a71d0d" providerId="ADAL" clId="{E7BE737C-1EA9-4F1F-BDC1-5B5030106599}" dt="2022-11-29T12:09:42.152" v="3147" actId="1076"/>
          <ac:spMkLst>
            <pc:docMk/>
            <pc:sldMk cId="928680870" sldId="387"/>
            <ac:spMk id="2" creationId="{467259AD-8722-6E48-9C92-74E659293643}"/>
          </ac:spMkLst>
        </pc:spChg>
        <pc:spChg chg="del">
          <ac:chgData name="Claire Theobald" userId="e5e96d6a-dffb-4be3-a7c9-5724c0a71d0d" providerId="ADAL" clId="{E7BE737C-1EA9-4F1F-BDC1-5B5030106599}" dt="2022-11-29T10:16:10.472" v="858" actId="478"/>
          <ac:spMkLst>
            <pc:docMk/>
            <pc:sldMk cId="928680870" sldId="387"/>
            <ac:spMk id="4" creationId="{708F4AD0-E676-0E46-B35E-30E46BB1FFEF}"/>
          </ac:spMkLst>
        </pc:spChg>
        <pc:spChg chg="add del mod">
          <ac:chgData name="Claire Theobald" userId="e5e96d6a-dffb-4be3-a7c9-5724c0a71d0d" providerId="ADAL" clId="{E7BE737C-1EA9-4F1F-BDC1-5B5030106599}" dt="2022-11-29T10:16:12.795" v="859" actId="478"/>
          <ac:spMkLst>
            <pc:docMk/>
            <pc:sldMk cId="928680870" sldId="387"/>
            <ac:spMk id="5" creationId="{43440227-9CD0-EF0B-07F4-35D5C802C5AE}"/>
          </ac:spMkLst>
        </pc:spChg>
        <pc:spChg chg="add del mod">
          <ac:chgData name="Claire Theobald" userId="e5e96d6a-dffb-4be3-a7c9-5724c0a71d0d" providerId="ADAL" clId="{E7BE737C-1EA9-4F1F-BDC1-5B5030106599}" dt="2022-11-29T10:16:24.457" v="865" actId="478"/>
          <ac:spMkLst>
            <pc:docMk/>
            <pc:sldMk cId="928680870" sldId="387"/>
            <ac:spMk id="10" creationId="{AD6FD086-0AA3-35AA-D390-F4C449C44213}"/>
          </ac:spMkLst>
        </pc:spChg>
        <pc:spChg chg="add mod">
          <ac:chgData name="Claire Theobald" userId="e5e96d6a-dffb-4be3-a7c9-5724c0a71d0d" providerId="ADAL" clId="{E7BE737C-1EA9-4F1F-BDC1-5B5030106599}" dt="2022-11-29T14:05:42.563" v="3569" actId="14100"/>
          <ac:spMkLst>
            <pc:docMk/>
            <pc:sldMk cId="928680870" sldId="387"/>
            <ac:spMk id="12" creationId="{48F0D0D9-F922-CDEC-339D-286A0C1221E4}"/>
          </ac:spMkLst>
        </pc:spChg>
        <pc:picChg chg="del">
          <ac:chgData name="Claire Theobald" userId="e5e96d6a-dffb-4be3-a7c9-5724c0a71d0d" providerId="ADAL" clId="{E7BE737C-1EA9-4F1F-BDC1-5B5030106599}" dt="2022-11-29T10:16:23.461" v="864" actId="478"/>
          <ac:picMkLst>
            <pc:docMk/>
            <pc:sldMk cId="928680870" sldId="387"/>
            <ac:picMk id="6" creationId="{5C2BD26F-F891-DC7B-FCA3-81C101E4FFAC}"/>
          </ac:picMkLst>
        </pc:picChg>
        <pc:picChg chg="add mod">
          <ac:chgData name="Claire Theobald" userId="e5e96d6a-dffb-4be3-a7c9-5724c0a71d0d" providerId="ADAL" clId="{E7BE737C-1EA9-4F1F-BDC1-5B5030106599}" dt="2022-11-29T14:05:47.219" v="3571" actId="1076"/>
          <ac:picMkLst>
            <pc:docMk/>
            <pc:sldMk cId="928680870" sldId="387"/>
            <ac:picMk id="8" creationId="{A3AC7AA5-5B49-C34F-008A-3A2EDB2D1FE9}"/>
          </ac:picMkLst>
        </pc:picChg>
      </pc:sldChg>
      <pc:sldChg chg="addSp delSp modSp del mod ord">
        <pc:chgData name="Claire Theobald" userId="e5e96d6a-dffb-4be3-a7c9-5724c0a71d0d" providerId="ADAL" clId="{E7BE737C-1EA9-4F1F-BDC1-5B5030106599}" dt="2022-11-29T11:40:47.479" v="2689" actId="47"/>
        <pc:sldMkLst>
          <pc:docMk/>
          <pc:sldMk cId="3800962126" sldId="388"/>
        </pc:sldMkLst>
        <pc:spChg chg="mod">
          <ac:chgData name="Claire Theobald" userId="e5e96d6a-dffb-4be3-a7c9-5724c0a71d0d" providerId="ADAL" clId="{E7BE737C-1EA9-4F1F-BDC1-5B5030106599}" dt="2022-11-29T10:22:47.371" v="945" actId="1076"/>
          <ac:spMkLst>
            <pc:docMk/>
            <pc:sldMk cId="3800962126" sldId="388"/>
            <ac:spMk id="2" creationId="{467259AD-8722-6E48-9C92-74E659293643}"/>
          </ac:spMkLst>
        </pc:spChg>
        <pc:picChg chg="add mod">
          <ac:chgData name="Claire Theobald" userId="e5e96d6a-dffb-4be3-a7c9-5724c0a71d0d" providerId="ADAL" clId="{E7BE737C-1EA9-4F1F-BDC1-5B5030106599}" dt="2022-11-29T10:22:51.267" v="947" actId="14100"/>
          <ac:picMkLst>
            <pc:docMk/>
            <pc:sldMk cId="3800962126" sldId="388"/>
            <ac:picMk id="4" creationId="{7674B51B-BFDF-3AB8-6099-88B84E1AAD82}"/>
          </ac:picMkLst>
        </pc:picChg>
        <pc:picChg chg="del mod">
          <ac:chgData name="Claire Theobald" userId="e5e96d6a-dffb-4be3-a7c9-5724c0a71d0d" providerId="ADAL" clId="{E7BE737C-1EA9-4F1F-BDC1-5B5030106599}" dt="2022-11-29T10:17:37.560" v="925" actId="478"/>
          <ac:picMkLst>
            <pc:docMk/>
            <pc:sldMk cId="3800962126" sldId="388"/>
            <ac:picMk id="8" creationId="{A3AC7AA5-5B49-C34F-008A-3A2EDB2D1FE9}"/>
          </ac:picMkLst>
        </pc:picChg>
      </pc:sldChg>
      <pc:sldChg chg="delSp modSp mod ord">
        <pc:chgData name="Claire Theobald" userId="e5e96d6a-dffb-4be3-a7c9-5724c0a71d0d" providerId="ADAL" clId="{E7BE737C-1EA9-4F1F-BDC1-5B5030106599}" dt="2022-11-29T10:55:27.283" v="1831" actId="20577"/>
        <pc:sldMkLst>
          <pc:docMk/>
          <pc:sldMk cId="4108880878" sldId="389"/>
        </pc:sldMkLst>
        <pc:spChg chg="mod">
          <ac:chgData name="Claire Theobald" userId="e5e96d6a-dffb-4be3-a7c9-5724c0a71d0d" providerId="ADAL" clId="{E7BE737C-1EA9-4F1F-BDC1-5B5030106599}" dt="2022-11-29T10:25:48.361" v="1020" actId="1076"/>
          <ac:spMkLst>
            <pc:docMk/>
            <pc:sldMk cId="4108880878" sldId="389"/>
            <ac:spMk id="2" creationId="{467259AD-8722-6E48-9C92-74E659293643}"/>
          </ac:spMkLst>
        </pc:spChg>
        <pc:spChg chg="mod">
          <ac:chgData name="Claire Theobald" userId="e5e96d6a-dffb-4be3-a7c9-5724c0a71d0d" providerId="ADAL" clId="{E7BE737C-1EA9-4F1F-BDC1-5B5030106599}" dt="2022-11-29T10:55:27.283" v="1831" actId="20577"/>
          <ac:spMkLst>
            <pc:docMk/>
            <pc:sldMk cId="4108880878" sldId="389"/>
            <ac:spMk id="4" creationId="{708F4AD0-E676-0E46-B35E-30E46BB1FFEF}"/>
          </ac:spMkLst>
        </pc:spChg>
        <pc:spChg chg="del mod">
          <ac:chgData name="Claire Theobald" userId="e5e96d6a-dffb-4be3-a7c9-5724c0a71d0d" providerId="ADAL" clId="{E7BE737C-1EA9-4F1F-BDC1-5B5030106599}" dt="2022-11-29T10:25:28.445" v="1018"/>
          <ac:spMkLst>
            <pc:docMk/>
            <pc:sldMk cId="4108880878" sldId="389"/>
            <ac:spMk id="5" creationId="{B0162AC5-CCD2-252C-3182-A13DF6C47879}"/>
          </ac:spMkLst>
        </pc:spChg>
        <pc:picChg chg="mod">
          <ac:chgData name="Claire Theobald" userId="e5e96d6a-dffb-4be3-a7c9-5724c0a71d0d" providerId="ADAL" clId="{E7BE737C-1EA9-4F1F-BDC1-5B5030106599}" dt="2022-11-29T10:27:37.599" v="1066" actId="14100"/>
          <ac:picMkLst>
            <pc:docMk/>
            <pc:sldMk cId="4108880878" sldId="389"/>
            <ac:picMk id="6" creationId="{5C2BD26F-F891-DC7B-FCA3-81C101E4FFAC}"/>
          </ac:picMkLst>
        </pc:picChg>
      </pc:sldChg>
      <pc:sldChg chg="addSp delSp modSp mod">
        <pc:chgData name="Claire Theobald" userId="e5e96d6a-dffb-4be3-a7c9-5724c0a71d0d" providerId="ADAL" clId="{E7BE737C-1EA9-4F1F-BDC1-5B5030106599}" dt="2022-11-29T11:51:34.614" v="2829" actId="20577"/>
        <pc:sldMkLst>
          <pc:docMk/>
          <pc:sldMk cId="2044476585" sldId="390"/>
        </pc:sldMkLst>
        <pc:spChg chg="mod">
          <ac:chgData name="Claire Theobald" userId="e5e96d6a-dffb-4be3-a7c9-5724c0a71d0d" providerId="ADAL" clId="{E7BE737C-1EA9-4F1F-BDC1-5B5030106599}" dt="2022-11-29T11:51:34.614" v="2829" actId="20577"/>
          <ac:spMkLst>
            <pc:docMk/>
            <pc:sldMk cId="2044476585" sldId="390"/>
            <ac:spMk id="4" creationId="{708F4AD0-E676-0E46-B35E-30E46BB1FFEF}"/>
          </ac:spMkLst>
        </pc:spChg>
        <pc:picChg chg="add mod">
          <ac:chgData name="Claire Theobald" userId="e5e96d6a-dffb-4be3-a7c9-5724c0a71d0d" providerId="ADAL" clId="{E7BE737C-1EA9-4F1F-BDC1-5B5030106599}" dt="2022-11-29T10:53:48.882" v="1816" actId="14826"/>
          <ac:picMkLst>
            <pc:docMk/>
            <pc:sldMk cId="2044476585" sldId="390"/>
            <ac:picMk id="3" creationId="{5CDAB659-7A2E-F67A-0090-83122B000D29}"/>
          </ac:picMkLst>
        </pc:picChg>
        <pc:picChg chg="del">
          <ac:chgData name="Claire Theobald" userId="e5e96d6a-dffb-4be3-a7c9-5724c0a71d0d" providerId="ADAL" clId="{E7BE737C-1EA9-4F1F-BDC1-5B5030106599}" dt="2022-11-29T10:33:43.974" v="1273" actId="478"/>
          <ac:picMkLst>
            <pc:docMk/>
            <pc:sldMk cId="2044476585" sldId="390"/>
            <ac:picMk id="8" creationId="{08119A9E-FEEE-F2F5-313C-0805CD77B8A6}"/>
          </ac:picMkLst>
        </pc:picChg>
      </pc:sldChg>
      <pc:sldChg chg="addSp modSp mod">
        <pc:chgData name="Claire Theobald" userId="e5e96d6a-dffb-4be3-a7c9-5724c0a71d0d" providerId="ADAL" clId="{E7BE737C-1EA9-4F1F-BDC1-5B5030106599}" dt="2022-11-29T13:54:26.146" v="3466" actId="1076"/>
        <pc:sldMkLst>
          <pc:docMk/>
          <pc:sldMk cId="3030194258" sldId="391"/>
        </pc:sldMkLst>
        <pc:spChg chg="mod">
          <ac:chgData name="Claire Theobald" userId="e5e96d6a-dffb-4be3-a7c9-5724c0a71d0d" providerId="ADAL" clId="{E7BE737C-1EA9-4F1F-BDC1-5B5030106599}" dt="2022-11-29T11:03:21.583" v="1950" actId="14100"/>
          <ac:spMkLst>
            <pc:docMk/>
            <pc:sldMk cId="3030194258" sldId="391"/>
            <ac:spMk id="4" creationId="{708F4AD0-E676-0E46-B35E-30E46BB1FFEF}"/>
          </ac:spMkLst>
        </pc:spChg>
        <pc:picChg chg="add mod modCrop">
          <ac:chgData name="Claire Theobald" userId="e5e96d6a-dffb-4be3-a7c9-5724c0a71d0d" providerId="ADAL" clId="{E7BE737C-1EA9-4F1F-BDC1-5B5030106599}" dt="2022-11-29T13:54:26.146" v="3466" actId="1076"/>
          <ac:picMkLst>
            <pc:docMk/>
            <pc:sldMk cId="3030194258" sldId="391"/>
            <ac:picMk id="5" creationId="{B796D2DC-2636-763F-30C6-BFA2599453F6}"/>
          </ac:picMkLst>
        </pc:picChg>
      </pc:sldChg>
      <pc:sldChg chg="addSp delSp modSp mod modClrScheme chgLayout">
        <pc:chgData name="Claire Theobald" userId="e5e96d6a-dffb-4be3-a7c9-5724c0a71d0d" providerId="ADAL" clId="{E7BE737C-1EA9-4F1F-BDC1-5B5030106599}" dt="2022-11-29T14:04:45.387" v="3550" actId="20577"/>
        <pc:sldMkLst>
          <pc:docMk/>
          <pc:sldMk cId="2881043994" sldId="392"/>
        </pc:sldMkLst>
        <pc:spChg chg="mod">
          <ac:chgData name="Claire Theobald" userId="e5e96d6a-dffb-4be3-a7c9-5724c0a71d0d" providerId="ADAL" clId="{E7BE737C-1EA9-4F1F-BDC1-5B5030106599}" dt="2022-11-29T10:57:35.964" v="1869" actId="20577"/>
          <ac:spMkLst>
            <pc:docMk/>
            <pc:sldMk cId="2881043994" sldId="392"/>
            <ac:spMk id="2" creationId="{467259AD-8722-6E48-9C92-74E659293643}"/>
          </ac:spMkLst>
        </pc:spChg>
        <pc:spChg chg="mod">
          <ac:chgData name="Claire Theobald" userId="e5e96d6a-dffb-4be3-a7c9-5724c0a71d0d" providerId="ADAL" clId="{E7BE737C-1EA9-4F1F-BDC1-5B5030106599}" dt="2022-11-29T12:19:16.602" v="3399" actId="1076"/>
          <ac:spMkLst>
            <pc:docMk/>
            <pc:sldMk cId="2881043994" sldId="392"/>
            <ac:spMk id="4" creationId="{708F4AD0-E676-0E46-B35E-30E46BB1FFEF}"/>
          </ac:spMkLst>
        </pc:spChg>
        <pc:spChg chg="add del mod">
          <ac:chgData name="Claire Theobald" userId="e5e96d6a-dffb-4be3-a7c9-5724c0a71d0d" providerId="ADAL" clId="{E7BE737C-1EA9-4F1F-BDC1-5B5030106599}" dt="2022-11-29T14:01:38.499" v="3477" actId="478"/>
          <ac:spMkLst>
            <pc:docMk/>
            <pc:sldMk cId="2881043994" sldId="392"/>
            <ac:spMk id="5" creationId="{AB8E074D-24AA-CF30-C5D4-D66FC6A07488}"/>
          </ac:spMkLst>
        </pc:spChg>
        <pc:spChg chg="add mod">
          <ac:chgData name="Claire Theobald" userId="e5e96d6a-dffb-4be3-a7c9-5724c0a71d0d" providerId="ADAL" clId="{E7BE737C-1EA9-4F1F-BDC1-5B5030106599}" dt="2022-11-29T14:04:45.387" v="3550" actId="20577"/>
          <ac:spMkLst>
            <pc:docMk/>
            <pc:sldMk cId="2881043994" sldId="392"/>
            <ac:spMk id="7" creationId="{D64C4CD0-0D60-F3D2-525A-5C15E85CCA25}"/>
          </ac:spMkLst>
        </pc:spChg>
        <pc:picChg chg="add mod ord">
          <ac:chgData name="Claire Theobald" userId="e5e96d6a-dffb-4be3-a7c9-5724c0a71d0d" providerId="ADAL" clId="{E7BE737C-1EA9-4F1F-BDC1-5B5030106599}" dt="2022-11-29T14:01:23.353" v="3475" actId="14100"/>
          <ac:picMkLst>
            <pc:docMk/>
            <pc:sldMk cId="2881043994" sldId="392"/>
            <ac:picMk id="3" creationId="{D97D34F6-A87F-FF49-879A-93394A680AFE}"/>
          </ac:picMkLst>
        </pc:picChg>
        <pc:picChg chg="add mod">
          <ac:chgData name="Claire Theobald" userId="e5e96d6a-dffb-4be3-a7c9-5724c0a71d0d" providerId="ADAL" clId="{E7BE737C-1EA9-4F1F-BDC1-5B5030106599}" dt="2022-11-29T14:01:23.353" v="3475" actId="14100"/>
          <ac:picMkLst>
            <pc:docMk/>
            <pc:sldMk cId="2881043994" sldId="392"/>
            <ac:picMk id="6" creationId="{97E57773-9F31-88A9-2E96-6730BCE8D441}"/>
          </ac:picMkLst>
        </pc:picChg>
        <pc:picChg chg="add mod">
          <ac:chgData name="Claire Theobald" userId="e5e96d6a-dffb-4be3-a7c9-5724c0a71d0d" providerId="ADAL" clId="{E7BE737C-1EA9-4F1F-BDC1-5B5030106599}" dt="2022-11-29T13:54:59.983" v="3473" actId="1076"/>
          <ac:picMkLst>
            <pc:docMk/>
            <pc:sldMk cId="2881043994" sldId="392"/>
            <ac:picMk id="8" creationId="{090BBB8B-671F-1F07-9C0D-CF183108D235}"/>
          </ac:picMkLst>
        </pc:picChg>
        <pc:picChg chg="add mod">
          <ac:chgData name="Claire Theobald" userId="e5e96d6a-dffb-4be3-a7c9-5724c0a71d0d" providerId="ADAL" clId="{E7BE737C-1EA9-4F1F-BDC1-5B5030106599}" dt="2022-11-29T13:54:56.671" v="3471" actId="1076"/>
          <ac:picMkLst>
            <pc:docMk/>
            <pc:sldMk cId="2881043994" sldId="392"/>
            <ac:picMk id="10" creationId="{DD3AF890-CB63-FC2F-E4A4-8ADEDB225F58}"/>
          </ac:picMkLst>
        </pc:picChg>
        <pc:picChg chg="add mod">
          <ac:chgData name="Claire Theobald" userId="e5e96d6a-dffb-4be3-a7c9-5724c0a71d0d" providerId="ADAL" clId="{E7BE737C-1EA9-4F1F-BDC1-5B5030106599}" dt="2022-11-29T13:55:05.120" v="3474" actId="1076"/>
          <ac:picMkLst>
            <pc:docMk/>
            <pc:sldMk cId="2881043994" sldId="392"/>
            <ac:picMk id="12" creationId="{179CF4DE-8EEB-EB93-458F-12C9582A7BE7}"/>
          </ac:picMkLst>
        </pc:picChg>
      </pc:sldChg>
      <pc:sldChg chg="addSp modSp mod">
        <pc:chgData name="Claire Theobald" userId="e5e96d6a-dffb-4be3-a7c9-5724c0a71d0d" providerId="ADAL" clId="{E7BE737C-1EA9-4F1F-BDC1-5B5030106599}" dt="2022-11-29T12:20:33.714" v="3403" actId="14100"/>
        <pc:sldMkLst>
          <pc:docMk/>
          <pc:sldMk cId="3186854154" sldId="393"/>
        </pc:sldMkLst>
        <pc:spChg chg="mod">
          <ac:chgData name="Claire Theobald" userId="e5e96d6a-dffb-4be3-a7c9-5724c0a71d0d" providerId="ADAL" clId="{E7BE737C-1EA9-4F1F-BDC1-5B5030106599}" dt="2022-11-29T10:48:23.193" v="1608" actId="20577"/>
          <ac:spMkLst>
            <pc:docMk/>
            <pc:sldMk cId="3186854154" sldId="393"/>
            <ac:spMk id="2" creationId="{467259AD-8722-6E48-9C92-74E659293643}"/>
          </ac:spMkLst>
        </pc:spChg>
        <pc:spChg chg="mod">
          <ac:chgData name="Claire Theobald" userId="e5e96d6a-dffb-4be3-a7c9-5724c0a71d0d" providerId="ADAL" clId="{E7BE737C-1EA9-4F1F-BDC1-5B5030106599}" dt="2022-11-29T12:12:48.994" v="3182" actId="27636"/>
          <ac:spMkLst>
            <pc:docMk/>
            <pc:sldMk cId="3186854154" sldId="393"/>
            <ac:spMk id="4" creationId="{708F4AD0-E676-0E46-B35E-30E46BB1FFEF}"/>
          </ac:spMkLst>
        </pc:spChg>
        <pc:spChg chg="add mod">
          <ac:chgData name="Claire Theobald" userId="e5e96d6a-dffb-4be3-a7c9-5724c0a71d0d" providerId="ADAL" clId="{E7BE737C-1EA9-4F1F-BDC1-5B5030106599}" dt="2022-11-29T12:13:03.689" v="3191" actId="1076"/>
          <ac:spMkLst>
            <pc:docMk/>
            <pc:sldMk cId="3186854154" sldId="393"/>
            <ac:spMk id="5" creationId="{D1AEB21B-6F93-B068-0E59-E15BFD9BB443}"/>
          </ac:spMkLst>
        </pc:spChg>
        <pc:picChg chg="add mod">
          <ac:chgData name="Claire Theobald" userId="e5e96d6a-dffb-4be3-a7c9-5724c0a71d0d" providerId="ADAL" clId="{E7BE737C-1EA9-4F1F-BDC1-5B5030106599}" dt="2022-11-29T12:20:33.714" v="3403" actId="14100"/>
          <ac:picMkLst>
            <pc:docMk/>
            <pc:sldMk cId="3186854154" sldId="393"/>
            <ac:picMk id="3" creationId="{2412CAE4-00E8-5979-4BDB-F2CA7F6DB6F2}"/>
          </ac:picMkLst>
        </pc:picChg>
      </pc:sldChg>
      <pc:sldChg chg="modSp mod">
        <pc:chgData name="Claire Theobald" userId="e5e96d6a-dffb-4be3-a7c9-5724c0a71d0d" providerId="ADAL" clId="{E7BE737C-1EA9-4F1F-BDC1-5B5030106599}" dt="2022-11-29T13:53:22.305" v="3464" actId="20577"/>
        <pc:sldMkLst>
          <pc:docMk/>
          <pc:sldMk cId="1880004872" sldId="394"/>
        </pc:sldMkLst>
        <pc:spChg chg="mod">
          <ac:chgData name="Claire Theobald" userId="e5e96d6a-dffb-4be3-a7c9-5724c0a71d0d" providerId="ADAL" clId="{E7BE737C-1EA9-4F1F-BDC1-5B5030106599}" dt="2022-11-29T13:51:22.766" v="3413" actId="1076"/>
          <ac:spMkLst>
            <pc:docMk/>
            <pc:sldMk cId="1880004872" sldId="394"/>
            <ac:spMk id="2" creationId="{467259AD-8722-6E48-9C92-74E659293643}"/>
          </ac:spMkLst>
        </pc:spChg>
        <pc:spChg chg="mod">
          <ac:chgData name="Claire Theobald" userId="e5e96d6a-dffb-4be3-a7c9-5724c0a71d0d" providerId="ADAL" clId="{E7BE737C-1EA9-4F1F-BDC1-5B5030106599}" dt="2022-11-29T13:53:22.305" v="3464" actId="20577"/>
          <ac:spMkLst>
            <pc:docMk/>
            <pc:sldMk cId="1880004872" sldId="394"/>
            <ac:spMk id="4" creationId="{708F4AD0-E676-0E46-B35E-30E46BB1FFEF}"/>
          </ac:spMkLst>
        </pc:spChg>
        <pc:picChg chg="mod">
          <ac:chgData name="Claire Theobald" userId="e5e96d6a-dffb-4be3-a7c9-5724c0a71d0d" providerId="ADAL" clId="{E7BE737C-1EA9-4F1F-BDC1-5B5030106599}" dt="2022-11-29T13:51:20.502" v="3412" actId="1076"/>
          <ac:picMkLst>
            <pc:docMk/>
            <pc:sldMk cId="1880004872" sldId="394"/>
            <ac:picMk id="6" creationId="{5C2BD26F-F891-DC7B-FCA3-81C101E4FFAC}"/>
          </ac:picMkLst>
        </pc:picChg>
      </pc:sldChg>
      <pc:sldChg chg="addSp delSp modSp mod delAnim modAnim">
        <pc:chgData name="Claire Theobald" userId="e5e96d6a-dffb-4be3-a7c9-5724c0a71d0d" providerId="ADAL" clId="{E7BE737C-1EA9-4F1F-BDC1-5B5030106599}" dt="2022-11-29T11:41:55.949" v="2708" actId="478"/>
        <pc:sldMkLst>
          <pc:docMk/>
          <pc:sldMk cId="2303596713" sldId="395"/>
        </pc:sldMkLst>
        <pc:spChg chg="mod">
          <ac:chgData name="Claire Theobald" userId="e5e96d6a-dffb-4be3-a7c9-5724c0a71d0d" providerId="ADAL" clId="{E7BE737C-1EA9-4F1F-BDC1-5B5030106599}" dt="2022-11-29T11:39:54.397" v="2688" actId="255"/>
          <ac:spMkLst>
            <pc:docMk/>
            <pc:sldMk cId="2303596713" sldId="395"/>
            <ac:spMk id="2" creationId="{467259AD-8722-6E48-9C92-74E659293643}"/>
          </ac:spMkLst>
        </pc:spChg>
        <pc:spChg chg="add mod">
          <ac:chgData name="Claire Theobald" userId="e5e96d6a-dffb-4be3-a7c9-5724c0a71d0d" providerId="ADAL" clId="{E7BE737C-1EA9-4F1F-BDC1-5B5030106599}" dt="2022-11-29T11:32:20.916" v="2662" actId="20577"/>
          <ac:spMkLst>
            <pc:docMk/>
            <pc:sldMk cId="2303596713" sldId="395"/>
            <ac:spMk id="3" creationId="{130A8935-360B-C1E8-049B-6450C99A29D6}"/>
          </ac:spMkLst>
        </pc:spChg>
        <pc:spChg chg="del mod">
          <ac:chgData name="Claire Theobald" userId="e5e96d6a-dffb-4be3-a7c9-5724c0a71d0d" providerId="ADAL" clId="{E7BE737C-1EA9-4F1F-BDC1-5B5030106599}" dt="2022-11-29T11:27:19.983" v="2627" actId="478"/>
          <ac:spMkLst>
            <pc:docMk/>
            <pc:sldMk cId="2303596713" sldId="395"/>
            <ac:spMk id="4" creationId="{708F4AD0-E676-0E46-B35E-30E46BB1FFEF}"/>
          </ac:spMkLst>
        </pc:spChg>
        <pc:picChg chg="add del mod">
          <ac:chgData name="Claire Theobald" userId="e5e96d6a-dffb-4be3-a7c9-5724c0a71d0d" providerId="ADAL" clId="{E7BE737C-1EA9-4F1F-BDC1-5B5030106599}" dt="2022-11-29T11:41:55.949" v="2708" actId="478"/>
          <ac:picMkLst>
            <pc:docMk/>
            <pc:sldMk cId="2303596713" sldId="395"/>
            <ac:picMk id="5" creationId="{5831ECBD-A28D-D6AF-3BED-3C05C01B2BC6}"/>
          </ac:picMkLst>
        </pc:picChg>
        <pc:picChg chg="mod">
          <ac:chgData name="Claire Theobald" userId="e5e96d6a-dffb-4be3-a7c9-5724c0a71d0d" providerId="ADAL" clId="{E7BE737C-1EA9-4F1F-BDC1-5B5030106599}" dt="2022-11-29T11:32:29.737" v="2665" actId="1076"/>
          <ac:picMkLst>
            <pc:docMk/>
            <pc:sldMk cId="2303596713" sldId="395"/>
            <ac:picMk id="6" creationId="{5C2BD26F-F891-DC7B-FCA3-81C101E4FFAC}"/>
          </ac:picMkLst>
        </pc:picChg>
      </pc:sldChg>
      <pc:sldChg chg="addSp delSp modSp mod">
        <pc:chgData name="Claire Theobald" userId="e5e96d6a-dffb-4be3-a7c9-5724c0a71d0d" providerId="ADAL" clId="{E7BE737C-1EA9-4F1F-BDC1-5B5030106599}" dt="2022-11-29T12:21:16.962" v="3409" actId="1076"/>
        <pc:sldMkLst>
          <pc:docMk/>
          <pc:sldMk cId="1168750943" sldId="396"/>
        </pc:sldMkLst>
        <pc:spChg chg="mod">
          <ac:chgData name="Claire Theobald" userId="e5e96d6a-dffb-4be3-a7c9-5724c0a71d0d" providerId="ADAL" clId="{E7BE737C-1EA9-4F1F-BDC1-5B5030106599}" dt="2022-11-29T12:21:16.962" v="3409" actId="1076"/>
          <ac:spMkLst>
            <pc:docMk/>
            <pc:sldMk cId="1168750943" sldId="396"/>
            <ac:spMk id="2" creationId="{467259AD-8722-6E48-9C92-74E659293643}"/>
          </ac:spMkLst>
        </pc:spChg>
        <pc:spChg chg="mod">
          <ac:chgData name="Claire Theobald" userId="e5e96d6a-dffb-4be3-a7c9-5724c0a71d0d" providerId="ADAL" clId="{E7BE737C-1EA9-4F1F-BDC1-5B5030106599}" dt="2022-11-29T12:18:58.340" v="3397" actId="27636"/>
          <ac:spMkLst>
            <pc:docMk/>
            <pc:sldMk cId="1168750943" sldId="396"/>
            <ac:spMk id="4" creationId="{708F4AD0-E676-0E46-B35E-30E46BB1FFEF}"/>
          </ac:spMkLst>
        </pc:spChg>
        <pc:spChg chg="add del mod">
          <ac:chgData name="Claire Theobald" userId="e5e96d6a-dffb-4be3-a7c9-5724c0a71d0d" providerId="ADAL" clId="{E7BE737C-1EA9-4F1F-BDC1-5B5030106599}" dt="2022-11-29T12:14:05.776" v="3193" actId="478"/>
          <ac:spMkLst>
            <pc:docMk/>
            <pc:sldMk cId="1168750943" sldId="396"/>
            <ac:spMk id="5" creationId="{367F82C4-98B0-0E1D-D89E-AD634E0E55D1}"/>
          </ac:spMkLst>
        </pc:spChg>
        <pc:picChg chg="add mod">
          <ac:chgData name="Claire Theobald" userId="e5e96d6a-dffb-4be3-a7c9-5724c0a71d0d" providerId="ADAL" clId="{E7BE737C-1EA9-4F1F-BDC1-5B5030106599}" dt="2022-11-29T12:21:09.783" v="3408" actId="14826"/>
          <ac:picMkLst>
            <pc:docMk/>
            <pc:sldMk cId="1168750943" sldId="396"/>
            <ac:picMk id="6" creationId="{46EB3996-F4CA-3833-7041-A348493E0AA8}"/>
          </ac:picMkLst>
        </pc:picChg>
      </pc:sldChg>
      <pc:sldMasterChg chg="modSldLayout">
        <pc:chgData name="Claire Theobald" userId="e5e96d6a-dffb-4be3-a7c9-5724c0a71d0d" providerId="ADAL" clId="{E7BE737C-1EA9-4F1F-BDC1-5B5030106599}" dt="2022-11-29T11:09:56.720" v="2140" actId="20577"/>
        <pc:sldMasterMkLst>
          <pc:docMk/>
          <pc:sldMasterMk cId="1040954479" sldId="2147483648"/>
        </pc:sldMasterMkLst>
        <pc:sldLayoutChg chg="addSp delSp modSp mod">
          <pc:chgData name="Claire Theobald" userId="e5e96d6a-dffb-4be3-a7c9-5724c0a71d0d" providerId="ADAL" clId="{E7BE737C-1EA9-4F1F-BDC1-5B5030106599}" dt="2022-11-29T11:08:30.265" v="2098"/>
          <pc:sldLayoutMkLst>
            <pc:docMk/>
            <pc:sldMasterMk cId="1040954479" sldId="2147483648"/>
            <pc:sldLayoutMk cId="1784744196" sldId="2147483662"/>
          </pc:sldLayoutMkLst>
          <pc:spChg chg="add mod">
            <ac:chgData name="Claire Theobald" userId="e5e96d6a-dffb-4be3-a7c9-5724c0a71d0d" providerId="ADAL" clId="{E7BE737C-1EA9-4F1F-BDC1-5B5030106599}" dt="2022-11-29T11:08:30.265" v="2098"/>
            <ac:spMkLst>
              <pc:docMk/>
              <pc:sldMasterMk cId="1040954479" sldId="2147483648"/>
              <pc:sldLayoutMk cId="1784744196" sldId="2147483662"/>
              <ac:spMk id="3" creationId="{50B190E9-2A10-12F8-9DCF-F59EA053CA10}"/>
            </ac:spMkLst>
          </pc:spChg>
          <pc:spChg chg="del">
            <ac:chgData name="Claire Theobald" userId="e5e96d6a-dffb-4be3-a7c9-5724c0a71d0d" providerId="ADAL" clId="{E7BE737C-1EA9-4F1F-BDC1-5B5030106599}" dt="2022-11-29T11:08:27.924" v="2097" actId="478"/>
            <ac:spMkLst>
              <pc:docMk/>
              <pc:sldMasterMk cId="1040954479" sldId="2147483648"/>
              <pc:sldLayoutMk cId="1784744196" sldId="2147483662"/>
              <ac:spMk id="9" creationId="{2C5750F5-B00C-4841-AA7D-EE297926A599}"/>
            </ac:spMkLst>
          </pc:spChg>
        </pc:sldLayoutChg>
        <pc:sldLayoutChg chg="addSp delSp modSp mod">
          <pc:chgData name="Claire Theobald" userId="e5e96d6a-dffb-4be3-a7c9-5724c0a71d0d" providerId="ADAL" clId="{E7BE737C-1EA9-4F1F-BDC1-5B5030106599}" dt="2022-11-29T11:08:40.184" v="2100"/>
          <pc:sldLayoutMkLst>
            <pc:docMk/>
            <pc:sldMasterMk cId="1040954479" sldId="2147483648"/>
            <pc:sldLayoutMk cId="1881364267" sldId="2147483664"/>
          </pc:sldLayoutMkLst>
          <pc:spChg chg="add mod">
            <ac:chgData name="Claire Theobald" userId="e5e96d6a-dffb-4be3-a7c9-5724c0a71d0d" providerId="ADAL" clId="{E7BE737C-1EA9-4F1F-BDC1-5B5030106599}" dt="2022-11-29T11:08:40.184" v="2100"/>
            <ac:spMkLst>
              <pc:docMk/>
              <pc:sldMasterMk cId="1040954479" sldId="2147483648"/>
              <pc:sldLayoutMk cId="1881364267" sldId="2147483664"/>
              <ac:spMk id="2" creationId="{79D34761-13C2-1219-A253-B29DCB66AC27}"/>
            </ac:spMkLst>
          </pc:spChg>
          <pc:spChg chg="del">
            <ac:chgData name="Claire Theobald" userId="e5e96d6a-dffb-4be3-a7c9-5724c0a71d0d" providerId="ADAL" clId="{E7BE737C-1EA9-4F1F-BDC1-5B5030106599}" dt="2022-11-29T11:08:38.433" v="2099" actId="478"/>
            <ac:spMkLst>
              <pc:docMk/>
              <pc:sldMasterMk cId="1040954479" sldId="2147483648"/>
              <pc:sldLayoutMk cId="1881364267" sldId="2147483664"/>
              <ac:spMk id="10" creationId="{4CB09A7F-5ABE-5C48-ACCB-9C236D2232FE}"/>
            </ac:spMkLst>
          </pc:spChg>
        </pc:sldLayoutChg>
        <pc:sldLayoutChg chg="addSp delSp modSp mod">
          <pc:chgData name="Claire Theobald" userId="e5e96d6a-dffb-4be3-a7c9-5724c0a71d0d" providerId="ADAL" clId="{E7BE737C-1EA9-4F1F-BDC1-5B5030106599}" dt="2022-11-29T11:08:51.173" v="2104"/>
          <pc:sldLayoutMkLst>
            <pc:docMk/>
            <pc:sldMasterMk cId="1040954479" sldId="2147483648"/>
            <pc:sldLayoutMk cId="2396316279" sldId="2147483666"/>
          </pc:sldLayoutMkLst>
          <pc:spChg chg="add mod">
            <ac:chgData name="Claire Theobald" userId="e5e96d6a-dffb-4be3-a7c9-5724c0a71d0d" providerId="ADAL" clId="{E7BE737C-1EA9-4F1F-BDC1-5B5030106599}" dt="2022-11-29T11:08:51.173" v="2104"/>
            <ac:spMkLst>
              <pc:docMk/>
              <pc:sldMasterMk cId="1040954479" sldId="2147483648"/>
              <pc:sldLayoutMk cId="2396316279" sldId="2147483666"/>
              <ac:spMk id="2" creationId="{5011A4EA-E3A2-3EA2-7C68-BBC7F58C18FE}"/>
            </ac:spMkLst>
          </pc:spChg>
          <pc:spChg chg="del">
            <ac:chgData name="Claire Theobald" userId="e5e96d6a-dffb-4be3-a7c9-5724c0a71d0d" providerId="ADAL" clId="{E7BE737C-1EA9-4F1F-BDC1-5B5030106599}" dt="2022-11-29T11:08:49.666" v="2103" actId="478"/>
            <ac:spMkLst>
              <pc:docMk/>
              <pc:sldMasterMk cId="1040954479" sldId="2147483648"/>
              <pc:sldLayoutMk cId="2396316279" sldId="2147483666"/>
              <ac:spMk id="12" creationId="{3427A242-6236-0341-B7C7-7CE47CB8EF63}"/>
            </ac:spMkLst>
          </pc:spChg>
        </pc:sldLayoutChg>
        <pc:sldLayoutChg chg="addSp delSp modSp mod">
          <pc:chgData name="Claire Theobald" userId="e5e96d6a-dffb-4be3-a7c9-5724c0a71d0d" providerId="ADAL" clId="{E7BE737C-1EA9-4F1F-BDC1-5B5030106599}" dt="2022-11-29T11:08:56.736" v="2106"/>
          <pc:sldLayoutMkLst>
            <pc:docMk/>
            <pc:sldMasterMk cId="1040954479" sldId="2147483648"/>
            <pc:sldLayoutMk cId="3432625554" sldId="2147483670"/>
          </pc:sldLayoutMkLst>
          <pc:spChg chg="add mod">
            <ac:chgData name="Claire Theobald" userId="e5e96d6a-dffb-4be3-a7c9-5724c0a71d0d" providerId="ADAL" clId="{E7BE737C-1EA9-4F1F-BDC1-5B5030106599}" dt="2022-11-29T11:08:56.736" v="2106"/>
            <ac:spMkLst>
              <pc:docMk/>
              <pc:sldMasterMk cId="1040954479" sldId="2147483648"/>
              <pc:sldLayoutMk cId="3432625554" sldId="2147483670"/>
              <ac:spMk id="2" creationId="{353181E8-7F8C-B5C3-7155-3C88854907B4}"/>
            </ac:spMkLst>
          </pc:spChg>
          <pc:spChg chg="del">
            <ac:chgData name="Claire Theobald" userId="e5e96d6a-dffb-4be3-a7c9-5724c0a71d0d" providerId="ADAL" clId="{E7BE737C-1EA9-4F1F-BDC1-5B5030106599}" dt="2022-11-29T11:08:54.245" v="2105" actId="478"/>
            <ac:spMkLst>
              <pc:docMk/>
              <pc:sldMasterMk cId="1040954479" sldId="2147483648"/>
              <pc:sldLayoutMk cId="3432625554" sldId="2147483670"/>
              <ac:spMk id="12" creationId="{A7723995-8BFF-E840-BA7D-570C8FF42DE8}"/>
            </ac:spMkLst>
          </pc:spChg>
        </pc:sldLayoutChg>
        <pc:sldLayoutChg chg="addSp delSp modSp mod">
          <pc:chgData name="Claire Theobald" userId="e5e96d6a-dffb-4be3-a7c9-5724c0a71d0d" providerId="ADAL" clId="{E7BE737C-1EA9-4F1F-BDC1-5B5030106599}" dt="2022-11-29T11:09:56.720" v="2140" actId="20577"/>
          <pc:sldLayoutMkLst>
            <pc:docMk/>
            <pc:sldMasterMk cId="1040954479" sldId="2147483648"/>
            <pc:sldLayoutMk cId="3472677732" sldId="2147483681"/>
          </pc:sldLayoutMkLst>
          <pc:spChg chg="add mod">
            <ac:chgData name="Claire Theobald" userId="e5e96d6a-dffb-4be3-a7c9-5724c0a71d0d" providerId="ADAL" clId="{E7BE737C-1EA9-4F1F-BDC1-5B5030106599}" dt="2022-11-29T11:09:56.720" v="2140" actId="20577"/>
            <ac:spMkLst>
              <pc:docMk/>
              <pc:sldMasterMk cId="1040954479" sldId="2147483648"/>
              <pc:sldLayoutMk cId="3472677732" sldId="2147483681"/>
              <ac:spMk id="2" creationId="{0A6401AE-6B8D-FE29-087E-060B6124C180}"/>
            </ac:spMkLst>
          </pc:spChg>
          <pc:spChg chg="del">
            <ac:chgData name="Claire Theobald" userId="e5e96d6a-dffb-4be3-a7c9-5724c0a71d0d" providerId="ADAL" clId="{E7BE737C-1EA9-4F1F-BDC1-5B5030106599}" dt="2022-11-29T11:08:59.749" v="2107" actId="478"/>
            <ac:spMkLst>
              <pc:docMk/>
              <pc:sldMasterMk cId="1040954479" sldId="2147483648"/>
              <pc:sldLayoutMk cId="3472677732" sldId="2147483681"/>
              <ac:spMk id="12" creationId="{100F710F-5606-7646-A322-512C2DF26FF5}"/>
            </ac:spMkLst>
          </pc:spChg>
        </pc:sldLayoutChg>
        <pc:sldLayoutChg chg="modSp mod">
          <pc:chgData name="Claire Theobald" userId="e5e96d6a-dffb-4be3-a7c9-5724c0a71d0d" providerId="ADAL" clId="{E7BE737C-1EA9-4F1F-BDC1-5B5030106599}" dt="2022-11-29T11:07:23.858" v="2094"/>
          <pc:sldLayoutMkLst>
            <pc:docMk/>
            <pc:sldMasterMk cId="1040954479" sldId="2147483648"/>
            <pc:sldLayoutMk cId="900704113" sldId="2147483682"/>
          </pc:sldLayoutMkLst>
          <pc:spChg chg="mod">
            <ac:chgData name="Claire Theobald" userId="e5e96d6a-dffb-4be3-a7c9-5724c0a71d0d" providerId="ADAL" clId="{E7BE737C-1EA9-4F1F-BDC1-5B5030106599}" dt="2022-11-29T11:07:23.858" v="2094"/>
            <ac:spMkLst>
              <pc:docMk/>
              <pc:sldMasterMk cId="1040954479" sldId="2147483648"/>
              <pc:sldLayoutMk cId="900704113" sldId="2147483682"/>
              <ac:spMk id="10" creationId="{A9A68431-98DC-F74F-AD3C-93A76AF496B4}"/>
            </ac:spMkLst>
          </pc:spChg>
        </pc:sldLayoutChg>
        <pc:sldLayoutChg chg="addSp delSp modSp mod">
          <pc:chgData name="Claire Theobald" userId="e5e96d6a-dffb-4be3-a7c9-5724c0a71d0d" providerId="ADAL" clId="{E7BE737C-1EA9-4F1F-BDC1-5B5030106599}" dt="2022-11-29T11:08:45.336" v="2102"/>
          <pc:sldLayoutMkLst>
            <pc:docMk/>
            <pc:sldMasterMk cId="1040954479" sldId="2147483648"/>
            <pc:sldLayoutMk cId="1524535586" sldId="2147483687"/>
          </pc:sldLayoutMkLst>
          <pc:spChg chg="add mod">
            <ac:chgData name="Claire Theobald" userId="e5e96d6a-dffb-4be3-a7c9-5724c0a71d0d" providerId="ADAL" clId="{E7BE737C-1EA9-4F1F-BDC1-5B5030106599}" dt="2022-11-29T11:08:45.336" v="2102"/>
            <ac:spMkLst>
              <pc:docMk/>
              <pc:sldMasterMk cId="1040954479" sldId="2147483648"/>
              <pc:sldLayoutMk cId="1524535586" sldId="2147483687"/>
              <ac:spMk id="2" creationId="{F59235C5-0B6D-3EA6-AEEC-B6BECE086860}"/>
            </ac:spMkLst>
          </pc:spChg>
          <pc:spChg chg="del">
            <ac:chgData name="Claire Theobald" userId="e5e96d6a-dffb-4be3-a7c9-5724c0a71d0d" providerId="ADAL" clId="{E7BE737C-1EA9-4F1F-BDC1-5B5030106599}" dt="2022-11-29T11:08:43.590" v="2101" actId="478"/>
            <ac:spMkLst>
              <pc:docMk/>
              <pc:sldMasterMk cId="1040954479" sldId="2147483648"/>
              <pc:sldLayoutMk cId="1524535586" sldId="2147483687"/>
              <ac:spMk id="10" creationId="{4CB09A7F-5ABE-5C48-ACCB-9C236D2232FE}"/>
            </ac:spMkLst>
          </pc:spChg>
        </pc:sldLayoutChg>
      </pc:sldMasterChg>
    </pc:docChg>
  </pc:docChgLst>
  <pc:docChgLst>
    <pc:chgData name="Claire Theobald" userId="e5e96d6a-dffb-4be3-a7c9-5724c0a71d0d" providerId="ADAL" clId="{AF0F74D0-91D3-4521-A9D1-F711DB76BC4C}"/>
    <pc:docChg chg="undo redo custSel addSld delSld modSld sldOrd">
      <pc:chgData name="Claire Theobald" userId="e5e96d6a-dffb-4be3-a7c9-5724c0a71d0d" providerId="ADAL" clId="{AF0F74D0-91D3-4521-A9D1-F711DB76BC4C}" dt="2022-05-26T11:39:36.848" v="5676" actId="20577"/>
      <pc:docMkLst>
        <pc:docMk/>
      </pc:docMkLst>
      <pc:sldChg chg="del">
        <pc:chgData name="Claire Theobald" userId="e5e96d6a-dffb-4be3-a7c9-5724c0a71d0d" providerId="ADAL" clId="{AF0F74D0-91D3-4521-A9D1-F711DB76BC4C}" dt="2022-05-26T06:30:24.708" v="4869" actId="47"/>
        <pc:sldMkLst>
          <pc:docMk/>
          <pc:sldMk cId="1835506230" sldId="257"/>
        </pc:sldMkLst>
      </pc:sldChg>
      <pc:sldChg chg="del">
        <pc:chgData name="Claire Theobald" userId="e5e96d6a-dffb-4be3-a7c9-5724c0a71d0d" providerId="ADAL" clId="{AF0F74D0-91D3-4521-A9D1-F711DB76BC4C}" dt="2022-05-26T06:30:25.713" v="4870" actId="47"/>
        <pc:sldMkLst>
          <pc:docMk/>
          <pc:sldMk cId="1545370175" sldId="258"/>
        </pc:sldMkLst>
      </pc:sldChg>
      <pc:sldChg chg="del ord">
        <pc:chgData name="Claire Theobald" userId="e5e96d6a-dffb-4be3-a7c9-5724c0a71d0d" providerId="ADAL" clId="{AF0F74D0-91D3-4521-A9D1-F711DB76BC4C}" dt="2022-05-26T06:30:23.738" v="4868" actId="47"/>
        <pc:sldMkLst>
          <pc:docMk/>
          <pc:sldMk cId="2498449847" sldId="264"/>
        </pc:sldMkLst>
      </pc:sldChg>
      <pc:sldChg chg="modSp add del mod">
        <pc:chgData name="Claire Theobald" userId="e5e96d6a-dffb-4be3-a7c9-5724c0a71d0d" providerId="ADAL" clId="{AF0F74D0-91D3-4521-A9D1-F711DB76BC4C}" dt="2022-05-26T07:37:32.418" v="5441" actId="113"/>
        <pc:sldMkLst>
          <pc:docMk/>
          <pc:sldMk cId="213333460" sldId="278"/>
        </pc:sldMkLst>
        <pc:spChg chg="mod">
          <ac:chgData name="Claire Theobald" userId="e5e96d6a-dffb-4be3-a7c9-5724c0a71d0d" providerId="ADAL" clId="{AF0F74D0-91D3-4521-A9D1-F711DB76BC4C}" dt="2022-05-26T07:37:32.418" v="5441" actId="113"/>
          <ac:spMkLst>
            <pc:docMk/>
            <pc:sldMk cId="213333460" sldId="278"/>
            <ac:spMk id="2" creationId="{6591C189-ADE1-9245-9053-9E690E565D00}"/>
          </ac:spMkLst>
        </pc:spChg>
      </pc:sldChg>
      <pc:sldChg chg="addSp delSp modSp mod ord">
        <pc:chgData name="Claire Theobald" userId="e5e96d6a-dffb-4be3-a7c9-5724c0a71d0d" providerId="ADAL" clId="{AF0F74D0-91D3-4521-A9D1-F711DB76BC4C}" dt="2022-05-25T14:55:11.268" v="2427" actId="1076"/>
        <pc:sldMkLst>
          <pc:docMk/>
          <pc:sldMk cId="433890173" sldId="284"/>
        </pc:sldMkLst>
        <pc:spChg chg="mod">
          <ac:chgData name="Claire Theobald" userId="e5e96d6a-dffb-4be3-a7c9-5724c0a71d0d" providerId="ADAL" clId="{AF0F74D0-91D3-4521-A9D1-F711DB76BC4C}" dt="2022-05-25T14:55:11.268" v="2427" actId="1076"/>
          <ac:spMkLst>
            <pc:docMk/>
            <pc:sldMk cId="433890173" sldId="284"/>
            <ac:spMk id="2" creationId="{467259AD-8722-6E48-9C92-74E659293643}"/>
          </ac:spMkLst>
        </pc:spChg>
        <pc:spChg chg="del">
          <ac:chgData name="Claire Theobald" userId="e5e96d6a-dffb-4be3-a7c9-5724c0a71d0d" providerId="ADAL" clId="{AF0F74D0-91D3-4521-A9D1-F711DB76BC4C}" dt="2022-05-25T13:29:22.163" v="1252" actId="931"/>
          <ac:spMkLst>
            <pc:docMk/>
            <pc:sldMk cId="433890173" sldId="284"/>
            <ac:spMk id="3" creationId="{D68BD2C1-BA07-F54D-B90E-6F54AFEC0D6A}"/>
          </ac:spMkLst>
        </pc:spChg>
        <pc:spChg chg="mod">
          <ac:chgData name="Claire Theobald" userId="e5e96d6a-dffb-4be3-a7c9-5724c0a71d0d" providerId="ADAL" clId="{AF0F74D0-91D3-4521-A9D1-F711DB76BC4C}" dt="2022-05-25T14:50:57.183" v="2383" actId="20577"/>
          <ac:spMkLst>
            <pc:docMk/>
            <pc:sldMk cId="433890173" sldId="284"/>
            <ac:spMk id="4" creationId="{708F4AD0-E676-0E46-B35E-30E46BB1FFEF}"/>
          </ac:spMkLst>
        </pc:spChg>
        <pc:picChg chg="add mod">
          <ac:chgData name="Claire Theobald" userId="e5e96d6a-dffb-4be3-a7c9-5724c0a71d0d" providerId="ADAL" clId="{AF0F74D0-91D3-4521-A9D1-F711DB76BC4C}" dt="2022-05-25T13:56:53.568" v="1710" actId="1076"/>
          <ac:picMkLst>
            <pc:docMk/>
            <pc:sldMk cId="433890173" sldId="284"/>
            <ac:picMk id="6" creationId="{5C2BD26F-F891-DC7B-FCA3-81C101E4FFAC}"/>
          </ac:picMkLst>
        </pc:picChg>
      </pc:sldChg>
      <pc:sldChg chg="addSp delSp modSp mod ord">
        <pc:chgData name="Claire Theobald" userId="e5e96d6a-dffb-4be3-a7c9-5724c0a71d0d" providerId="ADAL" clId="{AF0F74D0-91D3-4521-A9D1-F711DB76BC4C}" dt="2022-05-26T08:45:55.157" v="5528" actId="1076"/>
        <pc:sldMkLst>
          <pc:docMk/>
          <pc:sldMk cId="2689269343" sldId="287"/>
        </pc:sldMkLst>
        <pc:spChg chg="del">
          <ac:chgData name="Claire Theobald" userId="e5e96d6a-dffb-4be3-a7c9-5724c0a71d0d" providerId="ADAL" clId="{AF0F74D0-91D3-4521-A9D1-F711DB76BC4C}" dt="2022-05-25T13:28:41.921" v="1249" actId="931"/>
          <ac:spMkLst>
            <pc:docMk/>
            <pc:sldMk cId="2689269343" sldId="287"/>
            <ac:spMk id="3" creationId="{D0C16272-26E5-FF4F-807E-ADCA6790044D}"/>
          </ac:spMkLst>
        </pc:spChg>
        <pc:spChg chg="mod">
          <ac:chgData name="Claire Theobald" userId="e5e96d6a-dffb-4be3-a7c9-5724c0a71d0d" providerId="ADAL" clId="{AF0F74D0-91D3-4521-A9D1-F711DB76BC4C}" dt="2022-05-25T14:55:07.336" v="2426" actId="1076"/>
          <ac:spMkLst>
            <pc:docMk/>
            <pc:sldMk cId="2689269343" sldId="287"/>
            <ac:spMk id="5" creationId="{2842F3BA-3A3F-C846-8650-5E7C53723735}"/>
          </ac:spMkLst>
        </pc:spChg>
        <pc:spChg chg="mod">
          <ac:chgData name="Claire Theobald" userId="e5e96d6a-dffb-4be3-a7c9-5724c0a71d0d" providerId="ADAL" clId="{AF0F74D0-91D3-4521-A9D1-F711DB76BC4C}" dt="2022-05-26T07:47:23.446" v="5502" actId="14100"/>
          <ac:spMkLst>
            <pc:docMk/>
            <pc:sldMk cId="2689269343" sldId="287"/>
            <ac:spMk id="6" creationId="{B7706FDF-C779-244C-AA26-1562F02570B7}"/>
          </ac:spMkLst>
        </pc:spChg>
        <pc:spChg chg="add mod">
          <ac:chgData name="Claire Theobald" userId="e5e96d6a-dffb-4be3-a7c9-5724c0a71d0d" providerId="ADAL" clId="{AF0F74D0-91D3-4521-A9D1-F711DB76BC4C}" dt="2022-05-26T08:45:55.157" v="5528" actId="1076"/>
          <ac:spMkLst>
            <pc:docMk/>
            <pc:sldMk cId="2689269343" sldId="287"/>
            <ac:spMk id="7" creationId="{CDCB62E5-24A1-1418-5069-3541A0B68B29}"/>
          </ac:spMkLst>
        </pc:spChg>
        <pc:spChg chg="add del mod">
          <ac:chgData name="Claire Theobald" userId="e5e96d6a-dffb-4be3-a7c9-5724c0a71d0d" providerId="ADAL" clId="{AF0F74D0-91D3-4521-A9D1-F711DB76BC4C}" dt="2022-05-24T11:57:24.980" v="811" actId="478"/>
          <ac:spMkLst>
            <pc:docMk/>
            <pc:sldMk cId="2689269343" sldId="287"/>
            <ac:spMk id="7" creationId="{D103DFD6-E77C-B0E6-428A-A46E4DAE409B}"/>
          </ac:spMkLst>
        </pc:spChg>
        <pc:picChg chg="add mod">
          <ac:chgData name="Claire Theobald" userId="e5e96d6a-dffb-4be3-a7c9-5724c0a71d0d" providerId="ADAL" clId="{AF0F74D0-91D3-4521-A9D1-F711DB76BC4C}" dt="2022-05-26T07:47:25.045" v="5503" actId="1076"/>
          <ac:picMkLst>
            <pc:docMk/>
            <pc:sldMk cId="2689269343" sldId="287"/>
            <ac:picMk id="4" creationId="{1F23130C-BCF1-8BA2-EEC1-8E82625DA88C}"/>
          </ac:picMkLst>
        </pc:picChg>
      </pc:sldChg>
      <pc:sldChg chg="addSp delSp modSp mod ord">
        <pc:chgData name="Claire Theobald" userId="e5e96d6a-dffb-4be3-a7c9-5724c0a71d0d" providerId="ADAL" clId="{AF0F74D0-91D3-4521-A9D1-F711DB76BC4C}" dt="2022-05-26T08:53:40.651" v="5533" actId="1076"/>
        <pc:sldMkLst>
          <pc:docMk/>
          <pc:sldMk cId="1013088427" sldId="291"/>
        </pc:sldMkLst>
        <pc:spChg chg="del">
          <ac:chgData name="Claire Theobald" userId="e5e96d6a-dffb-4be3-a7c9-5724c0a71d0d" providerId="ADAL" clId="{AF0F74D0-91D3-4521-A9D1-F711DB76BC4C}" dt="2022-05-25T13:28:11.323" v="1245" actId="931"/>
          <ac:spMkLst>
            <pc:docMk/>
            <pc:sldMk cId="1013088427" sldId="291"/>
            <ac:spMk id="4" creationId="{05E9FF8A-9621-BC4E-800A-0E21FCE7D020}"/>
          </ac:spMkLst>
        </pc:spChg>
        <pc:spChg chg="add del">
          <ac:chgData name="Claire Theobald" userId="e5e96d6a-dffb-4be3-a7c9-5724c0a71d0d" providerId="ADAL" clId="{AF0F74D0-91D3-4521-A9D1-F711DB76BC4C}" dt="2022-05-24T11:36:30.592" v="712"/>
          <ac:spMkLst>
            <pc:docMk/>
            <pc:sldMk cId="1013088427" sldId="291"/>
            <ac:spMk id="5" creationId="{5B146F32-C3B1-1A45-B38A-973EFD700A23}"/>
          </ac:spMkLst>
        </pc:spChg>
        <pc:spChg chg="add mod">
          <ac:chgData name="Claire Theobald" userId="e5e96d6a-dffb-4be3-a7c9-5724c0a71d0d" providerId="ADAL" clId="{AF0F74D0-91D3-4521-A9D1-F711DB76BC4C}" dt="2022-05-26T08:53:40.651" v="5533" actId="1076"/>
          <ac:spMkLst>
            <pc:docMk/>
            <pc:sldMk cId="1013088427" sldId="291"/>
            <ac:spMk id="5" creationId="{CF15CB27-0A13-C1DC-EDB6-15CEA3EDE01E}"/>
          </ac:spMkLst>
        </pc:spChg>
        <pc:spChg chg="del">
          <ac:chgData name="Claire Theobald" userId="e5e96d6a-dffb-4be3-a7c9-5724c0a71d0d" providerId="ADAL" clId="{AF0F74D0-91D3-4521-A9D1-F711DB76BC4C}" dt="2022-05-24T11:36:20.542" v="710"/>
          <ac:spMkLst>
            <pc:docMk/>
            <pc:sldMk cId="1013088427" sldId="291"/>
            <ac:spMk id="6" creationId="{F36CF72F-7615-6F45-A0F8-15EFB8F8FECE}"/>
          </ac:spMkLst>
        </pc:spChg>
        <pc:spChg chg="add del mod">
          <ac:chgData name="Claire Theobald" userId="e5e96d6a-dffb-4be3-a7c9-5724c0a71d0d" providerId="ADAL" clId="{AF0F74D0-91D3-4521-A9D1-F711DB76BC4C}" dt="2022-05-24T11:36:18.634" v="709"/>
          <ac:spMkLst>
            <pc:docMk/>
            <pc:sldMk cId="1013088427" sldId="291"/>
            <ac:spMk id="7" creationId="{34359118-7C06-C96E-F9B1-4382F65AFE1D}"/>
          </ac:spMkLst>
        </pc:spChg>
        <pc:spChg chg="add mod">
          <ac:chgData name="Claire Theobald" userId="e5e96d6a-dffb-4be3-a7c9-5724c0a71d0d" providerId="ADAL" clId="{AF0F74D0-91D3-4521-A9D1-F711DB76BC4C}" dt="2022-05-25T13:49:46.114" v="1504" actId="14100"/>
          <ac:spMkLst>
            <pc:docMk/>
            <pc:sldMk cId="1013088427" sldId="291"/>
            <ac:spMk id="8" creationId="{F6E3242A-CC4F-295B-D418-2A2CA0A08E2F}"/>
          </ac:spMkLst>
        </pc:spChg>
        <pc:spChg chg="add mod">
          <ac:chgData name="Claire Theobald" userId="e5e96d6a-dffb-4be3-a7c9-5724c0a71d0d" providerId="ADAL" clId="{AF0F74D0-91D3-4521-A9D1-F711DB76BC4C}" dt="2022-05-25T14:55:03.880" v="2425" actId="1076"/>
          <ac:spMkLst>
            <pc:docMk/>
            <pc:sldMk cId="1013088427" sldId="291"/>
            <ac:spMk id="9" creationId="{146165CB-3F56-53A5-1F3D-EB32A8325ABB}"/>
          </ac:spMkLst>
        </pc:spChg>
        <pc:picChg chg="add mod">
          <ac:chgData name="Claire Theobald" userId="e5e96d6a-dffb-4be3-a7c9-5724c0a71d0d" providerId="ADAL" clId="{AF0F74D0-91D3-4521-A9D1-F711DB76BC4C}" dt="2022-05-26T07:47:10.653" v="5501" actId="1076"/>
          <ac:picMkLst>
            <pc:docMk/>
            <pc:sldMk cId="1013088427" sldId="291"/>
            <ac:picMk id="3" creationId="{08CF5E03-0F8E-7FD6-53FF-BC19E5151E9C}"/>
          </ac:picMkLst>
        </pc:picChg>
      </pc:sldChg>
      <pc:sldChg chg="del">
        <pc:chgData name="Claire Theobald" userId="e5e96d6a-dffb-4be3-a7c9-5724c0a71d0d" providerId="ADAL" clId="{AF0F74D0-91D3-4521-A9D1-F711DB76BC4C}" dt="2022-05-26T06:30:16.938" v="4864" actId="47"/>
        <pc:sldMkLst>
          <pc:docMk/>
          <pc:sldMk cId="3770971002" sldId="294"/>
        </pc:sldMkLst>
      </pc:sldChg>
      <pc:sldChg chg="del">
        <pc:chgData name="Claire Theobald" userId="e5e96d6a-dffb-4be3-a7c9-5724c0a71d0d" providerId="ADAL" clId="{AF0F74D0-91D3-4521-A9D1-F711DB76BC4C}" dt="2022-05-26T06:30:17.906" v="4865" actId="47"/>
        <pc:sldMkLst>
          <pc:docMk/>
          <pc:sldMk cId="1796222503" sldId="295"/>
        </pc:sldMkLst>
      </pc:sldChg>
      <pc:sldChg chg="modSp mod">
        <pc:chgData name="Claire Theobald" userId="e5e96d6a-dffb-4be3-a7c9-5724c0a71d0d" providerId="ADAL" clId="{AF0F74D0-91D3-4521-A9D1-F711DB76BC4C}" dt="2022-05-24T11:18:26.201" v="318" actId="207"/>
        <pc:sldMkLst>
          <pc:docMk/>
          <pc:sldMk cId="281221578" sldId="297"/>
        </pc:sldMkLst>
        <pc:spChg chg="mod">
          <ac:chgData name="Claire Theobald" userId="e5e96d6a-dffb-4be3-a7c9-5724c0a71d0d" providerId="ADAL" clId="{AF0F74D0-91D3-4521-A9D1-F711DB76BC4C}" dt="2022-05-24T11:18:26.201" v="318" actId="207"/>
          <ac:spMkLst>
            <pc:docMk/>
            <pc:sldMk cId="281221578" sldId="297"/>
            <ac:spMk id="2" creationId="{6451674F-D3DB-9C4A-887A-D21ADA091C1C}"/>
          </ac:spMkLst>
        </pc:spChg>
        <pc:spChg chg="mod">
          <ac:chgData name="Claire Theobald" userId="e5e96d6a-dffb-4be3-a7c9-5724c0a71d0d" providerId="ADAL" clId="{AF0F74D0-91D3-4521-A9D1-F711DB76BC4C}" dt="2022-05-24T11:13:59.062" v="102" actId="1076"/>
          <ac:spMkLst>
            <pc:docMk/>
            <pc:sldMk cId="281221578" sldId="297"/>
            <ac:spMk id="3" creationId="{A71048B5-F307-A244-8D81-9CDADDD01303}"/>
          </ac:spMkLst>
        </pc:spChg>
      </pc:sldChg>
      <pc:sldChg chg="addSp delSp modSp del mod ord">
        <pc:chgData name="Claire Theobald" userId="e5e96d6a-dffb-4be3-a7c9-5724c0a71d0d" providerId="ADAL" clId="{AF0F74D0-91D3-4521-A9D1-F711DB76BC4C}" dt="2022-05-24T11:59:39.552" v="887" actId="47"/>
        <pc:sldMkLst>
          <pc:docMk/>
          <pc:sldMk cId="4262539351" sldId="298"/>
        </pc:sldMkLst>
        <pc:spChg chg="del">
          <ac:chgData name="Claire Theobald" userId="e5e96d6a-dffb-4be3-a7c9-5724c0a71d0d" providerId="ADAL" clId="{AF0F74D0-91D3-4521-A9D1-F711DB76BC4C}" dt="2022-05-24T11:25:55.971" v="362" actId="478"/>
          <ac:spMkLst>
            <pc:docMk/>
            <pc:sldMk cId="4262539351" sldId="298"/>
            <ac:spMk id="3" creationId="{D0C16272-26E5-FF4F-807E-ADCA6790044D}"/>
          </ac:spMkLst>
        </pc:spChg>
        <pc:spChg chg="add mod">
          <ac:chgData name="Claire Theobald" userId="e5e96d6a-dffb-4be3-a7c9-5724c0a71d0d" providerId="ADAL" clId="{AF0F74D0-91D3-4521-A9D1-F711DB76BC4C}" dt="2022-05-24T11:36:25.658" v="711" actId="21"/>
          <ac:spMkLst>
            <pc:docMk/>
            <pc:sldMk cId="4262539351" sldId="298"/>
            <ac:spMk id="4" creationId="{A4F0187B-700F-B1E9-299C-77667158A96D}"/>
          </ac:spMkLst>
        </pc:spChg>
        <pc:spChg chg="del mod">
          <ac:chgData name="Claire Theobald" userId="e5e96d6a-dffb-4be3-a7c9-5724c0a71d0d" providerId="ADAL" clId="{AF0F74D0-91D3-4521-A9D1-F711DB76BC4C}" dt="2022-05-24T11:36:25.658" v="711" actId="21"/>
          <ac:spMkLst>
            <pc:docMk/>
            <pc:sldMk cId="4262539351" sldId="298"/>
            <ac:spMk id="5" creationId="{2842F3BA-3A3F-C846-8650-5E7C53723735}"/>
          </ac:spMkLst>
        </pc:spChg>
        <pc:spChg chg="mod">
          <ac:chgData name="Claire Theobald" userId="e5e96d6a-dffb-4be3-a7c9-5724c0a71d0d" providerId="ADAL" clId="{AF0F74D0-91D3-4521-A9D1-F711DB76BC4C}" dt="2022-05-24T11:36:55.050" v="713" actId="255"/>
          <ac:spMkLst>
            <pc:docMk/>
            <pc:sldMk cId="4262539351" sldId="298"/>
            <ac:spMk id="6" creationId="{B7706FDF-C779-244C-AA26-1562F02570B7}"/>
          </ac:spMkLst>
        </pc:spChg>
        <pc:spChg chg="add del mod">
          <ac:chgData name="Claire Theobald" userId="e5e96d6a-dffb-4be3-a7c9-5724c0a71d0d" providerId="ADAL" clId="{AF0F74D0-91D3-4521-A9D1-F711DB76BC4C}" dt="2022-05-24T11:30:32.323" v="488" actId="478"/>
          <ac:spMkLst>
            <pc:docMk/>
            <pc:sldMk cId="4262539351" sldId="298"/>
            <ac:spMk id="7" creationId="{A63B3877-E8E4-8C74-5001-6A334FFCC327}"/>
          </ac:spMkLst>
        </pc:spChg>
      </pc:sldChg>
      <pc:sldChg chg="addSp delSp modSp mod modAnim">
        <pc:chgData name="Claire Theobald" userId="e5e96d6a-dffb-4be3-a7c9-5724c0a71d0d" providerId="ADAL" clId="{AF0F74D0-91D3-4521-A9D1-F711DB76BC4C}" dt="2022-05-26T08:51:06.427" v="5532" actId="1076"/>
        <pc:sldMkLst>
          <pc:docMk/>
          <pc:sldMk cId="1193137113" sldId="299"/>
        </pc:sldMkLst>
        <pc:spChg chg="del">
          <ac:chgData name="Claire Theobald" userId="e5e96d6a-dffb-4be3-a7c9-5724c0a71d0d" providerId="ADAL" clId="{AF0F74D0-91D3-4521-A9D1-F711DB76BC4C}" dt="2022-05-25T13:15:29.980" v="928" actId="478"/>
          <ac:spMkLst>
            <pc:docMk/>
            <pc:sldMk cId="1193137113" sldId="299"/>
            <ac:spMk id="3" creationId="{D0C16272-26E5-FF4F-807E-ADCA6790044D}"/>
          </ac:spMkLst>
        </pc:spChg>
        <pc:spChg chg="mod">
          <ac:chgData name="Claire Theobald" userId="e5e96d6a-dffb-4be3-a7c9-5724c0a71d0d" providerId="ADAL" clId="{AF0F74D0-91D3-4521-A9D1-F711DB76BC4C}" dt="2022-05-25T14:54:59.951" v="2424" actId="1076"/>
          <ac:spMkLst>
            <pc:docMk/>
            <pc:sldMk cId="1193137113" sldId="299"/>
            <ac:spMk id="5" creationId="{2842F3BA-3A3F-C846-8650-5E7C53723735}"/>
          </ac:spMkLst>
        </pc:spChg>
        <pc:spChg chg="mod">
          <ac:chgData name="Claire Theobald" userId="e5e96d6a-dffb-4be3-a7c9-5724c0a71d0d" providerId="ADAL" clId="{AF0F74D0-91D3-4521-A9D1-F711DB76BC4C}" dt="2022-05-25T13:58:29.521" v="1736" actId="113"/>
          <ac:spMkLst>
            <pc:docMk/>
            <pc:sldMk cId="1193137113" sldId="299"/>
            <ac:spMk id="6" creationId="{B7706FDF-C779-244C-AA26-1562F02570B7}"/>
          </ac:spMkLst>
        </pc:spChg>
        <pc:spChg chg="add del mod">
          <ac:chgData name="Claire Theobald" userId="e5e96d6a-dffb-4be3-a7c9-5724c0a71d0d" providerId="ADAL" clId="{AF0F74D0-91D3-4521-A9D1-F711DB76BC4C}" dt="2022-05-25T13:31:42.671" v="1300"/>
          <ac:spMkLst>
            <pc:docMk/>
            <pc:sldMk cId="1193137113" sldId="299"/>
            <ac:spMk id="9" creationId="{33AC9EF2-0A08-1DA9-8915-BA0D06A70E3E}"/>
          </ac:spMkLst>
        </pc:spChg>
        <pc:spChg chg="add mod">
          <ac:chgData name="Claire Theobald" userId="e5e96d6a-dffb-4be3-a7c9-5724c0a71d0d" providerId="ADAL" clId="{AF0F74D0-91D3-4521-A9D1-F711DB76BC4C}" dt="2022-05-26T08:51:06.427" v="5532" actId="1076"/>
          <ac:spMkLst>
            <pc:docMk/>
            <pc:sldMk cId="1193137113" sldId="299"/>
            <ac:spMk id="10" creationId="{C384DFF1-427E-7087-97C4-90A31F390F62}"/>
          </ac:spMkLst>
        </pc:spChg>
        <pc:picChg chg="add mod">
          <ac:chgData name="Claire Theobald" userId="e5e96d6a-dffb-4be3-a7c9-5724c0a71d0d" providerId="ADAL" clId="{AF0F74D0-91D3-4521-A9D1-F711DB76BC4C}" dt="2022-05-26T07:46:28.876" v="5498" actId="1076"/>
          <ac:picMkLst>
            <pc:docMk/>
            <pc:sldMk cId="1193137113" sldId="299"/>
            <ac:picMk id="4" creationId="{CF427C38-12EE-68CA-E961-306385896CF0}"/>
          </ac:picMkLst>
        </pc:picChg>
        <pc:picChg chg="add mod">
          <ac:chgData name="Claire Theobald" userId="e5e96d6a-dffb-4be3-a7c9-5724c0a71d0d" providerId="ADAL" clId="{AF0F74D0-91D3-4521-A9D1-F711DB76BC4C}" dt="2022-05-26T08:51:02.250" v="5531" actId="14100"/>
          <ac:picMkLst>
            <pc:docMk/>
            <pc:sldMk cId="1193137113" sldId="299"/>
            <ac:picMk id="8" creationId="{9E60AF37-703F-91FE-6D73-88A3BC71AF35}"/>
          </ac:picMkLst>
        </pc:picChg>
        <pc:picChg chg="add del">
          <ac:chgData name="Claire Theobald" userId="e5e96d6a-dffb-4be3-a7c9-5724c0a71d0d" providerId="ADAL" clId="{AF0F74D0-91D3-4521-A9D1-F711DB76BC4C}" dt="2022-05-25T13:33:59.774" v="1341" actId="21"/>
          <ac:picMkLst>
            <pc:docMk/>
            <pc:sldMk cId="1193137113" sldId="299"/>
            <ac:picMk id="12" creationId="{8E276E7D-A868-FA1E-F11C-D7A8B8F280AF}"/>
          </ac:picMkLst>
        </pc:picChg>
      </pc:sldChg>
      <pc:sldChg chg="addSp delSp modSp del mod">
        <pc:chgData name="Claire Theobald" userId="e5e96d6a-dffb-4be3-a7c9-5724c0a71d0d" providerId="ADAL" clId="{AF0F74D0-91D3-4521-A9D1-F711DB76BC4C}" dt="2022-05-26T06:29:21.935" v="4821" actId="47"/>
        <pc:sldMkLst>
          <pc:docMk/>
          <pc:sldMk cId="2211162635" sldId="300"/>
        </pc:sldMkLst>
        <pc:spChg chg="del">
          <ac:chgData name="Claire Theobald" userId="e5e96d6a-dffb-4be3-a7c9-5724c0a71d0d" providerId="ADAL" clId="{AF0F74D0-91D3-4521-A9D1-F711DB76BC4C}" dt="2022-05-24T11:57:07.455" v="804" actId="478"/>
          <ac:spMkLst>
            <pc:docMk/>
            <pc:sldMk cId="2211162635" sldId="300"/>
            <ac:spMk id="3" creationId="{D0C16272-26E5-FF4F-807E-ADCA6790044D}"/>
          </ac:spMkLst>
        </pc:spChg>
        <pc:spChg chg="mod">
          <ac:chgData name="Claire Theobald" userId="e5e96d6a-dffb-4be3-a7c9-5724c0a71d0d" providerId="ADAL" clId="{AF0F74D0-91D3-4521-A9D1-F711DB76BC4C}" dt="2022-05-24T12:00:40.658" v="909" actId="20577"/>
          <ac:spMkLst>
            <pc:docMk/>
            <pc:sldMk cId="2211162635" sldId="300"/>
            <ac:spMk id="5" creationId="{2842F3BA-3A3F-C846-8650-5E7C53723735}"/>
          </ac:spMkLst>
        </pc:spChg>
        <pc:spChg chg="mod">
          <ac:chgData name="Claire Theobald" userId="e5e96d6a-dffb-4be3-a7c9-5724c0a71d0d" providerId="ADAL" clId="{AF0F74D0-91D3-4521-A9D1-F711DB76BC4C}" dt="2022-05-24T12:00:18.502" v="898" actId="5793"/>
          <ac:spMkLst>
            <pc:docMk/>
            <pc:sldMk cId="2211162635" sldId="300"/>
            <ac:spMk id="6" creationId="{B7706FDF-C779-244C-AA26-1562F02570B7}"/>
          </ac:spMkLst>
        </pc:spChg>
        <pc:spChg chg="add mod">
          <ac:chgData name="Claire Theobald" userId="e5e96d6a-dffb-4be3-a7c9-5724c0a71d0d" providerId="ADAL" clId="{AF0F74D0-91D3-4521-A9D1-F711DB76BC4C}" dt="2022-05-26T05:40:09.921" v="3870" actId="21"/>
          <ac:spMkLst>
            <pc:docMk/>
            <pc:sldMk cId="2211162635" sldId="300"/>
            <ac:spMk id="7" creationId="{54C5209A-88A6-70C0-1878-331D3EF52AA7}"/>
          </ac:spMkLst>
        </pc:spChg>
      </pc:sldChg>
      <pc:sldChg chg="del">
        <pc:chgData name="Claire Theobald" userId="e5e96d6a-dffb-4be3-a7c9-5724c0a71d0d" providerId="ADAL" clId="{AF0F74D0-91D3-4521-A9D1-F711DB76BC4C}" dt="2022-05-26T06:30:15.820" v="4863" actId="47"/>
        <pc:sldMkLst>
          <pc:docMk/>
          <pc:sldMk cId="1246544156" sldId="301"/>
        </pc:sldMkLst>
      </pc:sldChg>
      <pc:sldChg chg="modSp del mod">
        <pc:chgData name="Claire Theobald" userId="e5e96d6a-dffb-4be3-a7c9-5724c0a71d0d" providerId="ADAL" clId="{AF0F74D0-91D3-4521-A9D1-F711DB76BC4C}" dt="2022-05-26T06:30:14.262" v="4862" actId="47"/>
        <pc:sldMkLst>
          <pc:docMk/>
          <pc:sldMk cId="2559955029" sldId="302"/>
        </pc:sldMkLst>
        <pc:spChg chg="mod">
          <ac:chgData name="Claire Theobald" userId="e5e96d6a-dffb-4be3-a7c9-5724c0a71d0d" providerId="ADAL" clId="{AF0F74D0-91D3-4521-A9D1-F711DB76BC4C}" dt="2022-05-24T12:00:56.095" v="914" actId="20577"/>
          <ac:spMkLst>
            <pc:docMk/>
            <pc:sldMk cId="2559955029" sldId="302"/>
            <ac:spMk id="5" creationId="{2842F3BA-3A3F-C846-8650-5E7C53723735}"/>
          </ac:spMkLst>
        </pc:spChg>
        <pc:spChg chg="mod">
          <ac:chgData name="Claire Theobald" userId="e5e96d6a-dffb-4be3-a7c9-5724c0a71d0d" providerId="ADAL" clId="{AF0F74D0-91D3-4521-A9D1-F711DB76BC4C}" dt="2022-05-24T12:01:02.721" v="925" actId="20577"/>
          <ac:spMkLst>
            <pc:docMk/>
            <pc:sldMk cId="2559955029" sldId="302"/>
            <ac:spMk id="6" creationId="{B7706FDF-C779-244C-AA26-1562F02570B7}"/>
          </ac:spMkLst>
        </pc:spChg>
      </pc:sldChg>
      <pc:sldChg chg="addSp delSp modSp mod modAnim">
        <pc:chgData name="Claire Theobald" userId="e5e96d6a-dffb-4be3-a7c9-5724c0a71d0d" providerId="ADAL" clId="{AF0F74D0-91D3-4521-A9D1-F711DB76BC4C}" dt="2022-05-26T07:38:48.525" v="5446" actId="1076"/>
        <pc:sldMkLst>
          <pc:docMk/>
          <pc:sldMk cId="590856509" sldId="303"/>
        </pc:sldMkLst>
        <pc:spChg chg="add del mod">
          <ac:chgData name="Claire Theobald" userId="e5e96d6a-dffb-4be3-a7c9-5724c0a71d0d" providerId="ADAL" clId="{AF0F74D0-91D3-4521-A9D1-F711DB76BC4C}" dt="2022-05-26T06:58:16.960" v="5020" actId="478"/>
          <ac:spMkLst>
            <pc:docMk/>
            <pc:sldMk cId="590856509" sldId="303"/>
            <ac:spMk id="2" creationId="{D4EE4B7E-9715-4038-6A60-DF8789A045EC}"/>
          </ac:spMkLst>
        </pc:spChg>
        <pc:spChg chg="del">
          <ac:chgData name="Claire Theobald" userId="e5e96d6a-dffb-4be3-a7c9-5724c0a71d0d" providerId="ADAL" clId="{AF0F74D0-91D3-4521-A9D1-F711DB76BC4C}" dt="2022-05-26T05:10:59.836" v="3086" actId="478"/>
          <ac:spMkLst>
            <pc:docMk/>
            <pc:sldMk cId="590856509" sldId="303"/>
            <ac:spMk id="3" creationId="{D0C16272-26E5-FF4F-807E-ADCA6790044D}"/>
          </ac:spMkLst>
        </pc:spChg>
        <pc:spChg chg="mod">
          <ac:chgData name="Claire Theobald" userId="e5e96d6a-dffb-4be3-a7c9-5724c0a71d0d" providerId="ADAL" clId="{AF0F74D0-91D3-4521-A9D1-F711DB76BC4C}" dt="2022-05-26T05:05:32.672" v="2992" actId="20577"/>
          <ac:spMkLst>
            <pc:docMk/>
            <pc:sldMk cId="590856509" sldId="303"/>
            <ac:spMk id="5" creationId="{2842F3BA-3A3F-C846-8650-5E7C53723735}"/>
          </ac:spMkLst>
        </pc:spChg>
        <pc:spChg chg="mod">
          <ac:chgData name="Claire Theobald" userId="e5e96d6a-dffb-4be3-a7c9-5724c0a71d0d" providerId="ADAL" clId="{AF0F74D0-91D3-4521-A9D1-F711DB76BC4C}" dt="2022-05-26T05:56:21.381" v="4240" actId="27636"/>
          <ac:spMkLst>
            <pc:docMk/>
            <pc:sldMk cId="590856509" sldId="303"/>
            <ac:spMk id="6" creationId="{B7706FDF-C779-244C-AA26-1562F02570B7}"/>
          </ac:spMkLst>
        </pc:spChg>
        <pc:spChg chg="add mod">
          <ac:chgData name="Claire Theobald" userId="e5e96d6a-dffb-4be3-a7c9-5724c0a71d0d" providerId="ADAL" clId="{AF0F74D0-91D3-4521-A9D1-F711DB76BC4C}" dt="2022-05-26T07:38:48.525" v="5446" actId="1076"/>
          <ac:spMkLst>
            <pc:docMk/>
            <pc:sldMk cId="590856509" sldId="303"/>
            <ac:spMk id="8" creationId="{0A8077E8-D449-B910-B5D8-CF29E57E1B81}"/>
          </ac:spMkLst>
        </pc:spChg>
        <pc:picChg chg="add del mod">
          <ac:chgData name="Claire Theobald" userId="e5e96d6a-dffb-4be3-a7c9-5724c0a71d0d" providerId="ADAL" clId="{AF0F74D0-91D3-4521-A9D1-F711DB76BC4C}" dt="2022-05-26T05:11:41.328" v="3098" actId="478"/>
          <ac:picMkLst>
            <pc:docMk/>
            <pc:sldMk cId="590856509" sldId="303"/>
            <ac:picMk id="7" creationId="{2EEBC9DB-AE61-B255-1468-36373877B624}"/>
          </ac:picMkLst>
        </pc:picChg>
        <pc:picChg chg="add mod ord">
          <ac:chgData name="Claire Theobald" userId="e5e96d6a-dffb-4be3-a7c9-5724c0a71d0d" providerId="ADAL" clId="{AF0F74D0-91D3-4521-A9D1-F711DB76BC4C}" dt="2022-05-26T07:00:42.848" v="5044" actId="14100"/>
          <ac:picMkLst>
            <pc:docMk/>
            <pc:sldMk cId="590856509" sldId="303"/>
            <ac:picMk id="9" creationId="{C00BA3CC-5840-DD45-4578-D300649624AC}"/>
          </ac:picMkLst>
        </pc:picChg>
        <pc:picChg chg="add mod ord modCrop">
          <ac:chgData name="Claire Theobald" userId="e5e96d6a-dffb-4be3-a7c9-5724c0a71d0d" providerId="ADAL" clId="{AF0F74D0-91D3-4521-A9D1-F711DB76BC4C}" dt="2022-05-26T07:08:48.887" v="5163" actId="1076"/>
          <ac:picMkLst>
            <pc:docMk/>
            <pc:sldMk cId="590856509" sldId="303"/>
            <ac:picMk id="10" creationId="{BB562E52-DB0C-2DA0-C443-80CED2E959B4}"/>
          </ac:picMkLst>
        </pc:picChg>
        <pc:picChg chg="add mod">
          <ac:chgData name="Claire Theobald" userId="e5e96d6a-dffb-4be3-a7c9-5724c0a71d0d" providerId="ADAL" clId="{AF0F74D0-91D3-4521-A9D1-F711DB76BC4C}" dt="2022-05-26T07:00:32.320" v="5041" actId="1076"/>
          <ac:picMkLst>
            <pc:docMk/>
            <pc:sldMk cId="590856509" sldId="303"/>
            <ac:picMk id="12" creationId="{2178C7FE-DB63-A259-AB66-D80FA4D2A3DC}"/>
          </ac:picMkLst>
        </pc:picChg>
      </pc:sldChg>
      <pc:sldChg chg="addSp delSp modSp mod modAnim">
        <pc:chgData name="Claire Theobald" userId="e5e96d6a-dffb-4be3-a7c9-5724c0a71d0d" providerId="ADAL" clId="{AF0F74D0-91D3-4521-A9D1-F711DB76BC4C}" dt="2022-05-26T07:49:38.955" v="5516" actId="1076"/>
        <pc:sldMkLst>
          <pc:docMk/>
          <pc:sldMk cId="2234033582" sldId="304"/>
        </pc:sldMkLst>
        <pc:spChg chg="del">
          <ac:chgData name="Claire Theobald" userId="e5e96d6a-dffb-4be3-a7c9-5724c0a71d0d" providerId="ADAL" clId="{AF0F74D0-91D3-4521-A9D1-F711DB76BC4C}" dt="2022-05-26T05:24:01.616" v="3341" actId="478"/>
          <ac:spMkLst>
            <pc:docMk/>
            <pc:sldMk cId="2234033582" sldId="304"/>
            <ac:spMk id="3" creationId="{D0C16272-26E5-FF4F-807E-ADCA6790044D}"/>
          </ac:spMkLst>
        </pc:spChg>
        <pc:spChg chg="add del mod">
          <ac:chgData name="Claire Theobald" userId="e5e96d6a-dffb-4be3-a7c9-5724c0a71d0d" providerId="ADAL" clId="{AF0F74D0-91D3-4521-A9D1-F711DB76BC4C}" dt="2022-05-26T05:19:39.732" v="3176"/>
          <ac:spMkLst>
            <pc:docMk/>
            <pc:sldMk cId="2234033582" sldId="304"/>
            <ac:spMk id="4" creationId="{8224B1DB-D0E3-9AD3-7A25-02B2B9961BD3}"/>
          </ac:spMkLst>
        </pc:spChg>
        <pc:spChg chg="del mod">
          <ac:chgData name="Claire Theobald" userId="e5e96d6a-dffb-4be3-a7c9-5724c0a71d0d" providerId="ADAL" clId="{AF0F74D0-91D3-4521-A9D1-F711DB76BC4C}" dt="2022-05-26T05:19:38.230" v="3175" actId="478"/>
          <ac:spMkLst>
            <pc:docMk/>
            <pc:sldMk cId="2234033582" sldId="304"/>
            <ac:spMk id="5" creationId="{2842F3BA-3A3F-C846-8650-5E7C53723735}"/>
          </ac:spMkLst>
        </pc:spChg>
        <pc:spChg chg="mod">
          <ac:chgData name="Claire Theobald" userId="e5e96d6a-dffb-4be3-a7c9-5724c0a71d0d" providerId="ADAL" clId="{AF0F74D0-91D3-4521-A9D1-F711DB76BC4C}" dt="2022-05-26T05:48:43.167" v="4009" actId="20577"/>
          <ac:spMkLst>
            <pc:docMk/>
            <pc:sldMk cId="2234033582" sldId="304"/>
            <ac:spMk id="6" creationId="{B7706FDF-C779-244C-AA26-1562F02570B7}"/>
          </ac:spMkLst>
        </pc:spChg>
        <pc:spChg chg="add mod">
          <ac:chgData name="Claire Theobald" userId="e5e96d6a-dffb-4be3-a7c9-5724c0a71d0d" providerId="ADAL" clId="{AF0F74D0-91D3-4521-A9D1-F711DB76BC4C}" dt="2022-05-26T05:19:39.732" v="3176"/>
          <ac:spMkLst>
            <pc:docMk/>
            <pc:sldMk cId="2234033582" sldId="304"/>
            <ac:spMk id="7" creationId="{FBFE54CD-9029-6198-65D7-7DD7FCB65449}"/>
          </ac:spMkLst>
        </pc:spChg>
        <pc:spChg chg="add mod">
          <ac:chgData name="Claire Theobald" userId="e5e96d6a-dffb-4be3-a7c9-5724c0a71d0d" providerId="ADAL" clId="{AF0F74D0-91D3-4521-A9D1-F711DB76BC4C}" dt="2022-05-26T07:40:53.565" v="5455" actId="1076"/>
          <ac:spMkLst>
            <pc:docMk/>
            <pc:sldMk cId="2234033582" sldId="304"/>
            <ac:spMk id="8" creationId="{EC33D01A-B43A-CA53-13A6-2E748EC85573}"/>
          </ac:spMkLst>
        </pc:spChg>
        <pc:picChg chg="add mod ord">
          <ac:chgData name="Claire Theobald" userId="e5e96d6a-dffb-4be3-a7c9-5724c0a71d0d" providerId="ADAL" clId="{AF0F74D0-91D3-4521-A9D1-F711DB76BC4C}" dt="2022-05-26T07:35:52.632" v="5422" actId="1076"/>
          <ac:picMkLst>
            <pc:docMk/>
            <pc:sldMk cId="2234033582" sldId="304"/>
            <ac:picMk id="9" creationId="{25D5904B-E5FE-ADD3-DC6B-DBF4CA39B626}"/>
          </ac:picMkLst>
        </pc:picChg>
        <pc:picChg chg="add del mod">
          <ac:chgData name="Claire Theobald" userId="e5e96d6a-dffb-4be3-a7c9-5724c0a71d0d" providerId="ADAL" clId="{AF0F74D0-91D3-4521-A9D1-F711DB76BC4C}" dt="2022-05-26T07:01:18.711" v="5048" actId="478"/>
          <ac:picMkLst>
            <pc:docMk/>
            <pc:sldMk cId="2234033582" sldId="304"/>
            <ac:picMk id="10" creationId="{DCF2CB6E-A21B-F814-A170-9428DB3979E5}"/>
          </ac:picMkLst>
        </pc:picChg>
        <pc:picChg chg="add mod">
          <ac:chgData name="Claire Theobald" userId="e5e96d6a-dffb-4be3-a7c9-5724c0a71d0d" providerId="ADAL" clId="{AF0F74D0-91D3-4521-A9D1-F711DB76BC4C}" dt="2022-05-26T07:21:20.453" v="5308" actId="1076"/>
          <ac:picMkLst>
            <pc:docMk/>
            <pc:sldMk cId="2234033582" sldId="304"/>
            <ac:picMk id="11" creationId="{B2CBAB7D-DDD1-9BFE-7F54-100D2FFD46F1}"/>
          </ac:picMkLst>
        </pc:picChg>
        <pc:picChg chg="add del mod">
          <ac:chgData name="Claire Theobald" userId="e5e96d6a-dffb-4be3-a7c9-5724c0a71d0d" providerId="ADAL" clId="{AF0F74D0-91D3-4521-A9D1-F711DB76BC4C}" dt="2022-05-26T07:01:18.025" v="5047" actId="478"/>
          <ac:picMkLst>
            <pc:docMk/>
            <pc:sldMk cId="2234033582" sldId="304"/>
            <ac:picMk id="12" creationId="{1CFA4F29-A683-C4AB-5CED-3E5720420DA7}"/>
          </ac:picMkLst>
        </pc:picChg>
        <pc:picChg chg="add mod">
          <ac:chgData name="Claire Theobald" userId="e5e96d6a-dffb-4be3-a7c9-5724c0a71d0d" providerId="ADAL" clId="{AF0F74D0-91D3-4521-A9D1-F711DB76BC4C}" dt="2022-05-26T07:49:37.492" v="5515" actId="1076"/>
          <ac:picMkLst>
            <pc:docMk/>
            <pc:sldMk cId="2234033582" sldId="304"/>
            <ac:picMk id="13" creationId="{8C8CA1F6-A00B-09C2-190E-9DA9E7FD005B}"/>
          </ac:picMkLst>
        </pc:picChg>
        <pc:picChg chg="add mod">
          <ac:chgData name="Claire Theobald" userId="e5e96d6a-dffb-4be3-a7c9-5724c0a71d0d" providerId="ADAL" clId="{AF0F74D0-91D3-4521-A9D1-F711DB76BC4C}" dt="2022-05-26T07:49:38.955" v="5516" actId="1076"/>
          <ac:picMkLst>
            <pc:docMk/>
            <pc:sldMk cId="2234033582" sldId="304"/>
            <ac:picMk id="14" creationId="{3A3977E0-A59D-1E15-5699-09F46B55B1BF}"/>
          </ac:picMkLst>
        </pc:picChg>
        <pc:picChg chg="add mod">
          <ac:chgData name="Claire Theobald" userId="e5e96d6a-dffb-4be3-a7c9-5724c0a71d0d" providerId="ADAL" clId="{AF0F74D0-91D3-4521-A9D1-F711DB76BC4C}" dt="2022-05-26T07:22:19.133" v="5322" actId="1076"/>
          <ac:picMkLst>
            <pc:docMk/>
            <pc:sldMk cId="2234033582" sldId="304"/>
            <ac:picMk id="15" creationId="{E598F74F-C520-4088-388A-C4393B1EE244}"/>
          </ac:picMkLst>
        </pc:picChg>
        <pc:picChg chg="add mod">
          <ac:chgData name="Claire Theobald" userId="e5e96d6a-dffb-4be3-a7c9-5724c0a71d0d" providerId="ADAL" clId="{AF0F74D0-91D3-4521-A9D1-F711DB76BC4C}" dt="2022-05-26T07:23:47.191" v="5349" actId="1076"/>
          <ac:picMkLst>
            <pc:docMk/>
            <pc:sldMk cId="2234033582" sldId="304"/>
            <ac:picMk id="16" creationId="{7CF4D03A-B8FA-BFE5-5AB7-FA3D316C9FB8}"/>
          </ac:picMkLst>
        </pc:picChg>
        <pc:picChg chg="add mod ord">
          <ac:chgData name="Claire Theobald" userId="e5e96d6a-dffb-4be3-a7c9-5724c0a71d0d" providerId="ADAL" clId="{AF0F74D0-91D3-4521-A9D1-F711DB76BC4C}" dt="2022-05-26T07:49:29.837" v="5514" actId="1076"/>
          <ac:picMkLst>
            <pc:docMk/>
            <pc:sldMk cId="2234033582" sldId="304"/>
            <ac:picMk id="17" creationId="{5AECC081-DF03-5263-1C7D-F860739B2705}"/>
          </ac:picMkLst>
        </pc:picChg>
        <pc:picChg chg="add mod">
          <ac:chgData name="Claire Theobald" userId="e5e96d6a-dffb-4be3-a7c9-5724c0a71d0d" providerId="ADAL" clId="{AF0F74D0-91D3-4521-A9D1-F711DB76BC4C}" dt="2022-05-26T07:22:58.124" v="5335" actId="1076"/>
          <ac:picMkLst>
            <pc:docMk/>
            <pc:sldMk cId="2234033582" sldId="304"/>
            <ac:picMk id="18" creationId="{5AD9CFB8-FCA6-6F59-68EA-A266212A1625}"/>
          </ac:picMkLst>
        </pc:picChg>
        <pc:picChg chg="add mod">
          <ac:chgData name="Claire Theobald" userId="e5e96d6a-dffb-4be3-a7c9-5724c0a71d0d" providerId="ADAL" clId="{AF0F74D0-91D3-4521-A9D1-F711DB76BC4C}" dt="2022-05-26T07:23:00.470" v="5336" actId="1076"/>
          <ac:picMkLst>
            <pc:docMk/>
            <pc:sldMk cId="2234033582" sldId="304"/>
            <ac:picMk id="19" creationId="{E29AED7A-7051-C5A9-1DBA-089238BED3C1}"/>
          </ac:picMkLst>
        </pc:picChg>
      </pc:sldChg>
      <pc:sldChg chg="del">
        <pc:chgData name="Claire Theobald" userId="e5e96d6a-dffb-4be3-a7c9-5724c0a71d0d" providerId="ADAL" clId="{AF0F74D0-91D3-4521-A9D1-F711DB76BC4C}" dt="2022-05-26T06:29:20.347" v="4820" actId="47"/>
        <pc:sldMkLst>
          <pc:docMk/>
          <pc:sldMk cId="2404868073" sldId="305"/>
        </pc:sldMkLst>
      </pc:sldChg>
      <pc:sldChg chg="addSp delSp modSp del mod">
        <pc:chgData name="Claire Theobald" userId="e5e96d6a-dffb-4be3-a7c9-5724c0a71d0d" providerId="ADAL" clId="{AF0F74D0-91D3-4521-A9D1-F711DB76BC4C}" dt="2022-05-26T07:10:13.559" v="5181" actId="47"/>
        <pc:sldMkLst>
          <pc:docMk/>
          <pc:sldMk cId="484432594" sldId="306"/>
        </pc:sldMkLst>
        <pc:spChg chg="mod">
          <ac:chgData name="Claire Theobald" userId="e5e96d6a-dffb-4be3-a7c9-5724c0a71d0d" providerId="ADAL" clId="{AF0F74D0-91D3-4521-A9D1-F711DB76BC4C}" dt="2022-05-25T14:54:56.112" v="2423" actId="1076"/>
          <ac:spMkLst>
            <pc:docMk/>
            <pc:sldMk cId="484432594" sldId="306"/>
            <ac:spMk id="5" creationId="{2842F3BA-3A3F-C846-8650-5E7C53723735}"/>
          </ac:spMkLst>
        </pc:spChg>
        <pc:spChg chg="mod">
          <ac:chgData name="Claire Theobald" userId="e5e96d6a-dffb-4be3-a7c9-5724c0a71d0d" providerId="ADAL" clId="{AF0F74D0-91D3-4521-A9D1-F711DB76BC4C}" dt="2022-05-25T16:44:30.786" v="2463" actId="207"/>
          <ac:spMkLst>
            <pc:docMk/>
            <pc:sldMk cId="484432594" sldId="306"/>
            <ac:spMk id="6" creationId="{B7706FDF-C779-244C-AA26-1562F02570B7}"/>
          </ac:spMkLst>
        </pc:spChg>
        <pc:spChg chg="add mod">
          <ac:chgData name="Claire Theobald" userId="e5e96d6a-dffb-4be3-a7c9-5724c0a71d0d" providerId="ADAL" clId="{AF0F74D0-91D3-4521-A9D1-F711DB76BC4C}" dt="2022-05-25T13:32:50.228" v="1338"/>
          <ac:spMkLst>
            <pc:docMk/>
            <pc:sldMk cId="484432594" sldId="306"/>
            <ac:spMk id="10" creationId="{6C4282C6-22B1-CDFB-4424-C88EC2AF03C2}"/>
          </ac:spMkLst>
        </pc:spChg>
        <pc:picChg chg="add mod">
          <ac:chgData name="Claire Theobald" userId="e5e96d6a-dffb-4be3-a7c9-5724c0a71d0d" providerId="ADAL" clId="{AF0F74D0-91D3-4521-A9D1-F711DB76BC4C}" dt="2022-05-25T14:54:25.337" v="2420" actId="1076"/>
          <ac:picMkLst>
            <pc:docMk/>
            <pc:sldMk cId="484432594" sldId="306"/>
            <ac:picMk id="3" creationId="{3EB3987A-924E-B7AC-1F2F-83AE0AC20A73}"/>
          </ac:picMkLst>
        </pc:picChg>
        <pc:picChg chg="del">
          <ac:chgData name="Claire Theobald" userId="e5e96d6a-dffb-4be3-a7c9-5724c0a71d0d" providerId="ADAL" clId="{AF0F74D0-91D3-4521-A9D1-F711DB76BC4C}" dt="2022-05-25T13:18:43.157" v="969" actId="478"/>
          <ac:picMkLst>
            <pc:docMk/>
            <pc:sldMk cId="484432594" sldId="306"/>
            <ac:picMk id="4" creationId="{CF427C38-12EE-68CA-E961-306385896CF0}"/>
          </ac:picMkLst>
        </pc:picChg>
        <pc:picChg chg="del mod">
          <ac:chgData name="Claire Theobald" userId="e5e96d6a-dffb-4be3-a7c9-5724c0a71d0d" providerId="ADAL" clId="{AF0F74D0-91D3-4521-A9D1-F711DB76BC4C}" dt="2022-05-25T13:21:08.255" v="979" actId="478"/>
          <ac:picMkLst>
            <pc:docMk/>
            <pc:sldMk cId="484432594" sldId="306"/>
            <ac:picMk id="8" creationId="{9E60AF37-703F-91FE-6D73-88A3BC71AF35}"/>
          </ac:picMkLst>
        </pc:picChg>
        <pc:picChg chg="add mod">
          <ac:chgData name="Claire Theobald" userId="e5e96d6a-dffb-4be3-a7c9-5724c0a71d0d" providerId="ADAL" clId="{AF0F74D0-91D3-4521-A9D1-F711DB76BC4C}" dt="2022-05-25T13:22:08.675" v="1004" actId="1076"/>
          <ac:picMkLst>
            <pc:docMk/>
            <pc:sldMk cId="484432594" sldId="306"/>
            <ac:picMk id="9" creationId="{4DF4C81F-7A93-DC4B-9500-A6C6FC20A572}"/>
          </ac:picMkLst>
        </pc:picChg>
      </pc:sldChg>
      <pc:sldChg chg="addSp delSp modSp mod ord">
        <pc:chgData name="Claire Theobald" userId="e5e96d6a-dffb-4be3-a7c9-5724c0a71d0d" providerId="ADAL" clId="{AF0F74D0-91D3-4521-A9D1-F711DB76BC4C}" dt="2022-05-26T07:32:30.174" v="5399" actId="1076"/>
        <pc:sldMkLst>
          <pc:docMk/>
          <pc:sldMk cId="1455608868" sldId="307"/>
        </pc:sldMkLst>
        <pc:spChg chg="mod">
          <ac:chgData name="Claire Theobald" userId="e5e96d6a-dffb-4be3-a7c9-5724c0a71d0d" providerId="ADAL" clId="{AF0F74D0-91D3-4521-A9D1-F711DB76BC4C}" dt="2022-05-25T14:23:24.569" v="2193" actId="20577"/>
          <ac:spMkLst>
            <pc:docMk/>
            <pc:sldMk cId="1455608868" sldId="307"/>
            <ac:spMk id="5" creationId="{2842F3BA-3A3F-C846-8650-5E7C53723735}"/>
          </ac:spMkLst>
        </pc:spChg>
        <pc:spChg chg="mod">
          <ac:chgData name="Claire Theobald" userId="e5e96d6a-dffb-4be3-a7c9-5724c0a71d0d" providerId="ADAL" clId="{AF0F74D0-91D3-4521-A9D1-F711DB76BC4C}" dt="2022-05-26T07:32:26.403" v="5398" actId="20577"/>
          <ac:spMkLst>
            <pc:docMk/>
            <pc:sldMk cId="1455608868" sldId="307"/>
            <ac:spMk id="6" creationId="{B7706FDF-C779-244C-AA26-1562F02570B7}"/>
          </ac:spMkLst>
        </pc:spChg>
        <pc:spChg chg="add mod">
          <ac:chgData name="Claire Theobald" userId="e5e96d6a-dffb-4be3-a7c9-5724c0a71d0d" providerId="ADAL" clId="{AF0F74D0-91D3-4521-A9D1-F711DB76BC4C}" dt="2022-05-26T06:29:33.924" v="4822" actId="21"/>
          <ac:spMkLst>
            <pc:docMk/>
            <pc:sldMk cId="1455608868" sldId="307"/>
            <ac:spMk id="8" creationId="{19D378AA-85DA-56A7-51EC-F12BDD998065}"/>
          </ac:spMkLst>
        </pc:spChg>
        <pc:picChg chg="del">
          <ac:chgData name="Claire Theobald" userId="e5e96d6a-dffb-4be3-a7c9-5724c0a71d0d" providerId="ADAL" clId="{AF0F74D0-91D3-4521-A9D1-F711DB76BC4C}" dt="2022-05-25T13:30:38.107" v="1287" actId="478"/>
          <ac:picMkLst>
            <pc:docMk/>
            <pc:sldMk cId="1455608868" sldId="307"/>
            <ac:picMk id="3" creationId="{3EB3987A-924E-B7AC-1F2F-83AE0AC20A73}"/>
          </ac:picMkLst>
        </pc:picChg>
        <pc:picChg chg="add del mod">
          <ac:chgData name="Claire Theobald" userId="e5e96d6a-dffb-4be3-a7c9-5724c0a71d0d" providerId="ADAL" clId="{AF0F74D0-91D3-4521-A9D1-F711DB76BC4C}" dt="2022-05-25T14:24:04.337" v="2242" actId="478"/>
          <ac:picMkLst>
            <pc:docMk/>
            <pc:sldMk cId="1455608868" sldId="307"/>
            <ac:picMk id="4" creationId="{7C8FD589-A87A-D218-9885-9730FAB9C962}"/>
          </ac:picMkLst>
        </pc:picChg>
        <pc:picChg chg="add mod">
          <ac:chgData name="Claire Theobald" userId="e5e96d6a-dffb-4be3-a7c9-5724c0a71d0d" providerId="ADAL" clId="{AF0F74D0-91D3-4521-A9D1-F711DB76BC4C}" dt="2022-05-26T07:32:30.174" v="5399" actId="1076"/>
          <ac:picMkLst>
            <pc:docMk/>
            <pc:sldMk cId="1455608868" sldId="307"/>
            <ac:picMk id="7" creationId="{B2C15B80-B3F6-A3E5-0EA2-FA6B90E3AF76}"/>
          </ac:picMkLst>
        </pc:picChg>
        <pc:picChg chg="del">
          <ac:chgData name="Claire Theobald" userId="e5e96d6a-dffb-4be3-a7c9-5724c0a71d0d" providerId="ADAL" clId="{AF0F74D0-91D3-4521-A9D1-F711DB76BC4C}" dt="2022-05-25T13:30:37.581" v="1286" actId="478"/>
          <ac:picMkLst>
            <pc:docMk/>
            <pc:sldMk cId="1455608868" sldId="307"/>
            <ac:picMk id="9" creationId="{4DF4C81F-7A93-DC4B-9500-A6C6FC20A572}"/>
          </ac:picMkLst>
        </pc:picChg>
        <pc:picChg chg="add del mod modCrop">
          <ac:chgData name="Claire Theobald" userId="e5e96d6a-dffb-4be3-a7c9-5724c0a71d0d" providerId="ADAL" clId="{AF0F74D0-91D3-4521-A9D1-F711DB76BC4C}" dt="2022-05-25T14:24:03.964" v="2241" actId="478"/>
          <ac:picMkLst>
            <pc:docMk/>
            <pc:sldMk cId="1455608868" sldId="307"/>
            <ac:picMk id="10" creationId="{29E45327-6C14-F639-2E4A-22B67759FEE3}"/>
          </ac:picMkLst>
        </pc:picChg>
        <pc:picChg chg="add del mod">
          <ac:chgData name="Claire Theobald" userId="e5e96d6a-dffb-4be3-a7c9-5724c0a71d0d" providerId="ADAL" clId="{AF0F74D0-91D3-4521-A9D1-F711DB76BC4C}" dt="2022-05-25T14:03:24.824" v="1764" actId="21"/>
          <ac:picMkLst>
            <pc:docMk/>
            <pc:sldMk cId="1455608868" sldId="307"/>
            <ac:picMk id="11" creationId="{487DAB77-545F-8B9F-C401-6567A5EE54A4}"/>
          </ac:picMkLst>
        </pc:picChg>
        <pc:picChg chg="add del mod modCrop">
          <ac:chgData name="Claire Theobald" userId="e5e96d6a-dffb-4be3-a7c9-5724c0a71d0d" providerId="ADAL" clId="{AF0F74D0-91D3-4521-A9D1-F711DB76BC4C}" dt="2022-05-25T14:03:41.750" v="1769" actId="21"/>
          <ac:picMkLst>
            <pc:docMk/>
            <pc:sldMk cId="1455608868" sldId="307"/>
            <ac:picMk id="13" creationId="{7179FD89-5A04-6489-37FA-D361F58ABECD}"/>
          </ac:picMkLst>
        </pc:picChg>
        <pc:picChg chg="add del mod modCrop">
          <ac:chgData name="Claire Theobald" userId="e5e96d6a-dffb-4be3-a7c9-5724c0a71d0d" providerId="ADAL" clId="{AF0F74D0-91D3-4521-A9D1-F711DB76BC4C}" dt="2022-05-25T13:52:46.512" v="1533" actId="21"/>
          <ac:picMkLst>
            <pc:docMk/>
            <pc:sldMk cId="1455608868" sldId="307"/>
            <ac:picMk id="15" creationId="{BFE0ED9C-30AA-F540-52E3-06DF665A0B1B}"/>
          </ac:picMkLst>
        </pc:picChg>
        <pc:picChg chg="add del mod modCrop">
          <ac:chgData name="Claire Theobald" userId="e5e96d6a-dffb-4be3-a7c9-5724c0a71d0d" providerId="ADAL" clId="{AF0F74D0-91D3-4521-A9D1-F711DB76BC4C}" dt="2022-05-25T13:52:28.449" v="1526" actId="21"/>
          <ac:picMkLst>
            <pc:docMk/>
            <pc:sldMk cId="1455608868" sldId="307"/>
            <ac:picMk id="17" creationId="{D65EF2D7-E8C3-F456-3FE7-3A86C1278326}"/>
          </ac:picMkLst>
        </pc:picChg>
        <pc:picChg chg="add del mod">
          <ac:chgData name="Claire Theobald" userId="e5e96d6a-dffb-4be3-a7c9-5724c0a71d0d" providerId="ADAL" clId="{AF0F74D0-91D3-4521-A9D1-F711DB76BC4C}" dt="2022-05-26T05:02:12.831" v="2956" actId="478"/>
          <ac:picMkLst>
            <pc:docMk/>
            <pc:sldMk cId="1455608868" sldId="307"/>
            <ac:picMk id="2050" creationId="{CDAA798B-ADEC-6DAC-4EA2-6FEA8F913A23}"/>
          </ac:picMkLst>
        </pc:picChg>
      </pc:sldChg>
      <pc:sldChg chg="addSp delSp modSp mod">
        <pc:chgData name="Claire Theobald" userId="e5e96d6a-dffb-4be3-a7c9-5724c0a71d0d" providerId="ADAL" clId="{AF0F74D0-91D3-4521-A9D1-F711DB76BC4C}" dt="2022-05-26T07:11:17.065" v="5194"/>
        <pc:sldMkLst>
          <pc:docMk/>
          <pc:sldMk cId="246354422" sldId="308"/>
        </pc:sldMkLst>
        <pc:spChg chg="mod">
          <ac:chgData name="Claire Theobald" userId="e5e96d6a-dffb-4be3-a7c9-5724c0a71d0d" providerId="ADAL" clId="{AF0F74D0-91D3-4521-A9D1-F711DB76BC4C}" dt="2022-05-25T14:54:48.662" v="2421" actId="1076"/>
          <ac:spMkLst>
            <pc:docMk/>
            <pc:sldMk cId="246354422" sldId="308"/>
            <ac:spMk id="5" creationId="{2842F3BA-3A3F-C846-8650-5E7C53723735}"/>
          </ac:spMkLst>
        </pc:spChg>
        <pc:spChg chg="mod">
          <ac:chgData name="Claire Theobald" userId="e5e96d6a-dffb-4be3-a7c9-5724c0a71d0d" providerId="ADAL" clId="{AF0F74D0-91D3-4521-A9D1-F711DB76BC4C}" dt="2022-05-25T16:43:37.159" v="2455" actId="20577"/>
          <ac:spMkLst>
            <pc:docMk/>
            <pc:sldMk cId="246354422" sldId="308"/>
            <ac:spMk id="6" creationId="{B7706FDF-C779-244C-AA26-1562F02570B7}"/>
          </ac:spMkLst>
        </pc:spChg>
        <pc:spChg chg="add mod">
          <ac:chgData name="Claire Theobald" userId="e5e96d6a-dffb-4be3-a7c9-5724c0a71d0d" providerId="ADAL" clId="{AF0F74D0-91D3-4521-A9D1-F711DB76BC4C}" dt="2022-05-26T07:11:17.065" v="5194"/>
          <ac:spMkLst>
            <pc:docMk/>
            <pc:sldMk cId="246354422" sldId="308"/>
            <ac:spMk id="8" creationId="{5D5BAFAC-2F15-E2F2-D625-2B963689F7E2}"/>
          </ac:spMkLst>
        </pc:spChg>
        <pc:spChg chg="del">
          <ac:chgData name="Claire Theobald" userId="e5e96d6a-dffb-4be3-a7c9-5724c0a71d0d" providerId="ADAL" clId="{AF0F74D0-91D3-4521-A9D1-F711DB76BC4C}" dt="2022-05-25T14:49:15.276" v="2354" actId="478"/>
          <ac:spMkLst>
            <pc:docMk/>
            <pc:sldMk cId="246354422" sldId="308"/>
            <ac:spMk id="10" creationId="{6C4282C6-22B1-CDFB-4424-C88EC2AF03C2}"/>
          </ac:spMkLst>
        </pc:spChg>
        <pc:picChg chg="del">
          <ac:chgData name="Claire Theobald" userId="e5e96d6a-dffb-4be3-a7c9-5724c0a71d0d" providerId="ADAL" clId="{AF0F74D0-91D3-4521-A9D1-F711DB76BC4C}" dt="2022-05-25T13:46:59.633" v="1435" actId="478"/>
          <ac:picMkLst>
            <pc:docMk/>
            <pc:sldMk cId="246354422" sldId="308"/>
            <ac:picMk id="3" creationId="{3EB3987A-924E-B7AC-1F2F-83AE0AC20A73}"/>
          </ac:picMkLst>
        </pc:picChg>
        <pc:picChg chg="add del mod ord modCrop">
          <ac:chgData name="Claire Theobald" userId="e5e96d6a-dffb-4be3-a7c9-5724c0a71d0d" providerId="ADAL" clId="{AF0F74D0-91D3-4521-A9D1-F711DB76BC4C}" dt="2022-05-25T14:04:50.302" v="1818" actId="478"/>
          <ac:picMkLst>
            <pc:docMk/>
            <pc:sldMk cId="246354422" sldId="308"/>
            <ac:picMk id="4" creationId="{7439F1FA-9512-0D4A-E593-D01666548F53}"/>
          </ac:picMkLst>
        </pc:picChg>
        <pc:picChg chg="add del mod">
          <ac:chgData name="Claire Theobald" userId="e5e96d6a-dffb-4be3-a7c9-5724c0a71d0d" providerId="ADAL" clId="{AF0F74D0-91D3-4521-A9D1-F711DB76BC4C}" dt="2022-05-25T14:04:50.811" v="1819" actId="478"/>
          <ac:picMkLst>
            <pc:docMk/>
            <pc:sldMk cId="246354422" sldId="308"/>
            <ac:picMk id="8" creationId="{B4DAFCF1-9227-6D4B-1B10-15F4ABB3C8BC}"/>
          </ac:picMkLst>
        </pc:picChg>
        <pc:picChg chg="del">
          <ac:chgData name="Claire Theobald" userId="e5e96d6a-dffb-4be3-a7c9-5724c0a71d0d" providerId="ADAL" clId="{AF0F74D0-91D3-4521-A9D1-F711DB76BC4C}" dt="2022-05-25T13:46:59.096" v="1434" actId="478"/>
          <ac:picMkLst>
            <pc:docMk/>
            <pc:sldMk cId="246354422" sldId="308"/>
            <ac:picMk id="9" creationId="{4DF4C81F-7A93-DC4B-9500-A6C6FC20A572}"/>
          </ac:picMkLst>
        </pc:picChg>
        <pc:picChg chg="add del mod">
          <ac:chgData name="Claire Theobald" userId="e5e96d6a-dffb-4be3-a7c9-5724c0a71d0d" providerId="ADAL" clId="{AF0F74D0-91D3-4521-A9D1-F711DB76BC4C}" dt="2022-05-25T14:04:51.981" v="1822" actId="478"/>
          <ac:picMkLst>
            <pc:docMk/>
            <pc:sldMk cId="246354422" sldId="308"/>
            <ac:picMk id="11" creationId="{C069C192-E6E9-315F-5D03-A905D0313EEE}"/>
          </ac:picMkLst>
        </pc:picChg>
        <pc:picChg chg="add del mod">
          <ac:chgData name="Claire Theobald" userId="e5e96d6a-dffb-4be3-a7c9-5724c0a71d0d" providerId="ADAL" clId="{AF0F74D0-91D3-4521-A9D1-F711DB76BC4C}" dt="2022-05-25T14:04:51.201" v="1820" actId="478"/>
          <ac:picMkLst>
            <pc:docMk/>
            <pc:sldMk cId="246354422" sldId="308"/>
            <ac:picMk id="12" creationId="{40AFB993-5A54-A1E5-B108-F81D0E7AA409}"/>
          </ac:picMkLst>
        </pc:picChg>
        <pc:picChg chg="add del mod">
          <ac:chgData name="Claire Theobald" userId="e5e96d6a-dffb-4be3-a7c9-5724c0a71d0d" providerId="ADAL" clId="{AF0F74D0-91D3-4521-A9D1-F711DB76BC4C}" dt="2022-05-25T14:03:43.870" v="1770" actId="478"/>
          <ac:picMkLst>
            <pc:docMk/>
            <pc:sldMk cId="246354422" sldId="308"/>
            <ac:picMk id="13" creationId="{9BB8FD7D-0FD3-ED48-6DC6-DDB084C13138}"/>
          </ac:picMkLst>
        </pc:picChg>
        <pc:picChg chg="add del mod">
          <ac:chgData name="Claire Theobald" userId="e5e96d6a-dffb-4be3-a7c9-5724c0a71d0d" providerId="ADAL" clId="{AF0F74D0-91D3-4521-A9D1-F711DB76BC4C}" dt="2022-05-25T14:04:51.631" v="1821" actId="478"/>
          <ac:picMkLst>
            <pc:docMk/>
            <pc:sldMk cId="246354422" sldId="308"/>
            <ac:picMk id="14" creationId="{862C2534-082A-AB7B-FE97-1FCBBCCE725C}"/>
          </ac:picMkLst>
        </pc:picChg>
        <pc:picChg chg="add del mod">
          <ac:chgData name="Claire Theobald" userId="e5e96d6a-dffb-4be3-a7c9-5724c0a71d0d" providerId="ADAL" clId="{AF0F74D0-91D3-4521-A9D1-F711DB76BC4C}" dt="2022-05-25T14:06:35.465" v="1833" actId="478"/>
          <ac:picMkLst>
            <pc:docMk/>
            <pc:sldMk cId="246354422" sldId="308"/>
            <ac:picMk id="16" creationId="{05C30133-4E55-2FB2-2721-EE14AC33C579}"/>
          </ac:picMkLst>
        </pc:picChg>
        <pc:picChg chg="add del mod">
          <ac:chgData name="Claire Theobald" userId="e5e96d6a-dffb-4be3-a7c9-5724c0a71d0d" providerId="ADAL" clId="{AF0F74D0-91D3-4521-A9D1-F711DB76BC4C}" dt="2022-05-25T14:06:35.879" v="1834" actId="478"/>
          <ac:picMkLst>
            <pc:docMk/>
            <pc:sldMk cId="246354422" sldId="308"/>
            <ac:picMk id="18" creationId="{23E7C06B-0400-2415-2D3C-BE7C39A0345A}"/>
          </ac:picMkLst>
        </pc:picChg>
        <pc:picChg chg="add mod modCrop">
          <ac:chgData name="Claire Theobald" userId="e5e96d6a-dffb-4be3-a7c9-5724c0a71d0d" providerId="ADAL" clId="{AF0F74D0-91D3-4521-A9D1-F711DB76BC4C}" dt="2022-05-26T04:21:09.795" v="2713" actId="1076"/>
          <ac:picMkLst>
            <pc:docMk/>
            <pc:sldMk cId="246354422" sldId="308"/>
            <ac:picMk id="20" creationId="{4A02A2E7-E90D-AB77-F320-F28261626476}"/>
          </ac:picMkLst>
        </pc:picChg>
        <pc:picChg chg="add mod modCrop">
          <ac:chgData name="Claire Theobald" userId="e5e96d6a-dffb-4be3-a7c9-5724c0a71d0d" providerId="ADAL" clId="{AF0F74D0-91D3-4521-A9D1-F711DB76BC4C}" dt="2022-05-26T04:21:09.795" v="2713" actId="1076"/>
          <ac:picMkLst>
            <pc:docMk/>
            <pc:sldMk cId="246354422" sldId="308"/>
            <ac:picMk id="22" creationId="{B68C8CF6-7BDC-5720-28B6-5FA0C9E0ED4A}"/>
          </ac:picMkLst>
        </pc:picChg>
        <pc:picChg chg="add mod">
          <ac:chgData name="Claire Theobald" userId="e5e96d6a-dffb-4be3-a7c9-5724c0a71d0d" providerId="ADAL" clId="{AF0F74D0-91D3-4521-A9D1-F711DB76BC4C}" dt="2022-05-26T04:21:09.795" v="2713" actId="1076"/>
          <ac:picMkLst>
            <pc:docMk/>
            <pc:sldMk cId="246354422" sldId="308"/>
            <ac:picMk id="24" creationId="{D1E1DC58-090D-02E2-E16D-742D2880436F}"/>
          </ac:picMkLst>
        </pc:picChg>
        <pc:picChg chg="add mod modCrop">
          <ac:chgData name="Claire Theobald" userId="e5e96d6a-dffb-4be3-a7c9-5724c0a71d0d" providerId="ADAL" clId="{AF0F74D0-91D3-4521-A9D1-F711DB76BC4C}" dt="2022-05-26T04:21:09.795" v="2713" actId="1076"/>
          <ac:picMkLst>
            <pc:docMk/>
            <pc:sldMk cId="246354422" sldId="308"/>
            <ac:picMk id="26" creationId="{195F24BF-CF7A-1701-8B0C-D972963A7CBD}"/>
          </ac:picMkLst>
        </pc:picChg>
        <pc:picChg chg="add del mod">
          <ac:chgData name="Claire Theobald" userId="e5e96d6a-dffb-4be3-a7c9-5724c0a71d0d" providerId="ADAL" clId="{AF0F74D0-91D3-4521-A9D1-F711DB76BC4C}" dt="2022-05-25T14:23:02.056" v="2176"/>
          <ac:picMkLst>
            <pc:docMk/>
            <pc:sldMk cId="246354422" sldId="308"/>
            <ac:picMk id="1026" creationId="{8E2119A4-B814-097B-D3E5-AEE359690F49}"/>
          </ac:picMkLst>
        </pc:picChg>
      </pc:sldChg>
      <pc:sldChg chg="addSp delSp modSp mod">
        <pc:chgData name="Claire Theobald" userId="e5e96d6a-dffb-4be3-a7c9-5724c0a71d0d" providerId="ADAL" clId="{AF0F74D0-91D3-4521-A9D1-F711DB76BC4C}" dt="2022-05-26T07:48:30.717" v="5513" actId="1076"/>
        <pc:sldMkLst>
          <pc:docMk/>
          <pc:sldMk cId="1953135848" sldId="309"/>
        </pc:sldMkLst>
        <pc:spChg chg="mod">
          <ac:chgData name="Claire Theobald" userId="e5e96d6a-dffb-4be3-a7c9-5724c0a71d0d" providerId="ADAL" clId="{AF0F74D0-91D3-4521-A9D1-F711DB76BC4C}" dt="2022-05-25T14:54:53.400" v="2422" actId="1076"/>
          <ac:spMkLst>
            <pc:docMk/>
            <pc:sldMk cId="1953135848" sldId="309"/>
            <ac:spMk id="5" creationId="{2842F3BA-3A3F-C846-8650-5E7C53723735}"/>
          </ac:spMkLst>
        </pc:spChg>
        <pc:spChg chg="mod">
          <ac:chgData name="Claire Theobald" userId="e5e96d6a-dffb-4be3-a7c9-5724c0a71d0d" providerId="ADAL" clId="{AF0F74D0-91D3-4521-A9D1-F711DB76BC4C}" dt="2022-05-26T07:38:09.411" v="5445" actId="14100"/>
          <ac:spMkLst>
            <pc:docMk/>
            <pc:sldMk cId="1953135848" sldId="309"/>
            <ac:spMk id="6" creationId="{B7706FDF-C779-244C-AA26-1562F02570B7}"/>
          </ac:spMkLst>
        </pc:spChg>
        <pc:spChg chg="add mod">
          <ac:chgData name="Claire Theobald" userId="e5e96d6a-dffb-4be3-a7c9-5724c0a71d0d" providerId="ADAL" clId="{AF0F74D0-91D3-4521-A9D1-F711DB76BC4C}" dt="2022-05-26T07:10:54.258" v="5186"/>
          <ac:spMkLst>
            <pc:docMk/>
            <pc:sldMk cId="1953135848" sldId="309"/>
            <ac:spMk id="8" creationId="{25C6AD6A-0BCE-9688-771A-DAABFB03B19B}"/>
          </ac:spMkLst>
        </pc:spChg>
        <pc:spChg chg="del mod">
          <ac:chgData name="Claire Theobald" userId="e5e96d6a-dffb-4be3-a7c9-5724c0a71d0d" providerId="ADAL" clId="{AF0F74D0-91D3-4521-A9D1-F711DB76BC4C}" dt="2022-05-25T14:49:03.943" v="2353" actId="478"/>
          <ac:spMkLst>
            <pc:docMk/>
            <pc:sldMk cId="1953135848" sldId="309"/>
            <ac:spMk id="10" creationId="{6C4282C6-22B1-CDFB-4424-C88EC2AF03C2}"/>
          </ac:spMkLst>
        </pc:spChg>
        <pc:picChg chg="add mod ord">
          <ac:chgData name="Claire Theobald" userId="e5e96d6a-dffb-4be3-a7c9-5724c0a71d0d" providerId="ADAL" clId="{AF0F74D0-91D3-4521-A9D1-F711DB76BC4C}" dt="2022-05-26T07:34:01.230" v="5406" actId="14100"/>
          <ac:picMkLst>
            <pc:docMk/>
            <pc:sldMk cId="1953135848" sldId="309"/>
            <ac:picMk id="3" creationId="{007C9797-8AE8-1D9C-E0FC-89F1C14D4A7F}"/>
          </ac:picMkLst>
        </pc:picChg>
        <pc:picChg chg="add mod modCrop">
          <ac:chgData name="Claire Theobald" userId="e5e96d6a-dffb-4be3-a7c9-5724c0a71d0d" providerId="ADAL" clId="{AF0F74D0-91D3-4521-A9D1-F711DB76BC4C}" dt="2022-05-26T07:48:30.717" v="5513" actId="1076"/>
          <ac:picMkLst>
            <pc:docMk/>
            <pc:sldMk cId="1953135848" sldId="309"/>
            <ac:picMk id="7" creationId="{79FE64CB-7033-836F-DE98-EA579157E051}"/>
          </ac:picMkLst>
        </pc:picChg>
        <pc:picChg chg="add mod">
          <ac:chgData name="Claire Theobald" userId="e5e96d6a-dffb-4be3-a7c9-5724c0a71d0d" providerId="ADAL" clId="{AF0F74D0-91D3-4521-A9D1-F711DB76BC4C}" dt="2022-05-26T07:38:08.881" v="5444" actId="1076"/>
          <ac:picMkLst>
            <pc:docMk/>
            <pc:sldMk cId="1953135848" sldId="309"/>
            <ac:picMk id="9" creationId="{62BF76BC-94A7-DEAF-5D67-8224D45E2AFB}"/>
          </ac:picMkLst>
        </pc:picChg>
        <pc:picChg chg="add del mod">
          <ac:chgData name="Claire Theobald" userId="e5e96d6a-dffb-4be3-a7c9-5724c0a71d0d" providerId="ADAL" clId="{AF0F74D0-91D3-4521-A9D1-F711DB76BC4C}" dt="2022-05-25T14:46:54.197" v="2319" actId="478"/>
          <ac:picMkLst>
            <pc:docMk/>
            <pc:sldMk cId="1953135848" sldId="309"/>
            <ac:picMk id="12" creationId="{76A1CEE6-F357-348E-347C-EC1ACE194B60}"/>
          </ac:picMkLst>
        </pc:picChg>
        <pc:picChg chg="add mod">
          <ac:chgData name="Claire Theobald" userId="e5e96d6a-dffb-4be3-a7c9-5724c0a71d0d" providerId="ADAL" clId="{AF0F74D0-91D3-4521-A9D1-F711DB76BC4C}" dt="2022-05-26T07:34:24.356" v="5413" actId="1076"/>
          <ac:picMkLst>
            <pc:docMk/>
            <pc:sldMk cId="1953135848" sldId="309"/>
            <ac:picMk id="14" creationId="{72D3D763-75D2-110E-59E8-29798E77E00C}"/>
          </ac:picMkLst>
        </pc:picChg>
      </pc:sldChg>
      <pc:sldChg chg="addSp delSp modSp mod modAnim">
        <pc:chgData name="Claire Theobald" userId="e5e96d6a-dffb-4be3-a7c9-5724c0a71d0d" providerId="ADAL" clId="{AF0F74D0-91D3-4521-A9D1-F711DB76BC4C}" dt="2022-05-26T09:27:24.891" v="5603" actId="14100"/>
        <pc:sldMkLst>
          <pc:docMk/>
          <pc:sldMk cId="2275885103" sldId="310"/>
        </pc:sldMkLst>
        <pc:spChg chg="add del">
          <ac:chgData name="Claire Theobald" userId="e5e96d6a-dffb-4be3-a7c9-5724c0a71d0d" providerId="ADAL" clId="{AF0F74D0-91D3-4521-A9D1-F711DB76BC4C}" dt="2022-05-26T04:26:16.388" v="2722"/>
          <ac:spMkLst>
            <pc:docMk/>
            <pc:sldMk cId="2275885103" sldId="310"/>
            <ac:spMk id="4" creationId="{9D59A030-E1F5-C623-A10F-A091617D16FB}"/>
          </ac:spMkLst>
        </pc:spChg>
        <pc:spChg chg="mod">
          <ac:chgData name="Claire Theobald" userId="e5e96d6a-dffb-4be3-a7c9-5724c0a71d0d" providerId="ADAL" clId="{AF0F74D0-91D3-4521-A9D1-F711DB76BC4C}" dt="2022-05-25T16:55:28.147" v="2481" actId="20577"/>
          <ac:spMkLst>
            <pc:docMk/>
            <pc:sldMk cId="2275885103" sldId="310"/>
            <ac:spMk id="5" creationId="{2842F3BA-3A3F-C846-8650-5E7C53723735}"/>
          </ac:spMkLst>
        </pc:spChg>
        <pc:spChg chg="mod">
          <ac:chgData name="Claire Theobald" userId="e5e96d6a-dffb-4be3-a7c9-5724c0a71d0d" providerId="ADAL" clId="{AF0F74D0-91D3-4521-A9D1-F711DB76BC4C}" dt="2022-05-26T07:40:17.254" v="5453" actId="20577"/>
          <ac:spMkLst>
            <pc:docMk/>
            <pc:sldMk cId="2275885103" sldId="310"/>
            <ac:spMk id="6" creationId="{B7706FDF-C779-244C-AA26-1562F02570B7}"/>
          </ac:spMkLst>
        </pc:spChg>
        <pc:spChg chg="add mod">
          <ac:chgData name="Claire Theobald" userId="e5e96d6a-dffb-4be3-a7c9-5724c0a71d0d" providerId="ADAL" clId="{AF0F74D0-91D3-4521-A9D1-F711DB76BC4C}" dt="2022-05-26T04:32:21.043" v="2746" actId="1076"/>
          <ac:spMkLst>
            <pc:docMk/>
            <pc:sldMk cId="2275885103" sldId="310"/>
            <ac:spMk id="9" creationId="{367EAE1D-0C7F-3A6A-3E7D-E47DF53F2A97}"/>
          </ac:spMkLst>
        </pc:spChg>
        <pc:spChg chg="add mod">
          <ac:chgData name="Claire Theobald" userId="e5e96d6a-dffb-4be3-a7c9-5724c0a71d0d" providerId="ADAL" clId="{AF0F74D0-91D3-4521-A9D1-F711DB76BC4C}" dt="2022-05-26T07:12:02.144" v="5197" actId="1076"/>
          <ac:spMkLst>
            <pc:docMk/>
            <pc:sldMk cId="2275885103" sldId="310"/>
            <ac:spMk id="12" creationId="{ED345A53-5D40-FD09-3E66-30F7CEA2DB9D}"/>
          </ac:spMkLst>
        </pc:spChg>
        <pc:picChg chg="add mod ord modCrop">
          <ac:chgData name="Claire Theobald" userId="e5e96d6a-dffb-4be3-a7c9-5724c0a71d0d" providerId="ADAL" clId="{AF0F74D0-91D3-4521-A9D1-F711DB76BC4C}" dt="2022-05-26T09:26:44.306" v="5590" actId="1076"/>
          <ac:picMkLst>
            <pc:docMk/>
            <pc:sldMk cId="2275885103" sldId="310"/>
            <ac:picMk id="3" creationId="{D6896B04-DE00-ABF6-8AB0-62B9813F03AB}"/>
          </ac:picMkLst>
        </pc:picChg>
        <pc:picChg chg="add mod ord modCrop">
          <ac:chgData name="Claire Theobald" userId="e5e96d6a-dffb-4be3-a7c9-5724c0a71d0d" providerId="ADAL" clId="{AF0F74D0-91D3-4521-A9D1-F711DB76BC4C}" dt="2022-05-26T09:27:24.891" v="5603" actId="14100"/>
          <ac:picMkLst>
            <pc:docMk/>
            <pc:sldMk cId="2275885103" sldId="310"/>
            <ac:picMk id="4" creationId="{8AC41094-77A8-A219-8067-5498862E2893}"/>
          </ac:picMkLst>
        </pc:picChg>
        <pc:picChg chg="add mod">
          <ac:chgData name="Claire Theobald" userId="e5e96d6a-dffb-4be3-a7c9-5724c0a71d0d" providerId="ADAL" clId="{AF0F74D0-91D3-4521-A9D1-F711DB76BC4C}" dt="2022-05-26T07:09:07.568" v="5166" actId="1076"/>
          <ac:picMkLst>
            <pc:docMk/>
            <pc:sldMk cId="2275885103" sldId="310"/>
            <ac:picMk id="8" creationId="{45AB0539-6414-FC22-6483-0B8F867A07D4}"/>
          </ac:picMkLst>
        </pc:picChg>
        <pc:picChg chg="add mod modCrop">
          <ac:chgData name="Claire Theobald" userId="e5e96d6a-dffb-4be3-a7c9-5724c0a71d0d" providerId="ADAL" clId="{AF0F74D0-91D3-4521-A9D1-F711DB76BC4C}" dt="2022-05-26T09:26:46.868" v="5592" actId="1076"/>
          <ac:picMkLst>
            <pc:docMk/>
            <pc:sldMk cId="2275885103" sldId="310"/>
            <ac:picMk id="10" creationId="{C24E6A30-C915-90D5-46FA-8641F6808AFD}"/>
          </ac:picMkLst>
        </pc:picChg>
        <pc:picChg chg="add mod modCrop">
          <ac:chgData name="Claire Theobald" userId="e5e96d6a-dffb-4be3-a7c9-5724c0a71d0d" providerId="ADAL" clId="{AF0F74D0-91D3-4521-A9D1-F711DB76BC4C}" dt="2022-05-26T09:26:45.379" v="5591" actId="1076"/>
          <ac:picMkLst>
            <pc:docMk/>
            <pc:sldMk cId="2275885103" sldId="310"/>
            <ac:picMk id="13" creationId="{C08E5945-9ACF-7F90-EE62-653B581475D1}"/>
          </ac:picMkLst>
        </pc:picChg>
        <pc:picChg chg="del">
          <ac:chgData name="Claire Theobald" userId="e5e96d6a-dffb-4be3-a7c9-5724c0a71d0d" providerId="ADAL" clId="{AF0F74D0-91D3-4521-A9D1-F711DB76BC4C}" dt="2022-05-25T16:55:31.940" v="2484" actId="478"/>
          <ac:picMkLst>
            <pc:docMk/>
            <pc:sldMk cId="2275885103" sldId="310"/>
            <ac:picMk id="20" creationId="{4A02A2E7-E90D-AB77-F320-F28261626476}"/>
          </ac:picMkLst>
        </pc:picChg>
        <pc:picChg chg="del">
          <ac:chgData name="Claire Theobald" userId="e5e96d6a-dffb-4be3-a7c9-5724c0a71d0d" providerId="ADAL" clId="{AF0F74D0-91D3-4521-A9D1-F711DB76BC4C}" dt="2022-05-25T16:55:30.857" v="2482" actId="478"/>
          <ac:picMkLst>
            <pc:docMk/>
            <pc:sldMk cId="2275885103" sldId="310"/>
            <ac:picMk id="22" creationId="{B68C8CF6-7BDC-5720-28B6-5FA0C9E0ED4A}"/>
          </ac:picMkLst>
        </pc:picChg>
        <pc:picChg chg="del">
          <ac:chgData name="Claire Theobald" userId="e5e96d6a-dffb-4be3-a7c9-5724c0a71d0d" providerId="ADAL" clId="{AF0F74D0-91D3-4521-A9D1-F711DB76BC4C}" dt="2022-05-25T16:55:31.457" v="2483" actId="478"/>
          <ac:picMkLst>
            <pc:docMk/>
            <pc:sldMk cId="2275885103" sldId="310"/>
            <ac:picMk id="24" creationId="{D1E1DC58-090D-02E2-E16D-742D2880436F}"/>
          </ac:picMkLst>
        </pc:picChg>
        <pc:picChg chg="del">
          <ac:chgData name="Claire Theobald" userId="e5e96d6a-dffb-4be3-a7c9-5724c0a71d0d" providerId="ADAL" clId="{AF0F74D0-91D3-4521-A9D1-F711DB76BC4C}" dt="2022-05-25T16:55:32.384" v="2485" actId="478"/>
          <ac:picMkLst>
            <pc:docMk/>
            <pc:sldMk cId="2275885103" sldId="310"/>
            <ac:picMk id="26" creationId="{195F24BF-CF7A-1701-8B0C-D972963A7CBD}"/>
          </ac:picMkLst>
        </pc:picChg>
        <pc:picChg chg="add del mod">
          <ac:chgData name="Claire Theobald" userId="e5e96d6a-dffb-4be3-a7c9-5724c0a71d0d" providerId="ADAL" clId="{AF0F74D0-91D3-4521-A9D1-F711DB76BC4C}" dt="2022-05-26T04:25:53.596" v="2720" actId="478"/>
          <ac:picMkLst>
            <pc:docMk/>
            <pc:sldMk cId="2275885103" sldId="310"/>
            <ac:picMk id="1026" creationId="{EF62B8E2-C303-CE19-D28F-AA491E359527}"/>
          </ac:picMkLst>
        </pc:picChg>
      </pc:sldChg>
      <pc:sldChg chg="modSp mod">
        <pc:chgData name="Claire Theobald" userId="e5e96d6a-dffb-4be3-a7c9-5724c0a71d0d" providerId="ADAL" clId="{AF0F74D0-91D3-4521-A9D1-F711DB76BC4C}" dt="2022-05-26T07:47:59.605" v="5508" actId="1076"/>
        <pc:sldMkLst>
          <pc:docMk/>
          <pc:sldMk cId="3732611631" sldId="311"/>
        </pc:sldMkLst>
        <pc:spChg chg="mod">
          <ac:chgData name="Claire Theobald" userId="e5e96d6a-dffb-4be3-a7c9-5724c0a71d0d" providerId="ADAL" clId="{AF0F74D0-91D3-4521-A9D1-F711DB76BC4C}" dt="2022-05-26T07:10:08.223" v="5180" actId="1076"/>
          <ac:spMkLst>
            <pc:docMk/>
            <pc:sldMk cId="3732611631" sldId="311"/>
            <ac:spMk id="6" creationId="{B7706FDF-C779-244C-AA26-1562F02570B7}"/>
          </ac:spMkLst>
        </pc:spChg>
        <pc:picChg chg="mod">
          <ac:chgData name="Claire Theobald" userId="e5e96d6a-dffb-4be3-a7c9-5724c0a71d0d" providerId="ADAL" clId="{AF0F74D0-91D3-4521-A9D1-F711DB76BC4C}" dt="2022-05-26T07:47:59.605" v="5508" actId="1076"/>
          <ac:picMkLst>
            <pc:docMk/>
            <pc:sldMk cId="3732611631" sldId="311"/>
            <ac:picMk id="3" creationId="{3EB3987A-924E-B7AC-1F2F-83AE0AC20A73}"/>
          </ac:picMkLst>
        </pc:picChg>
        <pc:picChg chg="mod modCrop">
          <ac:chgData name="Claire Theobald" userId="e5e96d6a-dffb-4be3-a7c9-5724c0a71d0d" providerId="ADAL" clId="{AF0F74D0-91D3-4521-A9D1-F711DB76BC4C}" dt="2022-05-26T07:09:50.703" v="5179" actId="732"/>
          <ac:picMkLst>
            <pc:docMk/>
            <pc:sldMk cId="3732611631" sldId="311"/>
            <ac:picMk id="9" creationId="{4DF4C81F-7A93-DC4B-9500-A6C6FC20A572}"/>
          </ac:picMkLst>
        </pc:picChg>
      </pc:sldChg>
      <pc:sldChg chg="addSp delSp modSp new mod ord">
        <pc:chgData name="Claire Theobald" userId="e5e96d6a-dffb-4be3-a7c9-5724c0a71d0d" providerId="ADAL" clId="{AF0F74D0-91D3-4521-A9D1-F711DB76BC4C}" dt="2022-05-26T07:40:31.396" v="5454" actId="114"/>
        <pc:sldMkLst>
          <pc:docMk/>
          <pc:sldMk cId="1676960028" sldId="312"/>
        </pc:sldMkLst>
        <pc:spChg chg="add del">
          <ac:chgData name="Claire Theobald" userId="e5e96d6a-dffb-4be3-a7c9-5724c0a71d0d" providerId="ADAL" clId="{AF0F74D0-91D3-4521-A9D1-F711DB76BC4C}" dt="2022-05-26T04:35:35.938" v="2782" actId="478"/>
          <ac:spMkLst>
            <pc:docMk/>
            <pc:sldMk cId="1676960028" sldId="312"/>
            <ac:spMk id="2" creationId="{7AC018EB-4673-3414-268E-531512D9CA62}"/>
          </ac:spMkLst>
        </pc:spChg>
        <pc:spChg chg="mod">
          <ac:chgData name="Claire Theobald" userId="e5e96d6a-dffb-4be3-a7c9-5724c0a71d0d" providerId="ADAL" clId="{AF0F74D0-91D3-4521-A9D1-F711DB76BC4C}" dt="2022-05-26T05:21:41.925" v="3284" actId="20577"/>
          <ac:spMkLst>
            <pc:docMk/>
            <pc:sldMk cId="1676960028" sldId="312"/>
            <ac:spMk id="3" creationId="{AEC276A0-0C37-5D43-C912-C1D32AE298E3}"/>
          </ac:spMkLst>
        </pc:spChg>
        <pc:spChg chg="mod">
          <ac:chgData name="Claire Theobald" userId="e5e96d6a-dffb-4be3-a7c9-5724c0a71d0d" providerId="ADAL" clId="{AF0F74D0-91D3-4521-A9D1-F711DB76BC4C}" dt="2022-05-26T07:40:31.396" v="5454" actId="114"/>
          <ac:spMkLst>
            <pc:docMk/>
            <pc:sldMk cId="1676960028" sldId="312"/>
            <ac:spMk id="4" creationId="{998A19DA-C6B8-E5FE-024D-B89FFA85E0B1}"/>
          </ac:spMkLst>
        </pc:spChg>
        <pc:grpChg chg="add del mod">
          <ac:chgData name="Claire Theobald" userId="e5e96d6a-dffb-4be3-a7c9-5724c0a71d0d" providerId="ADAL" clId="{AF0F74D0-91D3-4521-A9D1-F711DB76BC4C}" dt="2022-05-26T04:35:33.953" v="2780"/>
          <ac:grpSpMkLst>
            <pc:docMk/>
            <pc:sldMk cId="1676960028" sldId="312"/>
            <ac:grpSpMk id="5" creationId="{C71A1D8C-A133-B7D4-4A9C-E70CC3DD1982}"/>
          </ac:grpSpMkLst>
        </pc:grpChg>
        <pc:picChg chg="mod topLvl">
          <ac:chgData name="Claire Theobald" userId="e5e96d6a-dffb-4be3-a7c9-5724c0a71d0d" providerId="ADAL" clId="{AF0F74D0-91D3-4521-A9D1-F711DB76BC4C}" dt="2022-05-26T04:35:33.762" v="2779" actId="165"/>
          <ac:picMkLst>
            <pc:docMk/>
            <pc:sldMk cId="1676960028" sldId="312"/>
            <ac:picMk id="6" creationId="{E44090B1-CAEE-4DF8-96AE-3910DA2FED00}"/>
          </ac:picMkLst>
        </pc:picChg>
        <pc:picChg chg="mod topLvl">
          <ac:chgData name="Claire Theobald" userId="e5e96d6a-dffb-4be3-a7c9-5724c0a71d0d" providerId="ADAL" clId="{AF0F74D0-91D3-4521-A9D1-F711DB76BC4C}" dt="2022-05-26T04:35:33.762" v="2779" actId="165"/>
          <ac:picMkLst>
            <pc:docMk/>
            <pc:sldMk cId="1676960028" sldId="312"/>
            <ac:picMk id="7" creationId="{7D980907-8326-F190-4254-893AFA4B6CA4}"/>
          </ac:picMkLst>
        </pc:picChg>
        <pc:picChg chg="mod topLvl">
          <ac:chgData name="Claire Theobald" userId="e5e96d6a-dffb-4be3-a7c9-5724c0a71d0d" providerId="ADAL" clId="{AF0F74D0-91D3-4521-A9D1-F711DB76BC4C}" dt="2022-05-26T04:35:33.762" v="2779" actId="165"/>
          <ac:picMkLst>
            <pc:docMk/>
            <pc:sldMk cId="1676960028" sldId="312"/>
            <ac:picMk id="8" creationId="{E90DA36F-FE64-01D0-B09B-0D9E2CEC80F4}"/>
          </ac:picMkLst>
        </pc:picChg>
        <pc:picChg chg="mod topLvl">
          <ac:chgData name="Claire Theobald" userId="e5e96d6a-dffb-4be3-a7c9-5724c0a71d0d" providerId="ADAL" clId="{AF0F74D0-91D3-4521-A9D1-F711DB76BC4C}" dt="2022-05-26T04:35:33.762" v="2779" actId="165"/>
          <ac:picMkLst>
            <pc:docMk/>
            <pc:sldMk cId="1676960028" sldId="312"/>
            <ac:picMk id="9" creationId="{DDF95F54-E1E7-E58A-D199-915D2F762298}"/>
          </ac:picMkLst>
        </pc:picChg>
        <pc:picChg chg="mod topLvl">
          <ac:chgData name="Claire Theobald" userId="e5e96d6a-dffb-4be3-a7c9-5724c0a71d0d" providerId="ADAL" clId="{AF0F74D0-91D3-4521-A9D1-F711DB76BC4C}" dt="2022-05-26T04:35:33.762" v="2779" actId="165"/>
          <ac:picMkLst>
            <pc:docMk/>
            <pc:sldMk cId="1676960028" sldId="312"/>
            <ac:picMk id="10" creationId="{BA3C3A44-30BE-AFCB-4CA7-66908F7A2556}"/>
          </ac:picMkLst>
        </pc:picChg>
        <pc:picChg chg="mod topLvl">
          <ac:chgData name="Claire Theobald" userId="e5e96d6a-dffb-4be3-a7c9-5724c0a71d0d" providerId="ADAL" clId="{AF0F74D0-91D3-4521-A9D1-F711DB76BC4C}" dt="2022-05-26T04:35:33.762" v="2779" actId="165"/>
          <ac:picMkLst>
            <pc:docMk/>
            <pc:sldMk cId="1676960028" sldId="312"/>
            <ac:picMk id="11" creationId="{C7217482-3A81-66C3-8FC9-36054E688582}"/>
          </ac:picMkLst>
        </pc:picChg>
        <pc:picChg chg="mod topLvl">
          <ac:chgData name="Claire Theobald" userId="e5e96d6a-dffb-4be3-a7c9-5724c0a71d0d" providerId="ADAL" clId="{AF0F74D0-91D3-4521-A9D1-F711DB76BC4C}" dt="2022-05-26T04:35:33.762" v="2779" actId="165"/>
          <ac:picMkLst>
            <pc:docMk/>
            <pc:sldMk cId="1676960028" sldId="312"/>
            <ac:picMk id="12" creationId="{79D958C0-B6BB-CE3F-DF43-87ADF96DB8C1}"/>
          </ac:picMkLst>
        </pc:picChg>
        <pc:picChg chg="mod topLvl">
          <ac:chgData name="Claire Theobald" userId="e5e96d6a-dffb-4be3-a7c9-5724c0a71d0d" providerId="ADAL" clId="{AF0F74D0-91D3-4521-A9D1-F711DB76BC4C}" dt="2022-05-26T04:35:33.762" v="2779" actId="165"/>
          <ac:picMkLst>
            <pc:docMk/>
            <pc:sldMk cId="1676960028" sldId="312"/>
            <ac:picMk id="13" creationId="{E4DC6790-B824-2BD1-FE53-945DA6971576}"/>
          </ac:picMkLst>
        </pc:picChg>
        <pc:picChg chg="mod topLvl">
          <ac:chgData name="Claire Theobald" userId="e5e96d6a-dffb-4be3-a7c9-5724c0a71d0d" providerId="ADAL" clId="{AF0F74D0-91D3-4521-A9D1-F711DB76BC4C}" dt="2022-05-26T04:35:33.762" v="2779" actId="165"/>
          <ac:picMkLst>
            <pc:docMk/>
            <pc:sldMk cId="1676960028" sldId="312"/>
            <ac:picMk id="14" creationId="{8FC4D0FC-21A9-C464-1BC6-8A303B5C3A1B}"/>
          </ac:picMkLst>
        </pc:picChg>
        <pc:picChg chg="mod topLvl">
          <ac:chgData name="Claire Theobald" userId="e5e96d6a-dffb-4be3-a7c9-5724c0a71d0d" providerId="ADAL" clId="{AF0F74D0-91D3-4521-A9D1-F711DB76BC4C}" dt="2022-05-26T04:35:33.762" v="2779" actId="165"/>
          <ac:picMkLst>
            <pc:docMk/>
            <pc:sldMk cId="1676960028" sldId="312"/>
            <ac:picMk id="15" creationId="{2C879D42-10C9-8178-1E6D-DA5AEAC5AD94}"/>
          </ac:picMkLst>
        </pc:picChg>
        <pc:picChg chg="mod topLvl">
          <ac:chgData name="Claire Theobald" userId="e5e96d6a-dffb-4be3-a7c9-5724c0a71d0d" providerId="ADAL" clId="{AF0F74D0-91D3-4521-A9D1-F711DB76BC4C}" dt="2022-05-26T04:35:33.762" v="2779" actId="165"/>
          <ac:picMkLst>
            <pc:docMk/>
            <pc:sldMk cId="1676960028" sldId="312"/>
            <ac:picMk id="16" creationId="{D79337AF-CAE0-53FF-DC60-8534B3A91EF6}"/>
          </ac:picMkLst>
        </pc:picChg>
        <pc:picChg chg="mod topLvl">
          <ac:chgData name="Claire Theobald" userId="e5e96d6a-dffb-4be3-a7c9-5724c0a71d0d" providerId="ADAL" clId="{AF0F74D0-91D3-4521-A9D1-F711DB76BC4C}" dt="2022-05-26T04:35:33.762" v="2779" actId="165"/>
          <ac:picMkLst>
            <pc:docMk/>
            <pc:sldMk cId="1676960028" sldId="312"/>
            <ac:picMk id="17" creationId="{79E0A395-98D9-BD98-9F48-925C1AAA5E5B}"/>
          </ac:picMkLst>
        </pc:picChg>
        <pc:picChg chg="mod topLvl">
          <ac:chgData name="Claire Theobald" userId="e5e96d6a-dffb-4be3-a7c9-5724c0a71d0d" providerId="ADAL" clId="{AF0F74D0-91D3-4521-A9D1-F711DB76BC4C}" dt="2022-05-26T04:35:33.762" v="2779" actId="165"/>
          <ac:picMkLst>
            <pc:docMk/>
            <pc:sldMk cId="1676960028" sldId="312"/>
            <ac:picMk id="18" creationId="{AB83D439-C855-0E89-8191-1B3ADA48F691}"/>
          </ac:picMkLst>
        </pc:picChg>
        <pc:picChg chg="mod topLvl">
          <ac:chgData name="Claire Theobald" userId="e5e96d6a-dffb-4be3-a7c9-5724c0a71d0d" providerId="ADAL" clId="{AF0F74D0-91D3-4521-A9D1-F711DB76BC4C}" dt="2022-05-26T04:35:33.762" v="2779" actId="165"/>
          <ac:picMkLst>
            <pc:docMk/>
            <pc:sldMk cId="1676960028" sldId="312"/>
            <ac:picMk id="19" creationId="{9CF86681-3BFE-CDBF-ACFC-7C072864133D}"/>
          </ac:picMkLst>
        </pc:picChg>
        <pc:picChg chg="add mod">
          <ac:chgData name="Claire Theobald" userId="e5e96d6a-dffb-4be3-a7c9-5724c0a71d0d" providerId="ADAL" clId="{AF0F74D0-91D3-4521-A9D1-F711DB76BC4C}" dt="2022-05-26T05:21:52.591" v="3288" actId="166"/>
          <ac:picMkLst>
            <pc:docMk/>
            <pc:sldMk cId="1676960028" sldId="312"/>
            <ac:picMk id="20" creationId="{78F4E138-5182-45A7-2404-D1F9E76FD6AB}"/>
          </ac:picMkLst>
        </pc:picChg>
        <pc:picChg chg="add mod">
          <ac:chgData name="Claire Theobald" userId="e5e96d6a-dffb-4be3-a7c9-5724c0a71d0d" providerId="ADAL" clId="{AF0F74D0-91D3-4521-A9D1-F711DB76BC4C}" dt="2022-05-26T05:21:52.591" v="3288" actId="166"/>
          <ac:picMkLst>
            <pc:docMk/>
            <pc:sldMk cId="1676960028" sldId="312"/>
            <ac:picMk id="21" creationId="{9BE263B5-7AC3-D265-C565-DFFC145FBFE3}"/>
          </ac:picMkLst>
        </pc:picChg>
        <pc:picChg chg="add mod">
          <ac:chgData name="Claire Theobald" userId="e5e96d6a-dffb-4be3-a7c9-5724c0a71d0d" providerId="ADAL" clId="{AF0F74D0-91D3-4521-A9D1-F711DB76BC4C}" dt="2022-05-26T04:48:41.094" v="2906" actId="208"/>
          <ac:picMkLst>
            <pc:docMk/>
            <pc:sldMk cId="1676960028" sldId="312"/>
            <ac:picMk id="22" creationId="{A782D51C-0B6C-711E-368E-24F392927731}"/>
          </ac:picMkLst>
        </pc:picChg>
        <pc:picChg chg="add mod">
          <ac:chgData name="Claire Theobald" userId="e5e96d6a-dffb-4be3-a7c9-5724c0a71d0d" providerId="ADAL" clId="{AF0F74D0-91D3-4521-A9D1-F711DB76BC4C}" dt="2022-05-26T04:45:29.151" v="2899" actId="1076"/>
          <ac:picMkLst>
            <pc:docMk/>
            <pc:sldMk cId="1676960028" sldId="312"/>
            <ac:picMk id="23" creationId="{6E6D6991-54FA-B175-4A88-FB22FF426825}"/>
          </ac:picMkLst>
        </pc:picChg>
        <pc:picChg chg="add mod">
          <ac:chgData name="Claire Theobald" userId="e5e96d6a-dffb-4be3-a7c9-5724c0a71d0d" providerId="ADAL" clId="{AF0F74D0-91D3-4521-A9D1-F711DB76BC4C}" dt="2022-05-26T04:48:39.284" v="2905" actId="208"/>
          <ac:picMkLst>
            <pc:docMk/>
            <pc:sldMk cId="1676960028" sldId="312"/>
            <ac:picMk id="24" creationId="{5212056C-6A68-9BCB-7811-093212AE2D27}"/>
          </ac:picMkLst>
        </pc:picChg>
        <pc:picChg chg="add mod">
          <ac:chgData name="Claire Theobald" userId="e5e96d6a-dffb-4be3-a7c9-5724c0a71d0d" providerId="ADAL" clId="{AF0F74D0-91D3-4521-A9D1-F711DB76BC4C}" dt="2022-05-26T04:45:29.151" v="2899" actId="1076"/>
          <ac:picMkLst>
            <pc:docMk/>
            <pc:sldMk cId="1676960028" sldId="312"/>
            <ac:picMk id="25" creationId="{681720DE-ABC5-3D9E-7591-67D9565A72EC}"/>
          </ac:picMkLst>
        </pc:picChg>
        <pc:picChg chg="add mod">
          <ac:chgData name="Claire Theobald" userId="e5e96d6a-dffb-4be3-a7c9-5724c0a71d0d" providerId="ADAL" clId="{AF0F74D0-91D3-4521-A9D1-F711DB76BC4C}" dt="2022-05-26T05:21:55.616" v="3289" actId="1076"/>
          <ac:picMkLst>
            <pc:docMk/>
            <pc:sldMk cId="1676960028" sldId="312"/>
            <ac:picMk id="26" creationId="{1541A7D2-B0E9-19EB-2703-D05E6F110322}"/>
          </ac:picMkLst>
        </pc:picChg>
        <pc:picChg chg="add del mod">
          <ac:chgData name="Claire Theobald" userId="e5e96d6a-dffb-4be3-a7c9-5724c0a71d0d" providerId="ADAL" clId="{AF0F74D0-91D3-4521-A9D1-F711DB76BC4C}" dt="2022-05-26T04:44:27.041" v="2885" actId="478"/>
          <ac:picMkLst>
            <pc:docMk/>
            <pc:sldMk cId="1676960028" sldId="312"/>
            <ac:picMk id="27" creationId="{CC34193F-28AE-E777-BDE8-A7D475998937}"/>
          </ac:picMkLst>
        </pc:picChg>
      </pc:sldChg>
      <pc:sldChg chg="addSp delSp modSp mod">
        <pc:chgData name="Claire Theobald" userId="e5e96d6a-dffb-4be3-a7c9-5724c0a71d0d" providerId="ADAL" clId="{AF0F74D0-91D3-4521-A9D1-F711DB76BC4C}" dt="2022-05-26T07:40:59.686" v="5456" actId="1076"/>
        <pc:sldMkLst>
          <pc:docMk/>
          <pc:sldMk cId="125579443" sldId="313"/>
        </pc:sldMkLst>
        <pc:spChg chg="del">
          <ac:chgData name="Claire Theobald" userId="e5e96d6a-dffb-4be3-a7c9-5724c0a71d0d" providerId="ADAL" clId="{AF0F74D0-91D3-4521-A9D1-F711DB76BC4C}" dt="2022-05-26T05:27:01.264" v="3485" actId="478"/>
          <ac:spMkLst>
            <pc:docMk/>
            <pc:sldMk cId="125579443" sldId="313"/>
            <ac:spMk id="3" creationId="{D0C16272-26E5-FF4F-807E-ADCA6790044D}"/>
          </ac:spMkLst>
        </pc:spChg>
        <pc:spChg chg="add mod">
          <ac:chgData name="Claire Theobald" userId="e5e96d6a-dffb-4be3-a7c9-5724c0a71d0d" providerId="ADAL" clId="{AF0F74D0-91D3-4521-A9D1-F711DB76BC4C}" dt="2022-05-26T07:40:59.686" v="5456" actId="1076"/>
          <ac:spMkLst>
            <pc:docMk/>
            <pc:sldMk cId="125579443" sldId="313"/>
            <ac:spMk id="5" creationId="{D222F1CE-BFDA-7401-35B5-C5AF8FF955BB}"/>
          </ac:spMkLst>
        </pc:spChg>
        <pc:spChg chg="mod">
          <ac:chgData name="Claire Theobald" userId="e5e96d6a-dffb-4be3-a7c9-5724c0a71d0d" providerId="ADAL" clId="{AF0F74D0-91D3-4521-A9D1-F711DB76BC4C}" dt="2022-05-26T07:18:46.358" v="5276" actId="20577"/>
          <ac:spMkLst>
            <pc:docMk/>
            <pc:sldMk cId="125579443" sldId="313"/>
            <ac:spMk id="6" creationId="{B7706FDF-C779-244C-AA26-1562F02570B7}"/>
          </ac:spMkLst>
        </pc:spChg>
        <pc:spChg chg="mod">
          <ac:chgData name="Claire Theobald" userId="e5e96d6a-dffb-4be3-a7c9-5724c0a71d0d" providerId="ADAL" clId="{AF0F74D0-91D3-4521-A9D1-F711DB76BC4C}" dt="2022-05-26T07:07:36.909" v="5145" actId="1076"/>
          <ac:spMkLst>
            <pc:docMk/>
            <pc:sldMk cId="125579443" sldId="313"/>
            <ac:spMk id="7" creationId="{FBFE54CD-9029-6198-65D7-7DD7FCB65449}"/>
          </ac:spMkLst>
        </pc:spChg>
        <pc:picChg chg="add del mod ord modCrop">
          <ac:chgData name="Claire Theobald" userId="e5e96d6a-dffb-4be3-a7c9-5724c0a71d0d" providerId="ADAL" clId="{AF0F74D0-91D3-4521-A9D1-F711DB76BC4C}" dt="2022-05-26T07:36:20.494" v="5427" actId="1076"/>
          <ac:picMkLst>
            <pc:docMk/>
            <pc:sldMk cId="125579443" sldId="313"/>
            <ac:picMk id="4" creationId="{90F45F61-08F6-F7D4-061A-1951BC966740}"/>
          </ac:picMkLst>
        </pc:picChg>
        <pc:picChg chg="add mod ord modCrop">
          <ac:chgData name="Claire Theobald" userId="e5e96d6a-dffb-4be3-a7c9-5724c0a71d0d" providerId="ADAL" clId="{AF0F74D0-91D3-4521-A9D1-F711DB76BC4C}" dt="2022-05-26T07:36:25.644" v="5430" actId="14100"/>
          <ac:picMkLst>
            <pc:docMk/>
            <pc:sldMk cId="125579443" sldId="313"/>
            <ac:picMk id="9" creationId="{D39A57A1-1C51-8D4D-A213-6D248C35D448}"/>
          </ac:picMkLst>
        </pc:picChg>
        <pc:picChg chg="add mod modCrop">
          <ac:chgData name="Claire Theobald" userId="e5e96d6a-dffb-4be3-a7c9-5724c0a71d0d" providerId="ADAL" clId="{AF0F74D0-91D3-4521-A9D1-F711DB76BC4C}" dt="2022-05-26T07:36:21.765" v="5428" actId="1076"/>
          <ac:picMkLst>
            <pc:docMk/>
            <pc:sldMk cId="125579443" sldId="313"/>
            <ac:picMk id="10" creationId="{B8AC07C1-A73A-BDB0-BF8F-B9AE4F264A03}"/>
          </ac:picMkLst>
        </pc:picChg>
        <pc:picChg chg="add mod">
          <ac:chgData name="Claire Theobald" userId="e5e96d6a-dffb-4be3-a7c9-5724c0a71d0d" providerId="ADAL" clId="{AF0F74D0-91D3-4521-A9D1-F711DB76BC4C}" dt="2022-05-26T07:15:11.856" v="5202" actId="208"/>
          <ac:picMkLst>
            <pc:docMk/>
            <pc:sldMk cId="125579443" sldId="313"/>
            <ac:picMk id="12" creationId="{0F4C244D-57FA-F1E8-D0C3-4AA38990C133}"/>
          </ac:picMkLst>
        </pc:picChg>
        <pc:picChg chg="add mod ord">
          <ac:chgData name="Claire Theobald" userId="e5e96d6a-dffb-4be3-a7c9-5724c0a71d0d" providerId="ADAL" clId="{AF0F74D0-91D3-4521-A9D1-F711DB76BC4C}" dt="2022-05-26T07:36:19.069" v="5426" actId="1076"/>
          <ac:picMkLst>
            <pc:docMk/>
            <pc:sldMk cId="125579443" sldId="313"/>
            <ac:picMk id="14" creationId="{584707A8-EE95-5C1B-36D6-DAC55BFB0468}"/>
          </ac:picMkLst>
        </pc:picChg>
      </pc:sldChg>
      <pc:sldChg chg="addSp modSp mod modAnim">
        <pc:chgData name="Claire Theobald" userId="e5e96d6a-dffb-4be3-a7c9-5724c0a71d0d" providerId="ADAL" clId="{AF0F74D0-91D3-4521-A9D1-F711DB76BC4C}" dt="2022-05-26T07:50:17.013" v="5521" actId="1076"/>
        <pc:sldMkLst>
          <pc:docMk/>
          <pc:sldMk cId="595323585" sldId="314"/>
        </pc:sldMkLst>
        <pc:spChg chg="add mod">
          <ac:chgData name="Claire Theobald" userId="e5e96d6a-dffb-4be3-a7c9-5724c0a71d0d" providerId="ADAL" clId="{AF0F74D0-91D3-4521-A9D1-F711DB76BC4C}" dt="2022-05-26T07:39:00.765" v="5449" actId="1076"/>
          <ac:spMkLst>
            <pc:docMk/>
            <pc:sldMk cId="595323585" sldId="314"/>
            <ac:spMk id="4" creationId="{2683C900-8A0B-B5D7-111B-E6DABE4C8252}"/>
          </ac:spMkLst>
        </pc:spChg>
        <pc:spChg chg="mod">
          <ac:chgData name="Claire Theobald" userId="e5e96d6a-dffb-4be3-a7c9-5724c0a71d0d" providerId="ADAL" clId="{AF0F74D0-91D3-4521-A9D1-F711DB76BC4C}" dt="2022-05-26T06:02:03.642" v="4360" actId="20577"/>
          <ac:spMkLst>
            <pc:docMk/>
            <pc:sldMk cId="595323585" sldId="314"/>
            <ac:spMk id="6" creationId="{B7706FDF-C779-244C-AA26-1562F02570B7}"/>
          </ac:spMkLst>
        </pc:spChg>
        <pc:spChg chg="mod">
          <ac:chgData name="Claire Theobald" userId="e5e96d6a-dffb-4be3-a7c9-5724c0a71d0d" providerId="ADAL" clId="{AF0F74D0-91D3-4521-A9D1-F711DB76BC4C}" dt="2022-05-26T07:50:00.693" v="5517" actId="1076"/>
          <ac:spMkLst>
            <pc:docMk/>
            <pc:sldMk cId="595323585" sldId="314"/>
            <ac:spMk id="7" creationId="{FBFE54CD-9029-6198-65D7-7DD7FCB65449}"/>
          </ac:spMkLst>
        </pc:spChg>
        <pc:picChg chg="add mod modCrop">
          <ac:chgData name="Claire Theobald" userId="e5e96d6a-dffb-4be3-a7c9-5724c0a71d0d" providerId="ADAL" clId="{AF0F74D0-91D3-4521-A9D1-F711DB76BC4C}" dt="2022-05-26T07:50:12.540" v="5518" actId="14100"/>
          <ac:picMkLst>
            <pc:docMk/>
            <pc:sldMk cId="595323585" sldId="314"/>
            <ac:picMk id="3" creationId="{7998DF57-7BD3-EDFA-A16B-B55F301AFE3D}"/>
          </ac:picMkLst>
        </pc:picChg>
        <pc:picChg chg="add mod">
          <ac:chgData name="Claire Theobald" userId="e5e96d6a-dffb-4be3-a7c9-5724c0a71d0d" providerId="ADAL" clId="{AF0F74D0-91D3-4521-A9D1-F711DB76BC4C}" dt="2022-05-26T05:57:09.407" v="4248" actId="1076"/>
          <ac:picMkLst>
            <pc:docMk/>
            <pc:sldMk cId="595323585" sldId="314"/>
            <ac:picMk id="5" creationId="{9CA2495A-C4E8-866C-FA2A-5D3B91E676F4}"/>
          </ac:picMkLst>
        </pc:picChg>
        <pc:picChg chg="add mod ord">
          <ac:chgData name="Claire Theobald" userId="e5e96d6a-dffb-4be3-a7c9-5724c0a71d0d" providerId="ADAL" clId="{AF0F74D0-91D3-4521-A9D1-F711DB76BC4C}" dt="2022-05-26T07:43:13.084" v="5471" actId="1076"/>
          <ac:picMkLst>
            <pc:docMk/>
            <pc:sldMk cId="595323585" sldId="314"/>
            <ac:picMk id="8" creationId="{F61E6E60-A8A9-2CAB-290F-8A0DE5A1D746}"/>
          </ac:picMkLst>
        </pc:picChg>
        <pc:picChg chg="add mod">
          <ac:chgData name="Claire Theobald" userId="e5e96d6a-dffb-4be3-a7c9-5724c0a71d0d" providerId="ADAL" clId="{AF0F74D0-91D3-4521-A9D1-F711DB76BC4C}" dt="2022-05-26T05:57:10.399" v="4249" actId="1076"/>
          <ac:picMkLst>
            <pc:docMk/>
            <pc:sldMk cId="595323585" sldId="314"/>
            <ac:picMk id="9" creationId="{4F2A542C-F9A1-D202-09F0-B31F82E2F5C9}"/>
          </ac:picMkLst>
        </pc:picChg>
        <pc:picChg chg="add mod modCrop">
          <ac:chgData name="Claire Theobald" userId="e5e96d6a-dffb-4be3-a7c9-5724c0a71d0d" providerId="ADAL" clId="{AF0F74D0-91D3-4521-A9D1-F711DB76BC4C}" dt="2022-05-26T07:50:17.013" v="5521" actId="1076"/>
          <ac:picMkLst>
            <pc:docMk/>
            <pc:sldMk cId="595323585" sldId="314"/>
            <ac:picMk id="11" creationId="{88770E84-F4E8-7BF6-9ED5-761042CF3794}"/>
          </ac:picMkLst>
        </pc:picChg>
      </pc:sldChg>
      <pc:sldChg chg="addSp delSp modSp mod">
        <pc:chgData name="Claire Theobald" userId="e5e96d6a-dffb-4be3-a7c9-5724c0a71d0d" providerId="ADAL" clId="{AF0F74D0-91D3-4521-A9D1-F711DB76BC4C}" dt="2022-05-26T11:39:36.848" v="5676" actId="20577"/>
        <pc:sldMkLst>
          <pc:docMk/>
          <pc:sldMk cId="1917791851" sldId="315"/>
        </pc:sldMkLst>
        <pc:spChg chg="mod">
          <ac:chgData name="Claire Theobald" userId="e5e96d6a-dffb-4be3-a7c9-5724c0a71d0d" providerId="ADAL" clId="{AF0F74D0-91D3-4521-A9D1-F711DB76BC4C}" dt="2022-05-26T11:39:36.848" v="5676" actId="20577"/>
          <ac:spMkLst>
            <pc:docMk/>
            <pc:sldMk cId="1917791851" sldId="315"/>
            <ac:spMk id="6" creationId="{B7706FDF-C779-244C-AA26-1562F02570B7}"/>
          </ac:spMkLst>
        </pc:spChg>
        <pc:spChg chg="mod">
          <ac:chgData name="Claire Theobald" userId="e5e96d6a-dffb-4be3-a7c9-5724c0a71d0d" providerId="ADAL" clId="{AF0F74D0-91D3-4521-A9D1-F711DB76BC4C}" dt="2022-05-26T05:36:18.103" v="3799" actId="20577"/>
          <ac:spMkLst>
            <pc:docMk/>
            <pc:sldMk cId="1917791851" sldId="315"/>
            <ac:spMk id="7" creationId="{FBFE54CD-9029-6198-65D7-7DD7FCB65449}"/>
          </ac:spMkLst>
        </pc:spChg>
        <pc:spChg chg="add mod">
          <ac:chgData name="Claire Theobald" userId="e5e96d6a-dffb-4be3-a7c9-5724c0a71d0d" providerId="ADAL" clId="{AF0F74D0-91D3-4521-A9D1-F711DB76BC4C}" dt="2022-05-26T07:44:13.573" v="5485" actId="1076"/>
          <ac:spMkLst>
            <pc:docMk/>
            <pc:sldMk cId="1917791851" sldId="315"/>
            <ac:spMk id="13" creationId="{A8A4C1BB-7EF4-0BB2-CE98-E24BBA23AB4B}"/>
          </ac:spMkLst>
        </pc:spChg>
        <pc:picChg chg="add mod">
          <ac:chgData name="Claire Theobald" userId="e5e96d6a-dffb-4be3-a7c9-5724c0a71d0d" providerId="ADAL" clId="{AF0F74D0-91D3-4521-A9D1-F711DB76BC4C}" dt="2022-05-26T06:28:20.396" v="4808" actId="1076"/>
          <ac:picMkLst>
            <pc:docMk/>
            <pc:sldMk cId="1917791851" sldId="315"/>
            <ac:picMk id="4" creationId="{FF1983E1-114B-B766-E3A4-9B8190B79910}"/>
          </ac:picMkLst>
        </pc:picChg>
        <pc:picChg chg="add mod">
          <ac:chgData name="Claire Theobald" userId="e5e96d6a-dffb-4be3-a7c9-5724c0a71d0d" providerId="ADAL" clId="{AF0F74D0-91D3-4521-A9D1-F711DB76BC4C}" dt="2022-05-26T06:28:21.709" v="4809" actId="1076"/>
          <ac:picMkLst>
            <pc:docMk/>
            <pc:sldMk cId="1917791851" sldId="315"/>
            <ac:picMk id="5" creationId="{4F1EACDB-3C33-36CD-7559-01F48A4CC26F}"/>
          </ac:picMkLst>
        </pc:picChg>
        <pc:picChg chg="add mod">
          <ac:chgData name="Claire Theobald" userId="e5e96d6a-dffb-4be3-a7c9-5724c0a71d0d" providerId="ADAL" clId="{AF0F74D0-91D3-4521-A9D1-F711DB76BC4C}" dt="2022-05-26T06:31:01.979" v="4877" actId="1076"/>
          <ac:picMkLst>
            <pc:docMk/>
            <pc:sldMk cId="1917791851" sldId="315"/>
            <ac:picMk id="8" creationId="{0D475BF6-EC17-5B0D-C910-1C6FC544549C}"/>
          </ac:picMkLst>
        </pc:picChg>
        <pc:picChg chg="add del mod">
          <ac:chgData name="Claire Theobald" userId="e5e96d6a-dffb-4be3-a7c9-5724c0a71d0d" providerId="ADAL" clId="{AF0F74D0-91D3-4521-A9D1-F711DB76BC4C}" dt="2022-05-26T06:27:41.395" v="4791" actId="478"/>
          <ac:picMkLst>
            <pc:docMk/>
            <pc:sldMk cId="1917791851" sldId="315"/>
            <ac:picMk id="9" creationId="{1B89C3CC-3202-C1DC-3B68-35BF654FD9E4}"/>
          </ac:picMkLst>
        </pc:picChg>
        <pc:picChg chg="add del mod">
          <ac:chgData name="Claire Theobald" userId="e5e96d6a-dffb-4be3-a7c9-5724c0a71d0d" providerId="ADAL" clId="{AF0F74D0-91D3-4521-A9D1-F711DB76BC4C}" dt="2022-05-26T05:35:04.829" v="3756" actId="478"/>
          <ac:picMkLst>
            <pc:docMk/>
            <pc:sldMk cId="1917791851" sldId="315"/>
            <ac:picMk id="10" creationId="{82EDF452-5E4B-D950-249C-55D0AC35DF48}"/>
          </ac:picMkLst>
        </pc:picChg>
        <pc:picChg chg="add del mod">
          <ac:chgData name="Claire Theobald" userId="e5e96d6a-dffb-4be3-a7c9-5724c0a71d0d" providerId="ADAL" clId="{AF0F74D0-91D3-4521-A9D1-F711DB76BC4C}" dt="2022-05-26T05:35:14.549" v="3762" actId="478"/>
          <ac:picMkLst>
            <pc:docMk/>
            <pc:sldMk cId="1917791851" sldId="315"/>
            <ac:picMk id="11" creationId="{EC7CEA88-15D6-57BF-6B9D-AFF6F9BD0046}"/>
          </ac:picMkLst>
        </pc:picChg>
        <pc:picChg chg="add del mod">
          <ac:chgData name="Claire Theobald" userId="e5e96d6a-dffb-4be3-a7c9-5724c0a71d0d" providerId="ADAL" clId="{AF0F74D0-91D3-4521-A9D1-F711DB76BC4C}" dt="2022-05-26T06:27:40.430" v="4790" actId="478"/>
          <ac:picMkLst>
            <pc:docMk/>
            <pc:sldMk cId="1917791851" sldId="315"/>
            <ac:picMk id="12" creationId="{72CC18DF-41A4-AD4B-A974-AC6B68E2CD24}"/>
          </ac:picMkLst>
        </pc:picChg>
        <pc:picChg chg="add mod">
          <ac:chgData name="Claire Theobald" userId="e5e96d6a-dffb-4be3-a7c9-5724c0a71d0d" providerId="ADAL" clId="{AF0F74D0-91D3-4521-A9D1-F711DB76BC4C}" dt="2022-05-26T07:08:22.647" v="5156" actId="1076"/>
          <ac:picMkLst>
            <pc:docMk/>
            <pc:sldMk cId="1917791851" sldId="315"/>
            <ac:picMk id="14" creationId="{F6FAF380-158F-6100-FA9B-0C6243A1EF36}"/>
          </ac:picMkLst>
        </pc:picChg>
        <pc:picChg chg="add mod">
          <ac:chgData name="Claire Theobald" userId="e5e96d6a-dffb-4be3-a7c9-5724c0a71d0d" providerId="ADAL" clId="{AF0F74D0-91D3-4521-A9D1-F711DB76BC4C}" dt="2022-05-26T06:30:58.460" v="4876" actId="1076"/>
          <ac:picMkLst>
            <pc:docMk/>
            <pc:sldMk cId="1917791851" sldId="315"/>
            <ac:picMk id="15" creationId="{89DFE404-CADC-472C-E8CF-4E18907B306F}"/>
          </ac:picMkLst>
        </pc:picChg>
        <pc:picChg chg="add mod">
          <ac:chgData name="Claire Theobald" userId="e5e96d6a-dffb-4be3-a7c9-5724c0a71d0d" providerId="ADAL" clId="{AF0F74D0-91D3-4521-A9D1-F711DB76BC4C}" dt="2022-05-26T07:08:24.015" v="5157" actId="1076"/>
          <ac:picMkLst>
            <pc:docMk/>
            <pc:sldMk cId="1917791851" sldId="315"/>
            <ac:picMk id="16" creationId="{CC42BE2F-CBF5-1B41-BDE0-DE536086E302}"/>
          </ac:picMkLst>
        </pc:picChg>
      </pc:sldChg>
      <pc:sldChg chg="addSp delSp modSp del mod ord">
        <pc:chgData name="Claire Theobald" userId="e5e96d6a-dffb-4be3-a7c9-5724c0a71d0d" providerId="ADAL" clId="{AF0F74D0-91D3-4521-A9D1-F711DB76BC4C}" dt="2022-05-26T06:20:56.399" v="4671" actId="47"/>
        <pc:sldMkLst>
          <pc:docMk/>
          <pc:sldMk cId="347930871" sldId="316"/>
        </pc:sldMkLst>
        <pc:spChg chg="mod">
          <ac:chgData name="Claire Theobald" userId="e5e96d6a-dffb-4be3-a7c9-5724c0a71d0d" providerId="ADAL" clId="{AF0F74D0-91D3-4521-A9D1-F711DB76BC4C}" dt="2022-05-26T05:39:00.183" v="3853" actId="20577"/>
          <ac:spMkLst>
            <pc:docMk/>
            <pc:sldMk cId="347930871" sldId="316"/>
            <ac:spMk id="6" creationId="{B7706FDF-C779-244C-AA26-1562F02570B7}"/>
          </ac:spMkLst>
        </pc:spChg>
        <pc:spChg chg="add mod">
          <ac:chgData name="Claire Theobald" userId="e5e96d6a-dffb-4be3-a7c9-5724c0a71d0d" providerId="ADAL" clId="{AF0F74D0-91D3-4521-A9D1-F711DB76BC4C}" dt="2022-05-26T05:38:13.161" v="3851"/>
          <ac:spMkLst>
            <pc:docMk/>
            <pc:sldMk cId="347930871" sldId="316"/>
            <ac:spMk id="10" creationId="{5D614BA9-7A74-FC5E-4910-A6CF54507366}"/>
          </ac:spMkLst>
        </pc:spChg>
        <pc:picChg chg="del">
          <ac:chgData name="Claire Theobald" userId="e5e96d6a-dffb-4be3-a7c9-5724c0a71d0d" providerId="ADAL" clId="{AF0F74D0-91D3-4521-A9D1-F711DB76BC4C}" dt="2022-05-26T05:37:14.166" v="3832" actId="478"/>
          <ac:picMkLst>
            <pc:docMk/>
            <pc:sldMk cId="347930871" sldId="316"/>
            <ac:picMk id="4" creationId="{FF1983E1-114B-B766-E3A4-9B8190B79910}"/>
          </ac:picMkLst>
        </pc:picChg>
        <pc:picChg chg="del">
          <ac:chgData name="Claire Theobald" userId="e5e96d6a-dffb-4be3-a7c9-5724c0a71d0d" providerId="ADAL" clId="{AF0F74D0-91D3-4521-A9D1-F711DB76BC4C}" dt="2022-05-26T05:37:14.550" v="3833" actId="478"/>
          <ac:picMkLst>
            <pc:docMk/>
            <pc:sldMk cId="347930871" sldId="316"/>
            <ac:picMk id="5" creationId="{4F1EACDB-3C33-36CD-7559-01F48A4CC26F}"/>
          </ac:picMkLst>
        </pc:picChg>
        <pc:picChg chg="del">
          <ac:chgData name="Claire Theobald" userId="e5e96d6a-dffb-4be3-a7c9-5724c0a71d0d" providerId="ADAL" clId="{AF0F74D0-91D3-4521-A9D1-F711DB76BC4C}" dt="2022-05-26T05:37:14.896" v="3834" actId="478"/>
          <ac:picMkLst>
            <pc:docMk/>
            <pc:sldMk cId="347930871" sldId="316"/>
            <ac:picMk id="8" creationId="{0D475BF6-EC17-5B0D-C910-1C6FC544549C}"/>
          </ac:picMkLst>
        </pc:picChg>
        <pc:picChg chg="del">
          <ac:chgData name="Claire Theobald" userId="e5e96d6a-dffb-4be3-a7c9-5724c0a71d0d" providerId="ADAL" clId="{AF0F74D0-91D3-4521-A9D1-F711DB76BC4C}" dt="2022-05-26T05:37:13.741" v="3831" actId="478"/>
          <ac:picMkLst>
            <pc:docMk/>
            <pc:sldMk cId="347930871" sldId="316"/>
            <ac:picMk id="9" creationId="{1B89C3CC-3202-C1DC-3B68-35BF654FD9E4}"/>
          </ac:picMkLst>
        </pc:picChg>
        <pc:picChg chg="del">
          <ac:chgData name="Claire Theobald" userId="e5e96d6a-dffb-4be3-a7c9-5724c0a71d0d" providerId="ADAL" clId="{AF0F74D0-91D3-4521-A9D1-F711DB76BC4C}" dt="2022-05-26T05:37:13.347" v="3830" actId="478"/>
          <ac:picMkLst>
            <pc:docMk/>
            <pc:sldMk cId="347930871" sldId="316"/>
            <ac:picMk id="12" creationId="{72CC18DF-41A4-AD4B-A974-AC6B68E2CD24}"/>
          </ac:picMkLst>
        </pc:picChg>
      </pc:sldChg>
      <pc:sldChg chg="modSp del mod">
        <pc:chgData name="Claire Theobald" userId="e5e96d6a-dffb-4be3-a7c9-5724c0a71d0d" providerId="ADAL" clId="{AF0F74D0-91D3-4521-A9D1-F711DB76BC4C}" dt="2022-05-26T07:45:01.365" v="5489" actId="47"/>
        <pc:sldMkLst>
          <pc:docMk/>
          <pc:sldMk cId="848762587" sldId="317"/>
        </pc:sldMkLst>
        <pc:spChg chg="mod">
          <ac:chgData name="Claire Theobald" userId="e5e96d6a-dffb-4be3-a7c9-5724c0a71d0d" providerId="ADAL" clId="{AF0F74D0-91D3-4521-A9D1-F711DB76BC4C}" dt="2022-05-26T07:44:38.723" v="5488" actId="1076"/>
          <ac:spMkLst>
            <pc:docMk/>
            <pc:sldMk cId="848762587" sldId="317"/>
            <ac:spMk id="6" creationId="{B7706FDF-C779-244C-AA26-1562F02570B7}"/>
          </ac:spMkLst>
        </pc:spChg>
        <pc:spChg chg="mod">
          <ac:chgData name="Claire Theobald" userId="e5e96d6a-dffb-4be3-a7c9-5724c0a71d0d" providerId="ADAL" clId="{AF0F74D0-91D3-4521-A9D1-F711DB76BC4C}" dt="2022-05-26T07:39:09.853" v="5451" actId="1076"/>
          <ac:spMkLst>
            <pc:docMk/>
            <pc:sldMk cId="848762587" sldId="317"/>
            <ac:spMk id="13" creationId="{A8A4C1BB-7EF4-0BB2-CE98-E24BBA23AB4B}"/>
          </ac:spMkLst>
        </pc:spChg>
        <pc:picChg chg="mod">
          <ac:chgData name="Claire Theobald" userId="e5e96d6a-dffb-4be3-a7c9-5724c0a71d0d" providerId="ADAL" clId="{AF0F74D0-91D3-4521-A9D1-F711DB76BC4C}" dt="2022-05-26T05:44:58.509" v="3975" actId="1076"/>
          <ac:picMkLst>
            <pc:docMk/>
            <pc:sldMk cId="848762587" sldId="317"/>
            <ac:picMk id="8" creationId="{0D475BF6-EC17-5B0D-C910-1C6FC544549C}"/>
          </ac:picMkLst>
        </pc:picChg>
        <pc:picChg chg="mod">
          <ac:chgData name="Claire Theobald" userId="e5e96d6a-dffb-4be3-a7c9-5724c0a71d0d" providerId="ADAL" clId="{AF0F74D0-91D3-4521-A9D1-F711DB76BC4C}" dt="2022-05-26T05:44:49.572" v="3973" actId="1076"/>
          <ac:picMkLst>
            <pc:docMk/>
            <pc:sldMk cId="848762587" sldId="317"/>
            <ac:picMk id="9" creationId="{1B89C3CC-3202-C1DC-3B68-35BF654FD9E4}"/>
          </ac:picMkLst>
        </pc:picChg>
        <pc:picChg chg="mod">
          <ac:chgData name="Claire Theobald" userId="e5e96d6a-dffb-4be3-a7c9-5724c0a71d0d" providerId="ADAL" clId="{AF0F74D0-91D3-4521-A9D1-F711DB76BC4C}" dt="2022-05-26T06:29:12.957" v="4819" actId="1076"/>
          <ac:picMkLst>
            <pc:docMk/>
            <pc:sldMk cId="848762587" sldId="317"/>
            <ac:picMk id="12" creationId="{72CC18DF-41A4-AD4B-A974-AC6B68E2CD24}"/>
          </ac:picMkLst>
        </pc:picChg>
      </pc:sldChg>
      <pc:sldChg chg="addSp delSp modSp del mod">
        <pc:chgData name="Claire Theobald" userId="e5e96d6a-dffb-4be3-a7c9-5724c0a71d0d" providerId="ADAL" clId="{AF0F74D0-91D3-4521-A9D1-F711DB76BC4C}" dt="2022-05-26T06:29:05.379" v="4816" actId="47"/>
        <pc:sldMkLst>
          <pc:docMk/>
          <pc:sldMk cId="2628548645" sldId="318"/>
        </pc:sldMkLst>
        <pc:spChg chg="mod">
          <ac:chgData name="Claire Theobald" userId="e5e96d6a-dffb-4be3-a7c9-5724c0a71d0d" providerId="ADAL" clId="{AF0F74D0-91D3-4521-A9D1-F711DB76BC4C}" dt="2022-05-26T05:40:02.652" v="3869" actId="20577"/>
          <ac:spMkLst>
            <pc:docMk/>
            <pc:sldMk cId="2628548645" sldId="318"/>
            <ac:spMk id="6" creationId="{B7706FDF-C779-244C-AA26-1562F02570B7}"/>
          </ac:spMkLst>
        </pc:spChg>
        <pc:spChg chg="mod">
          <ac:chgData name="Claire Theobald" userId="e5e96d6a-dffb-4be3-a7c9-5724c0a71d0d" providerId="ADAL" clId="{AF0F74D0-91D3-4521-A9D1-F711DB76BC4C}" dt="2022-05-26T05:39:55.566" v="3857" actId="1076"/>
          <ac:spMkLst>
            <pc:docMk/>
            <pc:sldMk cId="2628548645" sldId="318"/>
            <ac:spMk id="7" creationId="{FBFE54CD-9029-6198-65D7-7DD7FCB65449}"/>
          </ac:spMkLst>
        </pc:spChg>
        <pc:spChg chg="add del mod">
          <ac:chgData name="Claire Theobald" userId="e5e96d6a-dffb-4be3-a7c9-5724c0a71d0d" providerId="ADAL" clId="{AF0F74D0-91D3-4521-A9D1-F711DB76BC4C}" dt="2022-05-26T05:40:26.585" v="3874"/>
          <ac:spMkLst>
            <pc:docMk/>
            <pc:sldMk cId="2628548645" sldId="318"/>
            <ac:spMk id="8" creationId="{5E07832A-B965-8D10-3076-BA6F3B9471C4}"/>
          </ac:spMkLst>
        </pc:spChg>
      </pc:sldChg>
      <pc:sldChg chg="addSp delSp modSp mod modAnim">
        <pc:chgData name="Claire Theobald" userId="e5e96d6a-dffb-4be3-a7c9-5724c0a71d0d" providerId="ADAL" clId="{AF0F74D0-91D3-4521-A9D1-F711DB76BC4C}" dt="2022-05-26T07:44:33.389" v="5487" actId="1076"/>
        <pc:sldMkLst>
          <pc:docMk/>
          <pc:sldMk cId="1067283140" sldId="319"/>
        </pc:sldMkLst>
        <pc:spChg chg="mod">
          <ac:chgData name="Claire Theobald" userId="e5e96d6a-dffb-4be3-a7c9-5724c0a71d0d" providerId="ADAL" clId="{AF0F74D0-91D3-4521-A9D1-F711DB76BC4C}" dt="2022-05-26T06:28:49.284" v="4815" actId="20577"/>
          <ac:spMkLst>
            <pc:docMk/>
            <pc:sldMk cId="1067283140" sldId="319"/>
            <ac:spMk id="6" creationId="{B7706FDF-C779-244C-AA26-1562F02570B7}"/>
          </ac:spMkLst>
        </pc:spChg>
        <pc:spChg chg="mod">
          <ac:chgData name="Claire Theobald" userId="e5e96d6a-dffb-4be3-a7c9-5724c0a71d0d" providerId="ADAL" clId="{AF0F74D0-91D3-4521-A9D1-F711DB76BC4C}" dt="2022-05-26T07:44:33.389" v="5487" actId="1076"/>
          <ac:spMkLst>
            <pc:docMk/>
            <pc:sldMk cId="1067283140" sldId="319"/>
            <ac:spMk id="10" creationId="{5D614BA9-7A74-FC5E-4910-A6CF54507366}"/>
          </ac:spMkLst>
        </pc:spChg>
        <pc:picChg chg="add mod">
          <ac:chgData name="Claire Theobald" userId="e5e96d6a-dffb-4be3-a7c9-5724c0a71d0d" providerId="ADAL" clId="{AF0F74D0-91D3-4521-A9D1-F711DB76BC4C}" dt="2022-05-26T06:26:37.190" v="4779" actId="1076"/>
          <ac:picMkLst>
            <pc:docMk/>
            <pc:sldMk cId="1067283140" sldId="319"/>
            <ac:picMk id="3" creationId="{EC9A75B7-7CB3-D4A8-0C6A-BB4E7CB1D207}"/>
          </ac:picMkLst>
        </pc:picChg>
        <pc:picChg chg="add mod modCrop">
          <ac:chgData name="Claire Theobald" userId="e5e96d6a-dffb-4be3-a7c9-5724c0a71d0d" providerId="ADAL" clId="{AF0F74D0-91D3-4521-A9D1-F711DB76BC4C}" dt="2022-05-26T07:08:31.613" v="5159" actId="14100"/>
          <ac:picMkLst>
            <pc:docMk/>
            <pc:sldMk cId="1067283140" sldId="319"/>
            <ac:picMk id="8" creationId="{AC362567-1DD8-D7F2-23DF-8B9DFF1F00EE}"/>
          </ac:picMkLst>
        </pc:picChg>
        <pc:picChg chg="add del mod">
          <ac:chgData name="Claire Theobald" userId="e5e96d6a-dffb-4be3-a7c9-5724c0a71d0d" providerId="ADAL" clId="{AF0F74D0-91D3-4521-A9D1-F711DB76BC4C}" dt="2022-05-26T06:21:17.587" v="4681" actId="478"/>
          <ac:picMkLst>
            <pc:docMk/>
            <pc:sldMk cId="1067283140" sldId="319"/>
            <ac:picMk id="9" creationId="{F35DCC0A-BED8-89D7-822A-C921054F93B6}"/>
          </ac:picMkLst>
        </pc:picChg>
      </pc:sldChg>
      <pc:sldChg chg="addSp delSp modSp mod">
        <pc:chgData name="Claire Theobald" userId="e5e96d6a-dffb-4be3-a7c9-5724c0a71d0d" providerId="ADAL" clId="{AF0F74D0-91D3-4521-A9D1-F711DB76BC4C}" dt="2022-05-26T09:33:41.084" v="5610" actId="1076"/>
        <pc:sldMkLst>
          <pc:docMk/>
          <pc:sldMk cId="239102373" sldId="320"/>
        </pc:sldMkLst>
        <pc:spChg chg="mod">
          <ac:chgData name="Claire Theobald" userId="e5e96d6a-dffb-4be3-a7c9-5724c0a71d0d" providerId="ADAL" clId="{AF0F74D0-91D3-4521-A9D1-F711DB76BC4C}" dt="2022-05-26T07:44:08.917" v="5484" actId="1076"/>
          <ac:spMkLst>
            <pc:docMk/>
            <pc:sldMk cId="239102373" sldId="320"/>
            <ac:spMk id="4" creationId="{2683C900-8A0B-B5D7-111B-E6DABE4C8252}"/>
          </ac:spMkLst>
        </pc:spChg>
        <pc:spChg chg="mod">
          <ac:chgData name="Claire Theobald" userId="e5e96d6a-dffb-4be3-a7c9-5724c0a71d0d" providerId="ADAL" clId="{AF0F74D0-91D3-4521-A9D1-F711DB76BC4C}" dt="2022-05-26T07:36:54.259" v="5431" actId="255"/>
          <ac:spMkLst>
            <pc:docMk/>
            <pc:sldMk cId="239102373" sldId="320"/>
            <ac:spMk id="6" creationId="{B7706FDF-C779-244C-AA26-1562F02570B7}"/>
          </ac:spMkLst>
        </pc:spChg>
        <pc:spChg chg="add del mod">
          <ac:chgData name="Claire Theobald" userId="e5e96d6a-dffb-4be3-a7c9-5724c0a71d0d" providerId="ADAL" clId="{AF0F74D0-91D3-4521-A9D1-F711DB76BC4C}" dt="2022-05-26T06:00:07.943" v="4331"/>
          <ac:spMkLst>
            <pc:docMk/>
            <pc:sldMk cId="239102373" sldId="320"/>
            <ac:spMk id="10" creationId="{91D2433D-BCF5-A5F2-EE74-14B94599E350}"/>
          </ac:spMkLst>
        </pc:spChg>
        <pc:picChg chg="add mod">
          <ac:chgData name="Claire Theobald" userId="e5e96d6a-dffb-4be3-a7c9-5724c0a71d0d" providerId="ADAL" clId="{AF0F74D0-91D3-4521-A9D1-F711DB76BC4C}" dt="2022-05-26T09:33:41.084" v="5610" actId="1076"/>
          <ac:picMkLst>
            <pc:docMk/>
            <pc:sldMk cId="239102373" sldId="320"/>
            <ac:picMk id="3" creationId="{74B8767F-C179-EF6E-0D58-64437DD99413}"/>
          </ac:picMkLst>
        </pc:picChg>
        <pc:picChg chg="del">
          <ac:chgData name="Claire Theobald" userId="e5e96d6a-dffb-4be3-a7c9-5724c0a71d0d" providerId="ADAL" clId="{AF0F74D0-91D3-4521-A9D1-F711DB76BC4C}" dt="2022-05-26T05:54:28.458" v="4201" actId="478"/>
          <ac:picMkLst>
            <pc:docMk/>
            <pc:sldMk cId="239102373" sldId="320"/>
            <ac:picMk id="5" creationId="{9CA2495A-C4E8-866C-FA2A-5D3B91E676F4}"/>
          </ac:picMkLst>
        </pc:picChg>
        <pc:picChg chg="del">
          <ac:chgData name="Claire Theobald" userId="e5e96d6a-dffb-4be3-a7c9-5724c0a71d0d" providerId="ADAL" clId="{AF0F74D0-91D3-4521-A9D1-F711DB76BC4C}" dt="2022-05-26T05:54:29.210" v="4203" actId="478"/>
          <ac:picMkLst>
            <pc:docMk/>
            <pc:sldMk cId="239102373" sldId="320"/>
            <ac:picMk id="8" creationId="{F61E6E60-A8A9-2CAB-290F-8A0DE5A1D746}"/>
          </ac:picMkLst>
        </pc:picChg>
        <pc:picChg chg="del">
          <ac:chgData name="Claire Theobald" userId="e5e96d6a-dffb-4be3-a7c9-5724c0a71d0d" providerId="ADAL" clId="{AF0F74D0-91D3-4521-A9D1-F711DB76BC4C}" dt="2022-05-26T05:54:28.874" v="4202" actId="478"/>
          <ac:picMkLst>
            <pc:docMk/>
            <pc:sldMk cId="239102373" sldId="320"/>
            <ac:picMk id="9" creationId="{4F2A542C-F9A1-D202-09F0-B31F82E2F5C9}"/>
          </ac:picMkLst>
        </pc:picChg>
        <pc:picChg chg="add del mod">
          <ac:chgData name="Claire Theobald" userId="e5e96d6a-dffb-4be3-a7c9-5724c0a71d0d" providerId="ADAL" clId="{AF0F74D0-91D3-4521-A9D1-F711DB76BC4C}" dt="2022-05-26T09:33:30.560" v="5605" actId="478"/>
          <ac:picMkLst>
            <pc:docMk/>
            <pc:sldMk cId="239102373" sldId="320"/>
            <ac:picMk id="11" creationId="{6D0B076D-C3F1-E468-052D-2C1A4175F9A0}"/>
          </ac:picMkLst>
        </pc:picChg>
      </pc:sldChg>
      <pc:sldChg chg="modSp mod ord">
        <pc:chgData name="Claire Theobald" userId="e5e96d6a-dffb-4be3-a7c9-5724c0a71d0d" providerId="ADAL" clId="{AF0F74D0-91D3-4521-A9D1-F711DB76BC4C}" dt="2022-05-26T06:30:35.974" v="4872"/>
        <pc:sldMkLst>
          <pc:docMk/>
          <pc:sldMk cId="1265704521" sldId="329"/>
        </pc:sldMkLst>
        <pc:spChg chg="mod">
          <ac:chgData name="Claire Theobald" userId="e5e96d6a-dffb-4be3-a7c9-5724c0a71d0d" providerId="ADAL" clId="{AF0F74D0-91D3-4521-A9D1-F711DB76BC4C}" dt="2022-05-26T06:17:20.207" v="4647" actId="1076"/>
          <ac:spMkLst>
            <pc:docMk/>
            <pc:sldMk cId="1265704521" sldId="329"/>
            <ac:spMk id="9" creationId="{5DB64654-CECF-49FE-B244-6B54C3263EB0}"/>
          </ac:spMkLst>
        </pc:spChg>
        <pc:spChg chg="mod">
          <ac:chgData name="Claire Theobald" userId="e5e96d6a-dffb-4be3-a7c9-5724c0a71d0d" providerId="ADAL" clId="{AF0F74D0-91D3-4521-A9D1-F711DB76BC4C}" dt="2022-05-26T06:17:17.911" v="4646" actId="1076"/>
          <ac:spMkLst>
            <pc:docMk/>
            <pc:sldMk cId="1265704521" sldId="329"/>
            <ac:spMk id="11" creationId="{E9AF7EAB-F7CD-4A92-943D-6BB04DA76438}"/>
          </ac:spMkLst>
        </pc:spChg>
      </pc:sldChg>
      <pc:sldChg chg="addSp delSp modSp mod ord">
        <pc:chgData name="Claire Theobald" userId="e5e96d6a-dffb-4be3-a7c9-5724c0a71d0d" providerId="ADAL" clId="{AF0F74D0-91D3-4521-A9D1-F711DB76BC4C}" dt="2022-05-26T09:35:57.793" v="5611" actId="20577"/>
        <pc:sldMkLst>
          <pc:docMk/>
          <pc:sldMk cId="2203483940" sldId="380"/>
        </pc:sldMkLst>
        <pc:spChg chg="mod">
          <ac:chgData name="Claire Theobald" userId="e5e96d6a-dffb-4be3-a7c9-5724c0a71d0d" providerId="ADAL" clId="{AF0F74D0-91D3-4521-A9D1-F711DB76BC4C}" dt="2022-05-26T06:06:13.846" v="4420" actId="113"/>
          <ac:spMkLst>
            <pc:docMk/>
            <pc:sldMk cId="2203483940" sldId="380"/>
            <ac:spMk id="3" creationId="{EC55F4C1-0025-52E2-9726-DE213B21F918}"/>
          </ac:spMkLst>
        </pc:spChg>
        <pc:spChg chg="mod">
          <ac:chgData name="Claire Theobald" userId="e5e96d6a-dffb-4be3-a7c9-5724c0a71d0d" providerId="ADAL" clId="{AF0F74D0-91D3-4521-A9D1-F711DB76BC4C}" dt="2022-05-26T09:35:57.793" v="5611" actId="20577"/>
          <ac:spMkLst>
            <pc:docMk/>
            <pc:sldMk cId="2203483940" sldId="380"/>
            <ac:spMk id="4" creationId="{1086D5D1-4B88-341F-6029-23979A049380}"/>
          </ac:spMkLst>
        </pc:spChg>
        <pc:spChg chg="add mod">
          <ac:chgData name="Claire Theobald" userId="e5e96d6a-dffb-4be3-a7c9-5724c0a71d0d" providerId="ADAL" clId="{AF0F74D0-91D3-4521-A9D1-F711DB76BC4C}" dt="2022-05-26T06:26:24.421" v="4778" actId="20577"/>
          <ac:spMkLst>
            <pc:docMk/>
            <pc:sldMk cId="2203483940" sldId="380"/>
            <ac:spMk id="15" creationId="{F16B351C-5FD6-3164-E792-537FFC51216E}"/>
          </ac:spMkLst>
        </pc:spChg>
        <pc:picChg chg="add del mod modCrop">
          <ac:chgData name="Claire Theobald" userId="e5e96d6a-dffb-4be3-a7c9-5724c0a71d0d" providerId="ADAL" clId="{AF0F74D0-91D3-4521-A9D1-F711DB76BC4C}" dt="2022-05-26T06:14:51.407" v="4622" actId="478"/>
          <ac:picMkLst>
            <pc:docMk/>
            <pc:sldMk cId="2203483940" sldId="380"/>
            <ac:picMk id="5" creationId="{F9DAC845-8E89-5A2C-46B2-71E1D0258A64}"/>
          </ac:picMkLst>
        </pc:picChg>
        <pc:picChg chg="del">
          <ac:chgData name="Claire Theobald" userId="e5e96d6a-dffb-4be3-a7c9-5724c0a71d0d" providerId="ADAL" clId="{AF0F74D0-91D3-4521-A9D1-F711DB76BC4C}" dt="2022-05-26T06:04:42.971" v="4376" actId="478"/>
          <ac:picMkLst>
            <pc:docMk/>
            <pc:sldMk cId="2203483940" sldId="380"/>
            <ac:picMk id="6" creationId="{7E864D12-F94D-BAFA-65B8-D7F75CEDEAD4}"/>
          </ac:picMkLst>
        </pc:picChg>
        <pc:picChg chg="del">
          <ac:chgData name="Claire Theobald" userId="e5e96d6a-dffb-4be3-a7c9-5724c0a71d0d" providerId="ADAL" clId="{AF0F74D0-91D3-4521-A9D1-F711DB76BC4C}" dt="2022-05-26T06:04:43.754" v="4377" actId="478"/>
          <ac:picMkLst>
            <pc:docMk/>
            <pc:sldMk cId="2203483940" sldId="380"/>
            <ac:picMk id="8" creationId="{92ED03FB-D351-B55D-3CF7-05D2D67373DD}"/>
          </ac:picMkLst>
        </pc:picChg>
        <pc:picChg chg="add del mod">
          <ac:chgData name="Claire Theobald" userId="e5e96d6a-dffb-4be3-a7c9-5724c0a71d0d" providerId="ADAL" clId="{AF0F74D0-91D3-4521-A9D1-F711DB76BC4C}" dt="2022-05-26T06:15:49.461" v="4629" actId="478"/>
          <ac:picMkLst>
            <pc:docMk/>
            <pc:sldMk cId="2203483940" sldId="380"/>
            <ac:picMk id="9" creationId="{0B2FC87B-788C-FA4B-604D-D0A799B0A972}"/>
          </ac:picMkLst>
        </pc:picChg>
        <pc:picChg chg="del">
          <ac:chgData name="Claire Theobald" userId="e5e96d6a-dffb-4be3-a7c9-5724c0a71d0d" providerId="ADAL" clId="{AF0F74D0-91D3-4521-A9D1-F711DB76BC4C}" dt="2022-05-26T06:04:44.249" v="4378" actId="478"/>
          <ac:picMkLst>
            <pc:docMk/>
            <pc:sldMk cId="2203483940" sldId="380"/>
            <ac:picMk id="10" creationId="{56AD8B14-FB86-9EB1-1CEC-3DE9961D56E9}"/>
          </ac:picMkLst>
        </pc:picChg>
        <pc:picChg chg="add mod modCrop">
          <ac:chgData name="Claire Theobald" userId="e5e96d6a-dffb-4be3-a7c9-5724c0a71d0d" providerId="ADAL" clId="{AF0F74D0-91D3-4521-A9D1-F711DB76BC4C}" dt="2022-05-26T06:25:46.541" v="4760" actId="1076"/>
          <ac:picMkLst>
            <pc:docMk/>
            <pc:sldMk cId="2203483940" sldId="380"/>
            <ac:picMk id="12" creationId="{C800CB9E-5346-D673-B29D-48F2AABFDBFE}"/>
          </ac:picMkLst>
        </pc:picChg>
        <pc:picChg chg="add mod">
          <ac:chgData name="Claire Theobald" userId="e5e96d6a-dffb-4be3-a7c9-5724c0a71d0d" providerId="ADAL" clId="{AF0F74D0-91D3-4521-A9D1-F711DB76BC4C}" dt="2022-05-26T07:14:24.639" v="5199" actId="1076"/>
          <ac:picMkLst>
            <pc:docMk/>
            <pc:sldMk cId="2203483940" sldId="380"/>
            <ac:picMk id="13" creationId="{A10C9A18-8A8D-628A-213A-4B800E4B127C}"/>
          </ac:picMkLst>
        </pc:picChg>
        <pc:picChg chg="add del mod">
          <ac:chgData name="Claire Theobald" userId="e5e96d6a-dffb-4be3-a7c9-5724c0a71d0d" providerId="ADAL" clId="{AF0F74D0-91D3-4521-A9D1-F711DB76BC4C}" dt="2022-05-26T06:19:07.400" v="4666" actId="478"/>
          <ac:picMkLst>
            <pc:docMk/>
            <pc:sldMk cId="2203483940" sldId="380"/>
            <ac:picMk id="17" creationId="{0FC7C796-D761-668C-1CD6-B538AFFB9234}"/>
          </ac:picMkLst>
        </pc:picChg>
        <pc:picChg chg="add mod">
          <ac:chgData name="Claire Theobald" userId="e5e96d6a-dffb-4be3-a7c9-5724c0a71d0d" providerId="ADAL" clId="{AF0F74D0-91D3-4521-A9D1-F711DB76BC4C}" dt="2022-05-26T07:51:18.085" v="5525" actId="1076"/>
          <ac:picMkLst>
            <pc:docMk/>
            <pc:sldMk cId="2203483940" sldId="380"/>
            <ac:picMk id="19" creationId="{F340BAF5-BCEA-5C21-1F12-939C7A368319}"/>
          </ac:picMkLst>
        </pc:picChg>
        <pc:picChg chg="add del">
          <ac:chgData name="Claire Theobald" userId="e5e96d6a-dffb-4be3-a7c9-5724c0a71d0d" providerId="ADAL" clId="{AF0F74D0-91D3-4521-A9D1-F711DB76BC4C}" dt="2022-05-26T06:23:52.260" v="4693" actId="478"/>
          <ac:picMkLst>
            <pc:docMk/>
            <pc:sldMk cId="2203483940" sldId="380"/>
            <ac:picMk id="21" creationId="{ED140731-AAE8-F6AC-5105-CCF09F4DAF85}"/>
          </ac:picMkLst>
        </pc:picChg>
        <pc:picChg chg="add mod">
          <ac:chgData name="Claire Theobald" userId="e5e96d6a-dffb-4be3-a7c9-5724c0a71d0d" providerId="ADAL" clId="{AF0F74D0-91D3-4521-A9D1-F711DB76BC4C}" dt="2022-05-26T07:51:37.533" v="5527" actId="1076"/>
          <ac:picMkLst>
            <pc:docMk/>
            <pc:sldMk cId="2203483940" sldId="380"/>
            <ac:picMk id="23" creationId="{1B2C7E49-2800-54F3-CCD3-786FC3637449}"/>
          </ac:picMkLst>
        </pc:picChg>
        <pc:picChg chg="add mod">
          <ac:chgData name="Claire Theobald" userId="e5e96d6a-dffb-4be3-a7c9-5724c0a71d0d" providerId="ADAL" clId="{AF0F74D0-91D3-4521-A9D1-F711DB76BC4C}" dt="2022-05-26T07:51:21.645" v="5526" actId="1076"/>
          <ac:picMkLst>
            <pc:docMk/>
            <pc:sldMk cId="2203483940" sldId="380"/>
            <ac:picMk id="24" creationId="{CE58D4A4-08A9-FA12-8DCA-DC751D00800E}"/>
          </ac:picMkLst>
        </pc:picChg>
      </pc:sldChg>
      <pc:sldChg chg="addSp delSp">
        <pc:chgData name="Claire Theobald" userId="e5e96d6a-dffb-4be3-a7c9-5724c0a71d0d" providerId="ADAL" clId="{AF0F74D0-91D3-4521-A9D1-F711DB76BC4C}" dt="2022-05-26T09:01:26.809" v="5535" actId="478"/>
        <pc:sldMkLst>
          <pc:docMk/>
          <pc:sldMk cId="3299742924" sldId="381"/>
        </pc:sldMkLst>
        <pc:picChg chg="add del">
          <ac:chgData name="Claire Theobald" userId="e5e96d6a-dffb-4be3-a7c9-5724c0a71d0d" providerId="ADAL" clId="{AF0F74D0-91D3-4521-A9D1-F711DB76BC4C}" dt="2022-05-26T09:01:26.809" v="5535" actId="478"/>
          <ac:picMkLst>
            <pc:docMk/>
            <pc:sldMk cId="3299742924" sldId="381"/>
            <ac:picMk id="1026" creationId="{A313C01D-A991-D87D-5FCC-25D9DC761B2C}"/>
          </ac:picMkLst>
        </pc:picChg>
      </pc:sldChg>
      <pc:sldChg chg="addSp delSp modSp mod">
        <pc:chgData name="Claire Theobald" userId="e5e96d6a-dffb-4be3-a7c9-5724c0a71d0d" providerId="ADAL" clId="{AF0F74D0-91D3-4521-A9D1-F711DB76BC4C}" dt="2022-05-26T10:04:09.652" v="5670" actId="20577"/>
        <pc:sldMkLst>
          <pc:docMk/>
          <pc:sldMk cId="3491405195" sldId="382"/>
        </pc:sldMkLst>
        <pc:spChg chg="mod">
          <ac:chgData name="Claire Theobald" userId="e5e96d6a-dffb-4be3-a7c9-5724c0a71d0d" providerId="ADAL" clId="{AF0F74D0-91D3-4521-A9D1-F711DB76BC4C}" dt="2022-05-26T10:04:09.652" v="5670" actId="20577"/>
          <ac:spMkLst>
            <pc:docMk/>
            <pc:sldMk cId="3491405195" sldId="382"/>
            <ac:spMk id="5" creationId="{2842F3BA-3A3F-C846-8650-5E7C53723735}"/>
          </ac:spMkLst>
        </pc:spChg>
        <pc:spChg chg="mod">
          <ac:chgData name="Claire Theobald" userId="e5e96d6a-dffb-4be3-a7c9-5724c0a71d0d" providerId="ADAL" clId="{AF0F74D0-91D3-4521-A9D1-F711DB76BC4C}" dt="2022-05-26T09:59:26.086" v="5625" actId="20577"/>
          <ac:spMkLst>
            <pc:docMk/>
            <pc:sldMk cId="3491405195" sldId="382"/>
            <ac:spMk id="6" creationId="{B7706FDF-C779-244C-AA26-1562F02570B7}"/>
          </ac:spMkLst>
        </pc:spChg>
        <pc:picChg chg="add mod modCrop">
          <ac:chgData name="Claire Theobald" userId="e5e96d6a-dffb-4be3-a7c9-5724c0a71d0d" providerId="ADAL" clId="{AF0F74D0-91D3-4521-A9D1-F711DB76BC4C}" dt="2022-05-26T10:01:15.594" v="5634" actId="1076"/>
          <ac:picMkLst>
            <pc:docMk/>
            <pc:sldMk cId="3491405195" sldId="382"/>
            <ac:picMk id="3" creationId="{DD51A6A4-4487-8B1C-19AF-E8C626BB6C33}"/>
          </ac:picMkLst>
        </pc:picChg>
        <pc:picChg chg="add mod">
          <ac:chgData name="Claire Theobald" userId="e5e96d6a-dffb-4be3-a7c9-5724c0a71d0d" providerId="ADAL" clId="{AF0F74D0-91D3-4521-A9D1-F711DB76BC4C}" dt="2022-05-26T10:02:57.141" v="5665" actId="1076"/>
          <ac:picMkLst>
            <pc:docMk/>
            <pc:sldMk cId="3491405195" sldId="382"/>
            <ac:picMk id="7" creationId="{92A782E0-F959-B9D1-D9BB-355C7C259610}"/>
          </ac:picMkLst>
        </pc:picChg>
        <pc:picChg chg="add mod">
          <ac:chgData name="Claire Theobald" userId="e5e96d6a-dffb-4be3-a7c9-5724c0a71d0d" providerId="ADAL" clId="{AF0F74D0-91D3-4521-A9D1-F711DB76BC4C}" dt="2022-05-26T10:03:02.386" v="5668" actId="1076"/>
          <ac:picMkLst>
            <pc:docMk/>
            <pc:sldMk cId="3491405195" sldId="382"/>
            <ac:picMk id="10" creationId="{25CD9E92-F9E3-BAB1-F253-959918F3D22A}"/>
          </ac:picMkLst>
        </pc:picChg>
        <pc:picChg chg="add mod">
          <ac:chgData name="Claire Theobald" userId="e5e96d6a-dffb-4be3-a7c9-5724c0a71d0d" providerId="ADAL" clId="{AF0F74D0-91D3-4521-A9D1-F711DB76BC4C}" dt="2022-05-26T10:03:03.484" v="5669" actId="1076"/>
          <ac:picMkLst>
            <pc:docMk/>
            <pc:sldMk cId="3491405195" sldId="382"/>
            <ac:picMk id="12" creationId="{CB355C5F-AFC7-9D4A-9C86-EADEF809D500}"/>
          </ac:picMkLst>
        </pc:picChg>
        <pc:picChg chg="del">
          <ac:chgData name="Claire Theobald" userId="e5e96d6a-dffb-4be3-a7c9-5724c0a71d0d" providerId="ADAL" clId="{AF0F74D0-91D3-4521-A9D1-F711DB76BC4C}" dt="2022-05-26T09:59:20.651" v="5624" actId="478"/>
          <ac:picMkLst>
            <pc:docMk/>
            <pc:sldMk cId="3491405195" sldId="382"/>
            <ac:picMk id="20" creationId="{4A02A2E7-E90D-AB77-F320-F28261626476}"/>
          </ac:picMkLst>
        </pc:picChg>
        <pc:picChg chg="del">
          <ac:chgData name="Claire Theobald" userId="e5e96d6a-dffb-4be3-a7c9-5724c0a71d0d" providerId="ADAL" clId="{AF0F74D0-91D3-4521-A9D1-F711DB76BC4C}" dt="2022-05-26T09:59:19.492" v="5621" actId="478"/>
          <ac:picMkLst>
            <pc:docMk/>
            <pc:sldMk cId="3491405195" sldId="382"/>
            <ac:picMk id="22" creationId="{B68C8CF6-7BDC-5720-28B6-5FA0C9E0ED4A}"/>
          </ac:picMkLst>
        </pc:picChg>
        <pc:picChg chg="del">
          <ac:chgData name="Claire Theobald" userId="e5e96d6a-dffb-4be3-a7c9-5724c0a71d0d" providerId="ADAL" clId="{AF0F74D0-91D3-4521-A9D1-F711DB76BC4C}" dt="2022-05-26T09:59:19.860" v="5622" actId="478"/>
          <ac:picMkLst>
            <pc:docMk/>
            <pc:sldMk cId="3491405195" sldId="382"/>
            <ac:picMk id="24" creationId="{D1E1DC58-090D-02E2-E16D-742D2880436F}"/>
          </ac:picMkLst>
        </pc:picChg>
        <pc:picChg chg="del">
          <ac:chgData name="Claire Theobald" userId="e5e96d6a-dffb-4be3-a7c9-5724c0a71d0d" providerId="ADAL" clId="{AF0F74D0-91D3-4521-A9D1-F711DB76BC4C}" dt="2022-05-26T09:59:20.259" v="5623" actId="478"/>
          <ac:picMkLst>
            <pc:docMk/>
            <pc:sldMk cId="3491405195" sldId="382"/>
            <ac:picMk id="26" creationId="{195F24BF-CF7A-1701-8B0C-D972963A7CBD}"/>
          </ac:picMkLst>
        </pc:picChg>
      </pc:sldChg>
    </pc:docChg>
  </pc:docChgLst>
  <pc:docChgLst>
    <pc:chgData name="Claire Theobald" userId="e5e96d6a-dffb-4be3-a7c9-5724c0a71d0d" providerId="ADAL" clId="{8C6AC642-1EE6-4961-8F5D-881DD33C1FCA}"/>
    <pc:docChg chg="undo custSel addSld delSld modSld modNotesMaster">
      <pc:chgData name="Claire Theobald" userId="e5e96d6a-dffb-4be3-a7c9-5724c0a71d0d" providerId="ADAL" clId="{8C6AC642-1EE6-4961-8F5D-881DD33C1FCA}" dt="2023-01-24T15:56:19.629" v="2497" actId="114"/>
      <pc:docMkLst>
        <pc:docMk/>
      </pc:docMkLst>
      <pc:sldChg chg="modSp mod">
        <pc:chgData name="Claire Theobald" userId="e5e96d6a-dffb-4be3-a7c9-5724c0a71d0d" providerId="ADAL" clId="{8C6AC642-1EE6-4961-8F5D-881DD33C1FCA}" dt="2023-01-24T14:50:43.639" v="1615" actId="14100"/>
        <pc:sldMkLst>
          <pc:docMk/>
          <pc:sldMk cId="433890173" sldId="284"/>
        </pc:sldMkLst>
        <pc:spChg chg="mod">
          <ac:chgData name="Claire Theobald" userId="e5e96d6a-dffb-4be3-a7c9-5724c0a71d0d" providerId="ADAL" clId="{8C6AC642-1EE6-4961-8F5D-881DD33C1FCA}" dt="2023-01-24T11:15:16.012" v="43" actId="13926"/>
          <ac:spMkLst>
            <pc:docMk/>
            <pc:sldMk cId="433890173" sldId="284"/>
            <ac:spMk id="2" creationId="{467259AD-8722-6E48-9C92-74E659293643}"/>
          </ac:spMkLst>
        </pc:spChg>
        <pc:spChg chg="mod">
          <ac:chgData name="Claire Theobald" userId="e5e96d6a-dffb-4be3-a7c9-5724c0a71d0d" providerId="ADAL" clId="{8C6AC642-1EE6-4961-8F5D-881DD33C1FCA}" dt="2023-01-24T14:50:38.098" v="1613" actId="20577"/>
          <ac:spMkLst>
            <pc:docMk/>
            <pc:sldMk cId="433890173" sldId="284"/>
            <ac:spMk id="4" creationId="{708F4AD0-E676-0E46-B35E-30E46BB1FFEF}"/>
          </ac:spMkLst>
        </pc:spChg>
        <pc:picChg chg="mod">
          <ac:chgData name="Claire Theobald" userId="e5e96d6a-dffb-4be3-a7c9-5724c0a71d0d" providerId="ADAL" clId="{8C6AC642-1EE6-4961-8F5D-881DD33C1FCA}" dt="2023-01-24T14:50:43.639" v="1615" actId="14100"/>
          <ac:picMkLst>
            <pc:docMk/>
            <pc:sldMk cId="433890173" sldId="284"/>
            <ac:picMk id="6" creationId="{5C2BD26F-F891-DC7B-FCA3-81C101E4FFAC}"/>
          </ac:picMkLst>
        </pc:picChg>
      </pc:sldChg>
      <pc:sldChg chg="modSp mod">
        <pc:chgData name="Claire Theobald" userId="e5e96d6a-dffb-4be3-a7c9-5724c0a71d0d" providerId="ADAL" clId="{8C6AC642-1EE6-4961-8F5D-881DD33C1FCA}" dt="2023-01-24T13:31:30.547" v="731" actId="1076"/>
        <pc:sldMkLst>
          <pc:docMk/>
          <pc:sldMk cId="281221578" sldId="297"/>
        </pc:sldMkLst>
        <pc:spChg chg="mod">
          <ac:chgData name="Claire Theobald" userId="e5e96d6a-dffb-4be3-a7c9-5724c0a71d0d" providerId="ADAL" clId="{8C6AC642-1EE6-4961-8F5D-881DD33C1FCA}" dt="2023-01-24T13:31:30.547" v="731" actId="1076"/>
          <ac:spMkLst>
            <pc:docMk/>
            <pc:sldMk cId="281221578" sldId="297"/>
            <ac:spMk id="2" creationId="{6451674F-D3DB-9C4A-887A-D21ADA091C1C}"/>
          </ac:spMkLst>
        </pc:spChg>
        <pc:spChg chg="mod">
          <ac:chgData name="Claire Theobald" userId="e5e96d6a-dffb-4be3-a7c9-5724c0a71d0d" providerId="ADAL" clId="{8C6AC642-1EE6-4961-8F5D-881DD33C1FCA}" dt="2023-01-24T11:14:15.290" v="39" actId="14100"/>
          <ac:spMkLst>
            <pc:docMk/>
            <pc:sldMk cId="281221578" sldId="297"/>
            <ac:spMk id="3" creationId="{A71048B5-F307-A244-8D81-9CDADDD01303}"/>
          </ac:spMkLst>
        </pc:spChg>
      </pc:sldChg>
      <pc:sldChg chg="modSp mod">
        <pc:chgData name="Claire Theobald" userId="e5e96d6a-dffb-4be3-a7c9-5724c0a71d0d" providerId="ADAL" clId="{8C6AC642-1EE6-4961-8F5D-881DD33C1FCA}" dt="2023-01-24T13:30:52.923" v="718" actId="1076"/>
        <pc:sldMkLst>
          <pc:docMk/>
          <pc:sldMk cId="2349644656" sldId="385"/>
        </pc:sldMkLst>
        <pc:picChg chg="mod">
          <ac:chgData name="Claire Theobald" userId="e5e96d6a-dffb-4be3-a7c9-5724c0a71d0d" providerId="ADAL" clId="{8C6AC642-1EE6-4961-8F5D-881DD33C1FCA}" dt="2023-01-24T13:30:52.923" v="718" actId="1076"/>
          <ac:picMkLst>
            <pc:docMk/>
            <pc:sldMk cId="2349644656" sldId="385"/>
            <ac:picMk id="8" creationId="{08119A9E-FEEE-F2F5-313C-0805CD77B8A6}"/>
          </ac:picMkLst>
        </pc:picChg>
      </pc:sldChg>
      <pc:sldChg chg="del">
        <pc:chgData name="Claire Theobald" userId="e5e96d6a-dffb-4be3-a7c9-5724c0a71d0d" providerId="ADAL" clId="{8C6AC642-1EE6-4961-8F5D-881DD33C1FCA}" dt="2023-01-24T11:24:43.841" v="211" actId="47"/>
        <pc:sldMkLst>
          <pc:docMk/>
          <pc:sldMk cId="928680870" sldId="387"/>
        </pc:sldMkLst>
      </pc:sldChg>
      <pc:sldChg chg="modSp mod">
        <pc:chgData name="Claire Theobald" userId="e5e96d6a-dffb-4be3-a7c9-5724c0a71d0d" providerId="ADAL" clId="{8C6AC642-1EE6-4961-8F5D-881DD33C1FCA}" dt="2023-01-24T13:31:18.558" v="729" actId="20577"/>
        <pc:sldMkLst>
          <pc:docMk/>
          <pc:sldMk cId="4108880878" sldId="389"/>
        </pc:sldMkLst>
        <pc:spChg chg="mod">
          <ac:chgData name="Claire Theobald" userId="e5e96d6a-dffb-4be3-a7c9-5724c0a71d0d" providerId="ADAL" clId="{8C6AC642-1EE6-4961-8F5D-881DD33C1FCA}" dt="2023-01-24T13:31:18.558" v="729" actId="20577"/>
          <ac:spMkLst>
            <pc:docMk/>
            <pc:sldMk cId="4108880878" sldId="389"/>
            <ac:spMk id="4" creationId="{708F4AD0-E676-0E46-B35E-30E46BB1FFEF}"/>
          </ac:spMkLst>
        </pc:spChg>
      </pc:sldChg>
      <pc:sldChg chg="modSp mod">
        <pc:chgData name="Claire Theobald" userId="e5e96d6a-dffb-4be3-a7c9-5724c0a71d0d" providerId="ADAL" clId="{8C6AC642-1EE6-4961-8F5D-881DD33C1FCA}" dt="2023-01-24T14:52:40.103" v="1628" actId="1076"/>
        <pc:sldMkLst>
          <pc:docMk/>
          <pc:sldMk cId="2881043994" sldId="392"/>
        </pc:sldMkLst>
        <pc:spChg chg="mod">
          <ac:chgData name="Claire Theobald" userId="e5e96d6a-dffb-4be3-a7c9-5724c0a71d0d" providerId="ADAL" clId="{8C6AC642-1EE6-4961-8F5D-881DD33C1FCA}" dt="2023-01-24T14:52:23.703" v="1618" actId="14100"/>
          <ac:spMkLst>
            <pc:docMk/>
            <pc:sldMk cId="2881043994" sldId="392"/>
            <ac:spMk id="7" creationId="{D64C4CD0-0D60-F3D2-525A-5C15E85CCA25}"/>
          </ac:spMkLst>
        </pc:spChg>
        <pc:picChg chg="mod">
          <ac:chgData name="Claire Theobald" userId="e5e96d6a-dffb-4be3-a7c9-5724c0a71d0d" providerId="ADAL" clId="{8C6AC642-1EE6-4961-8F5D-881DD33C1FCA}" dt="2023-01-24T14:52:30.743" v="1622" actId="14100"/>
          <ac:picMkLst>
            <pc:docMk/>
            <pc:sldMk cId="2881043994" sldId="392"/>
            <ac:picMk id="8" creationId="{090BBB8B-671F-1F07-9C0D-CF183108D235}"/>
          </ac:picMkLst>
        </pc:picChg>
        <pc:picChg chg="mod">
          <ac:chgData name="Claire Theobald" userId="e5e96d6a-dffb-4be3-a7c9-5724c0a71d0d" providerId="ADAL" clId="{8C6AC642-1EE6-4961-8F5D-881DD33C1FCA}" dt="2023-01-24T14:52:38.703" v="1627" actId="1076"/>
          <ac:picMkLst>
            <pc:docMk/>
            <pc:sldMk cId="2881043994" sldId="392"/>
            <ac:picMk id="10" creationId="{DD3AF890-CB63-FC2F-E4A4-8ADEDB225F58}"/>
          </ac:picMkLst>
        </pc:picChg>
        <pc:picChg chg="mod">
          <ac:chgData name="Claire Theobald" userId="e5e96d6a-dffb-4be3-a7c9-5724c0a71d0d" providerId="ADAL" clId="{8C6AC642-1EE6-4961-8F5D-881DD33C1FCA}" dt="2023-01-24T14:52:40.103" v="1628" actId="1076"/>
          <ac:picMkLst>
            <pc:docMk/>
            <pc:sldMk cId="2881043994" sldId="392"/>
            <ac:picMk id="12" creationId="{179CF4DE-8EEB-EB93-458F-12C9582A7BE7}"/>
          </ac:picMkLst>
        </pc:picChg>
      </pc:sldChg>
      <pc:sldChg chg="delSp modSp mod">
        <pc:chgData name="Claire Theobald" userId="e5e96d6a-dffb-4be3-a7c9-5724c0a71d0d" providerId="ADAL" clId="{8C6AC642-1EE6-4961-8F5D-881DD33C1FCA}" dt="2023-01-24T15:40:46.140" v="2413" actId="1076"/>
        <pc:sldMkLst>
          <pc:docMk/>
          <pc:sldMk cId="3186854154" sldId="393"/>
        </pc:sldMkLst>
        <pc:spChg chg="mod">
          <ac:chgData name="Claire Theobald" userId="e5e96d6a-dffb-4be3-a7c9-5724c0a71d0d" providerId="ADAL" clId="{8C6AC642-1EE6-4961-8F5D-881DD33C1FCA}" dt="2023-01-24T15:40:41.960" v="2412" actId="20577"/>
          <ac:spMkLst>
            <pc:docMk/>
            <pc:sldMk cId="3186854154" sldId="393"/>
            <ac:spMk id="4" creationId="{708F4AD0-E676-0E46-B35E-30E46BB1FFEF}"/>
          </ac:spMkLst>
        </pc:spChg>
        <pc:spChg chg="del">
          <ac:chgData name="Claire Theobald" userId="e5e96d6a-dffb-4be3-a7c9-5724c0a71d0d" providerId="ADAL" clId="{8C6AC642-1EE6-4961-8F5D-881DD33C1FCA}" dt="2023-01-24T15:38:41.727" v="2394" actId="21"/>
          <ac:spMkLst>
            <pc:docMk/>
            <pc:sldMk cId="3186854154" sldId="393"/>
            <ac:spMk id="5" creationId="{D1AEB21B-6F93-B068-0E59-E15BFD9BB443}"/>
          </ac:spMkLst>
        </pc:spChg>
        <pc:picChg chg="mod">
          <ac:chgData name="Claire Theobald" userId="e5e96d6a-dffb-4be3-a7c9-5724c0a71d0d" providerId="ADAL" clId="{8C6AC642-1EE6-4961-8F5D-881DD33C1FCA}" dt="2023-01-24T15:40:46.140" v="2413" actId="1076"/>
          <ac:picMkLst>
            <pc:docMk/>
            <pc:sldMk cId="3186854154" sldId="393"/>
            <ac:picMk id="3" creationId="{2412CAE4-00E8-5979-4BDB-F2CA7F6DB6F2}"/>
          </ac:picMkLst>
        </pc:picChg>
      </pc:sldChg>
      <pc:sldChg chg="modSp mod">
        <pc:chgData name="Claire Theobald" userId="e5e96d6a-dffb-4be3-a7c9-5724c0a71d0d" providerId="ADAL" clId="{8C6AC642-1EE6-4961-8F5D-881DD33C1FCA}" dt="2023-01-24T14:51:05.690" v="1616" actId="13926"/>
        <pc:sldMkLst>
          <pc:docMk/>
          <pc:sldMk cId="1880004872" sldId="394"/>
        </pc:sldMkLst>
        <pc:spChg chg="mod">
          <ac:chgData name="Claire Theobald" userId="e5e96d6a-dffb-4be3-a7c9-5724c0a71d0d" providerId="ADAL" clId="{8C6AC642-1EE6-4961-8F5D-881DD33C1FCA}" dt="2023-01-24T14:51:05.690" v="1616" actId="13926"/>
          <ac:spMkLst>
            <pc:docMk/>
            <pc:sldMk cId="1880004872" sldId="394"/>
            <ac:spMk id="4" creationId="{708F4AD0-E676-0E46-B35E-30E46BB1FFEF}"/>
          </ac:spMkLst>
        </pc:spChg>
      </pc:sldChg>
      <pc:sldChg chg="modSp mod">
        <pc:chgData name="Claire Theobald" userId="e5e96d6a-dffb-4be3-a7c9-5724c0a71d0d" providerId="ADAL" clId="{8C6AC642-1EE6-4961-8F5D-881DD33C1FCA}" dt="2023-01-24T15:56:10.758" v="2496" actId="20577"/>
        <pc:sldMkLst>
          <pc:docMk/>
          <pc:sldMk cId="2303596713" sldId="395"/>
        </pc:sldMkLst>
        <pc:spChg chg="mod">
          <ac:chgData name="Claire Theobald" userId="e5e96d6a-dffb-4be3-a7c9-5724c0a71d0d" providerId="ADAL" clId="{8C6AC642-1EE6-4961-8F5D-881DD33C1FCA}" dt="2023-01-24T15:56:10.758" v="2496" actId="20577"/>
          <ac:spMkLst>
            <pc:docMk/>
            <pc:sldMk cId="2303596713" sldId="395"/>
            <ac:spMk id="3" creationId="{130A8935-360B-C1E8-049B-6450C99A29D6}"/>
          </ac:spMkLst>
        </pc:spChg>
      </pc:sldChg>
      <pc:sldChg chg="addSp modSp mod">
        <pc:chgData name="Claire Theobald" userId="e5e96d6a-dffb-4be3-a7c9-5724c0a71d0d" providerId="ADAL" clId="{8C6AC642-1EE6-4961-8F5D-881DD33C1FCA}" dt="2023-01-24T15:39:13.277" v="2396" actId="1076"/>
        <pc:sldMkLst>
          <pc:docMk/>
          <pc:sldMk cId="1168750943" sldId="396"/>
        </pc:sldMkLst>
        <pc:spChg chg="mod">
          <ac:chgData name="Claire Theobald" userId="e5e96d6a-dffb-4be3-a7c9-5724c0a71d0d" providerId="ADAL" clId="{8C6AC642-1EE6-4961-8F5D-881DD33C1FCA}" dt="2023-01-24T15:18:54.063" v="2109" actId="20577"/>
          <ac:spMkLst>
            <pc:docMk/>
            <pc:sldMk cId="1168750943" sldId="396"/>
            <ac:spMk id="2" creationId="{467259AD-8722-6E48-9C92-74E659293643}"/>
          </ac:spMkLst>
        </pc:spChg>
        <pc:spChg chg="add mod">
          <ac:chgData name="Claire Theobald" userId="e5e96d6a-dffb-4be3-a7c9-5724c0a71d0d" providerId="ADAL" clId="{8C6AC642-1EE6-4961-8F5D-881DD33C1FCA}" dt="2023-01-24T15:39:13.277" v="2396" actId="1076"/>
          <ac:spMkLst>
            <pc:docMk/>
            <pc:sldMk cId="1168750943" sldId="396"/>
            <ac:spMk id="3" creationId="{047742B4-208B-D0F8-958B-CC5409B4EFE5}"/>
          </ac:spMkLst>
        </pc:spChg>
        <pc:spChg chg="mod">
          <ac:chgData name="Claire Theobald" userId="e5e96d6a-dffb-4be3-a7c9-5724c0a71d0d" providerId="ADAL" clId="{8C6AC642-1EE6-4961-8F5D-881DD33C1FCA}" dt="2023-01-24T15:31:17.902" v="2345" actId="20577"/>
          <ac:spMkLst>
            <pc:docMk/>
            <pc:sldMk cId="1168750943" sldId="396"/>
            <ac:spMk id="4" creationId="{708F4AD0-E676-0E46-B35E-30E46BB1FFEF}"/>
          </ac:spMkLst>
        </pc:spChg>
        <pc:picChg chg="mod">
          <ac:chgData name="Claire Theobald" userId="e5e96d6a-dffb-4be3-a7c9-5724c0a71d0d" providerId="ADAL" clId="{8C6AC642-1EE6-4961-8F5D-881DD33C1FCA}" dt="2023-01-24T15:31:37.461" v="2349" actId="1076"/>
          <ac:picMkLst>
            <pc:docMk/>
            <pc:sldMk cId="1168750943" sldId="396"/>
            <ac:picMk id="6" creationId="{46EB3996-F4CA-3833-7041-A348493E0AA8}"/>
          </ac:picMkLst>
        </pc:picChg>
      </pc:sldChg>
      <pc:sldChg chg="addSp delSp modSp mod">
        <pc:chgData name="Claire Theobald" userId="e5e96d6a-dffb-4be3-a7c9-5724c0a71d0d" providerId="ADAL" clId="{8C6AC642-1EE6-4961-8F5D-881DD33C1FCA}" dt="2023-01-24T14:30:19.260" v="1300" actId="478"/>
        <pc:sldMkLst>
          <pc:docMk/>
          <pc:sldMk cId="3692073976" sldId="398"/>
        </pc:sldMkLst>
        <pc:spChg chg="mod">
          <ac:chgData name="Claire Theobald" userId="e5e96d6a-dffb-4be3-a7c9-5724c0a71d0d" providerId="ADAL" clId="{8C6AC642-1EE6-4961-8F5D-881DD33C1FCA}" dt="2023-01-24T13:50:03.154" v="937" actId="20577"/>
          <ac:spMkLst>
            <pc:docMk/>
            <pc:sldMk cId="3692073976" sldId="398"/>
            <ac:spMk id="2" creationId="{467259AD-8722-6E48-9C92-74E659293643}"/>
          </ac:spMkLst>
        </pc:spChg>
        <pc:spChg chg="mod">
          <ac:chgData name="Claire Theobald" userId="e5e96d6a-dffb-4be3-a7c9-5724c0a71d0d" providerId="ADAL" clId="{8C6AC642-1EE6-4961-8F5D-881DD33C1FCA}" dt="2023-01-24T13:05:06.311" v="598" actId="207"/>
          <ac:spMkLst>
            <pc:docMk/>
            <pc:sldMk cId="3692073976" sldId="398"/>
            <ac:spMk id="3" creationId="{76AB818F-E08A-F35B-1A50-25CAB21B8AC3}"/>
          </ac:spMkLst>
        </pc:spChg>
        <pc:spChg chg="mod">
          <ac:chgData name="Claire Theobald" userId="e5e96d6a-dffb-4be3-a7c9-5724c0a71d0d" providerId="ADAL" clId="{8C6AC642-1EE6-4961-8F5D-881DD33C1FCA}" dt="2023-01-24T13:05:08.359" v="599" actId="207"/>
          <ac:spMkLst>
            <pc:docMk/>
            <pc:sldMk cId="3692073976" sldId="398"/>
            <ac:spMk id="4" creationId="{708F4AD0-E676-0E46-B35E-30E46BB1FFEF}"/>
          </ac:spMkLst>
        </pc:spChg>
        <pc:spChg chg="mod">
          <ac:chgData name="Claire Theobald" userId="e5e96d6a-dffb-4be3-a7c9-5724c0a71d0d" providerId="ADAL" clId="{8C6AC642-1EE6-4961-8F5D-881DD33C1FCA}" dt="2023-01-24T13:05:05.920" v="597" actId="207"/>
          <ac:spMkLst>
            <pc:docMk/>
            <pc:sldMk cId="3692073976" sldId="398"/>
            <ac:spMk id="5" creationId="{6A1538CC-B658-21F6-3C19-1B46B0733C0C}"/>
          </ac:spMkLst>
        </pc:spChg>
        <pc:spChg chg="mod">
          <ac:chgData name="Claire Theobald" userId="e5e96d6a-dffb-4be3-a7c9-5724c0a71d0d" providerId="ADAL" clId="{8C6AC642-1EE6-4961-8F5D-881DD33C1FCA}" dt="2023-01-24T14:14:59.337" v="1034" actId="14100"/>
          <ac:spMkLst>
            <pc:docMk/>
            <pc:sldMk cId="3692073976" sldId="398"/>
            <ac:spMk id="9" creationId="{D79128E4-880A-F722-FB08-A81DF9B51323}"/>
          </ac:spMkLst>
        </pc:spChg>
        <pc:spChg chg="mod">
          <ac:chgData name="Claire Theobald" userId="e5e96d6a-dffb-4be3-a7c9-5724c0a71d0d" providerId="ADAL" clId="{8C6AC642-1EE6-4961-8F5D-881DD33C1FCA}" dt="2023-01-24T13:47:35.581" v="925" actId="20577"/>
          <ac:spMkLst>
            <pc:docMk/>
            <pc:sldMk cId="3692073976" sldId="398"/>
            <ac:spMk id="11" creationId="{AEF38796-37FE-383F-77DD-7A56E37B9225}"/>
          </ac:spMkLst>
        </pc:spChg>
        <pc:grpChg chg="mod">
          <ac:chgData name="Claire Theobald" userId="e5e96d6a-dffb-4be3-a7c9-5724c0a71d0d" providerId="ADAL" clId="{8C6AC642-1EE6-4961-8F5D-881DD33C1FCA}" dt="2023-01-24T13:05:05.487" v="596" actId="1076"/>
          <ac:grpSpMkLst>
            <pc:docMk/>
            <pc:sldMk cId="3692073976" sldId="398"/>
            <ac:grpSpMk id="12" creationId="{610BD993-2E38-75CD-A08B-488C50FA0B66}"/>
          </ac:grpSpMkLst>
        </pc:grpChg>
        <pc:picChg chg="mod modCrop">
          <ac:chgData name="Claire Theobald" userId="e5e96d6a-dffb-4be3-a7c9-5724c0a71d0d" providerId="ADAL" clId="{8C6AC642-1EE6-4961-8F5D-881DD33C1FCA}" dt="2023-01-24T11:50:35.809" v="460" actId="1076"/>
          <ac:picMkLst>
            <pc:docMk/>
            <pc:sldMk cId="3692073976" sldId="398"/>
            <ac:picMk id="14" creationId="{ACAA3A1B-DA30-89D6-ADB0-594C69292C5C}"/>
          </ac:picMkLst>
        </pc:picChg>
        <pc:picChg chg="del">
          <ac:chgData name="Claire Theobald" userId="e5e96d6a-dffb-4be3-a7c9-5724c0a71d0d" providerId="ADAL" clId="{8C6AC642-1EE6-4961-8F5D-881DD33C1FCA}" dt="2023-01-24T14:30:19.260" v="1300" actId="478"/>
          <ac:picMkLst>
            <pc:docMk/>
            <pc:sldMk cId="3692073976" sldId="398"/>
            <ac:picMk id="15" creationId="{7A99317D-BCBD-4F4E-4C64-7CE23EC223DD}"/>
          </ac:picMkLst>
        </pc:picChg>
        <pc:inkChg chg="add del">
          <ac:chgData name="Claire Theobald" userId="e5e96d6a-dffb-4be3-a7c9-5724c0a71d0d" providerId="ADAL" clId="{8C6AC642-1EE6-4961-8F5D-881DD33C1FCA}" dt="2023-01-24T13:03:03.638" v="575" actId="9405"/>
          <ac:inkMkLst>
            <pc:docMk/>
            <pc:sldMk cId="3692073976" sldId="398"/>
            <ac:inkMk id="21" creationId="{A26735E5-A042-781D-BB2D-4EE8CCE43DA0}"/>
          </ac:inkMkLst>
        </pc:inkChg>
        <pc:inkChg chg="add del">
          <ac:chgData name="Claire Theobald" userId="e5e96d6a-dffb-4be3-a7c9-5724c0a71d0d" providerId="ADAL" clId="{8C6AC642-1EE6-4961-8F5D-881DD33C1FCA}" dt="2023-01-24T13:03:08.759" v="581" actId="9405"/>
          <ac:inkMkLst>
            <pc:docMk/>
            <pc:sldMk cId="3692073976" sldId="398"/>
            <ac:inkMk id="22" creationId="{2F8326A1-9068-DD5E-B35E-6FCC0E2D1B52}"/>
          </ac:inkMkLst>
        </pc:inkChg>
        <pc:inkChg chg="add del">
          <ac:chgData name="Claire Theobald" userId="e5e96d6a-dffb-4be3-a7c9-5724c0a71d0d" providerId="ADAL" clId="{8C6AC642-1EE6-4961-8F5D-881DD33C1FCA}" dt="2023-01-24T13:03:08.032" v="580" actId="9405"/>
          <ac:inkMkLst>
            <pc:docMk/>
            <pc:sldMk cId="3692073976" sldId="398"/>
            <ac:inkMk id="23" creationId="{6C10E83B-0016-1B4B-5654-AF35703DC67F}"/>
          </ac:inkMkLst>
        </pc:inkChg>
        <pc:inkChg chg="add del">
          <ac:chgData name="Claire Theobald" userId="e5e96d6a-dffb-4be3-a7c9-5724c0a71d0d" providerId="ADAL" clId="{8C6AC642-1EE6-4961-8F5D-881DD33C1FCA}" dt="2023-01-24T13:03:07.551" v="579" actId="9405"/>
          <ac:inkMkLst>
            <pc:docMk/>
            <pc:sldMk cId="3692073976" sldId="398"/>
            <ac:inkMk id="24" creationId="{1D6F84A3-0E83-DEF8-E6EC-63F406644D9E}"/>
          </ac:inkMkLst>
        </pc:inkChg>
        <pc:inkChg chg="add del">
          <ac:chgData name="Claire Theobald" userId="e5e96d6a-dffb-4be3-a7c9-5724c0a71d0d" providerId="ADAL" clId="{8C6AC642-1EE6-4961-8F5D-881DD33C1FCA}" dt="2023-01-24T13:03:27.783" v="583" actId="9405"/>
          <ac:inkMkLst>
            <pc:docMk/>
            <pc:sldMk cId="3692073976" sldId="398"/>
            <ac:inkMk id="25" creationId="{B2C0A32D-6CA4-57BB-F86D-97F0EA83134F}"/>
          </ac:inkMkLst>
        </pc:inkChg>
        <pc:inkChg chg="add del">
          <ac:chgData name="Claire Theobald" userId="e5e96d6a-dffb-4be3-a7c9-5724c0a71d0d" providerId="ADAL" clId="{8C6AC642-1EE6-4961-8F5D-881DD33C1FCA}" dt="2023-01-24T13:03:56.894" v="585" actId="9405"/>
          <ac:inkMkLst>
            <pc:docMk/>
            <pc:sldMk cId="3692073976" sldId="398"/>
            <ac:inkMk id="26" creationId="{FFD2DCB2-B944-F6FA-4032-971DCDC60D06}"/>
          </ac:inkMkLst>
        </pc:inkChg>
        <pc:inkChg chg="add del">
          <ac:chgData name="Claire Theobald" userId="e5e96d6a-dffb-4be3-a7c9-5724c0a71d0d" providerId="ADAL" clId="{8C6AC642-1EE6-4961-8F5D-881DD33C1FCA}" dt="2023-01-24T13:04:11.903" v="587" actId="9405"/>
          <ac:inkMkLst>
            <pc:docMk/>
            <pc:sldMk cId="3692073976" sldId="398"/>
            <ac:inkMk id="27" creationId="{0D5A4067-7C89-C383-C477-4E3FF684DBD6}"/>
          </ac:inkMkLst>
        </pc:inkChg>
        <pc:inkChg chg="add del">
          <ac:chgData name="Claire Theobald" userId="e5e96d6a-dffb-4be3-a7c9-5724c0a71d0d" providerId="ADAL" clId="{8C6AC642-1EE6-4961-8F5D-881DD33C1FCA}" dt="2023-01-24T13:04:21.902" v="589" actId="9405"/>
          <ac:inkMkLst>
            <pc:docMk/>
            <pc:sldMk cId="3692073976" sldId="398"/>
            <ac:inkMk id="28" creationId="{12274054-F0E9-D31E-9656-75FA97204751}"/>
          </ac:inkMkLst>
        </pc:inkChg>
        <pc:cxnChg chg="add del mod">
          <ac:chgData name="Claire Theobald" userId="e5e96d6a-dffb-4be3-a7c9-5724c0a71d0d" providerId="ADAL" clId="{8C6AC642-1EE6-4961-8F5D-881DD33C1FCA}" dt="2023-01-24T11:49:00.204" v="428" actId="478"/>
          <ac:cxnSpMkLst>
            <pc:docMk/>
            <pc:sldMk cId="3692073976" sldId="398"/>
            <ac:cxnSpMk id="8" creationId="{2D6BB2BF-0E61-1FCF-67AA-B83DF5ABE976}"/>
          </ac:cxnSpMkLst>
        </pc:cxnChg>
        <pc:cxnChg chg="add mod">
          <ac:chgData name="Claire Theobald" userId="e5e96d6a-dffb-4be3-a7c9-5724c0a71d0d" providerId="ADAL" clId="{8C6AC642-1EE6-4961-8F5D-881DD33C1FCA}" dt="2023-01-24T14:15:03.281" v="1035" actId="14100"/>
          <ac:cxnSpMkLst>
            <pc:docMk/>
            <pc:sldMk cId="3692073976" sldId="398"/>
            <ac:cxnSpMk id="13" creationId="{77184560-3560-4402-31E9-C22EF088E64D}"/>
          </ac:cxnSpMkLst>
        </pc:cxnChg>
      </pc:sldChg>
      <pc:sldChg chg="modSp mod">
        <pc:chgData name="Claire Theobald" userId="e5e96d6a-dffb-4be3-a7c9-5724c0a71d0d" providerId="ADAL" clId="{8C6AC642-1EE6-4961-8F5D-881DD33C1FCA}" dt="2023-01-24T14:53:31.651" v="1638" actId="20577"/>
        <pc:sldMkLst>
          <pc:docMk/>
          <pc:sldMk cId="1974362889" sldId="399"/>
        </pc:sldMkLst>
        <pc:spChg chg="mod">
          <ac:chgData name="Claire Theobald" userId="e5e96d6a-dffb-4be3-a7c9-5724c0a71d0d" providerId="ADAL" clId="{8C6AC642-1EE6-4961-8F5D-881DD33C1FCA}" dt="2023-01-24T14:53:08.943" v="1631" actId="1076"/>
          <ac:spMkLst>
            <pc:docMk/>
            <pc:sldMk cId="1974362889" sldId="399"/>
            <ac:spMk id="9" creationId="{6BAC15DB-650B-2263-B233-86094586B97F}"/>
          </ac:spMkLst>
        </pc:spChg>
        <pc:spChg chg="mod">
          <ac:chgData name="Claire Theobald" userId="e5e96d6a-dffb-4be3-a7c9-5724c0a71d0d" providerId="ADAL" clId="{8C6AC642-1EE6-4961-8F5D-881DD33C1FCA}" dt="2023-01-24T14:53:08.943" v="1631" actId="1076"/>
          <ac:spMkLst>
            <pc:docMk/>
            <pc:sldMk cId="1974362889" sldId="399"/>
            <ac:spMk id="12" creationId="{45F63633-BF89-A6E5-D7BD-BD1D335FD444}"/>
          </ac:spMkLst>
        </pc:spChg>
        <pc:spChg chg="mod">
          <ac:chgData name="Claire Theobald" userId="e5e96d6a-dffb-4be3-a7c9-5724c0a71d0d" providerId="ADAL" clId="{8C6AC642-1EE6-4961-8F5D-881DD33C1FCA}" dt="2023-01-24T14:53:17.679" v="1632" actId="1076"/>
          <ac:spMkLst>
            <pc:docMk/>
            <pc:sldMk cId="1974362889" sldId="399"/>
            <ac:spMk id="18" creationId="{C0CA0B2C-DA3C-06D8-93B7-A3EB292BB61E}"/>
          </ac:spMkLst>
        </pc:spChg>
        <pc:spChg chg="mod">
          <ac:chgData name="Claire Theobald" userId="e5e96d6a-dffb-4be3-a7c9-5724c0a71d0d" providerId="ADAL" clId="{8C6AC642-1EE6-4961-8F5D-881DD33C1FCA}" dt="2023-01-24T14:53:31.651" v="1638" actId="20577"/>
          <ac:spMkLst>
            <pc:docMk/>
            <pc:sldMk cId="1974362889" sldId="399"/>
            <ac:spMk id="21" creationId="{FB486F82-7B80-EFA7-0BB0-5223A44BFD70}"/>
          </ac:spMkLst>
        </pc:spChg>
        <pc:picChg chg="mod modCrop">
          <ac:chgData name="Claire Theobald" userId="e5e96d6a-dffb-4be3-a7c9-5724c0a71d0d" providerId="ADAL" clId="{8C6AC642-1EE6-4961-8F5D-881DD33C1FCA}" dt="2023-01-24T14:53:08.943" v="1631" actId="1076"/>
          <ac:picMkLst>
            <pc:docMk/>
            <pc:sldMk cId="1974362889" sldId="399"/>
            <ac:picMk id="11" creationId="{7F3B2ED7-CEFB-494B-AC00-EC7927908012}"/>
          </ac:picMkLst>
        </pc:picChg>
        <pc:picChg chg="mod">
          <ac:chgData name="Claire Theobald" userId="e5e96d6a-dffb-4be3-a7c9-5724c0a71d0d" providerId="ADAL" clId="{8C6AC642-1EE6-4961-8F5D-881DD33C1FCA}" dt="2023-01-24T14:53:08.943" v="1631" actId="1076"/>
          <ac:picMkLst>
            <pc:docMk/>
            <pc:sldMk cId="1974362889" sldId="399"/>
            <ac:picMk id="15" creationId="{9E976760-19E0-40EE-3780-EE4E2948796B}"/>
          </ac:picMkLst>
        </pc:picChg>
        <pc:picChg chg="mod">
          <ac:chgData name="Claire Theobald" userId="e5e96d6a-dffb-4be3-a7c9-5724c0a71d0d" providerId="ADAL" clId="{8C6AC642-1EE6-4961-8F5D-881DD33C1FCA}" dt="2023-01-24T14:53:17.679" v="1632" actId="1076"/>
          <ac:picMkLst>
            <pc:docMk/>
            <pc:sldMk cId="1974362889" sldId="399"/>
            <ac:picMk id="17" creationId="{78AAFB2D-79E6-59EB-D0E5-4B9718BFBE9F}"/>
          </ac:picMkLst>
        </pc:picChg>
        <pc:picChg chg="mod">
          <ac:chgData name="Claire Theobald" userId="e5e96d6a-dffb-4be3-a7c9-5724c0a71d0d" providerId="ADAL" clId="{8C6AC642-1EE6-4961-8F5D-881DD33C1FCA}" dt="2023-01-24T14:53:20.775" v="1633" actId="1076"/>
          <ac:picMkLst>
            <pc:docMk/>
            <pc:sldMk cId="1974362889" sldId="399"/>
            <ac:picMk id="20" creationId="{BB01479F-DEB0-059D-D30C-11113D7AB530}"/>
          </ac:picMkLst>
        </pc:picChg>
      </pc:sldChg>
      <pc:sldChg chg="addSp delSp modSp mod">
        <pc:chgData name="Claire Theobald" userId="e5e96d6a-dffb-4be3-a7c9-5724c0a71d0d" providerId="ADAL" clId="{8C6AC642-1EE6-4961-8F5D-881DD33C1FCA}" dt="2023-01-24T14:30:22.898" v="1302" actId="478"/>
        <pc:sldMkLst>
          <pc:docMk/>
          <pc:sldMk cId="2982632869" sldId="400"/>
        </pc:sldMkLst>
        <pc:spChg chg="del">
          <ac:chgData name="Claire Theobald" userId="e5e96d6a-dffb-4be3-a7c9-5724c0a71d0d" providerId="ADAL" clId="{8C6AC642-1EE6-4961-8F5D-881DD33C1FCA}" dt="2023-01-24T13:37:53.751" v="793" actId="478"/>
          <ac:spMkLst>
            <pc:docMk/>
            <pc:sldMk cId="2982632869" sldId="400"/>
            <ac:spMk id="2" creationId="{467259AD-8722-6E48-9C92-74E659293643}"/>
          </ac:spMkLst>
        </pc:spChg>
        <pc:spChg chg="add del mod">
          <ac:chgData name="Claire Theobald" userId="e5e96d6a-dffb-4be3-a7c9-5724c0a71d0d" providerId="ADAL" clId="{8C6AC642-1EE6-4961-8F5D-881DD33C1FCA}" dt="2023-01-24T13:37:54.992" v="794" actId="478"/>
          <ac:spMkLst>
            <pc:docMk/>
            <pc:sldMk cId="2982632869" sldId="400"/>
            <ac:spMk id="6" creationId="{94DB32CF-291C-D28D-F830-F7DAB4CC35F1}"/>
          </ac:spMkLst>
        </pc:spChg>
        <pc:spChg chg="add mod">
          <ac:chgData name="Claire Theobald" userId="e5e96d6a-dffb-4be3-a7c9-5724c0a71d0d" providerId="ADAL" clId="{8C6AC642-1EE6-4961-8F5D-881DD33C1FCA}" dt="2023-01-24T14:14:35.239" v="1028" actId="20577"/>
          <ac:spMkLst>
            <pc:docMk/>
            <pc:sldMk cId="2982632869" sldId="400"/>
            <ac:spMk id="7" creationId="{7495AF5D-1DEA-A8E0-D3A2-219B1E525ECA}"/>
          </ac:spMkLst>
        </pc:spChg>
        <pc:spChg chg="mod">
          <ac:chgData name="Claire Theobald" userId="e5e96d6a-dffb-4be3-a7c9-5724c0a71d0d" providerId="ADAL" clId="{8C6AC642-1EE6-4961-8F5D-881DD33C1FCA}" dt="2023-01-24T14:13:33.458" v="1025" actId="113"/>
          <ac:spMkLst>
            <pc:docMk/>
            <pc:sldMk cId="2982632869" sldId="400"/>
            <ac:spMk id="11" creationId="{AEF38796-37FE-383F-77DD-7A56E37B9225}"/>
          </ac:spMkLst>
        </pc:spChg>
        <pc:graphicFrameChg chg="mod modGraphic">
          <ac:chgData name="Claire Theobald" userId="e5e96d6a-dffb-4be3-a7c9-5724c0a71d0d" providerId="ADAL" clId="{8C6AC642-1EE6-4961-8F5D-881DD33C1FCA}" dt="2023-01-24T14:14:19.107" v="1026" actId="207"/>
          <ac:graphicFrameMkLst>
            <pc:docMk/>
            <pc:sldMk cId="2982632869" sldId="400"/>
            <ac:graphicFrameMk id="15" creationId="{CBBA7BB4-B3A9-E11B-9F53-6C3D9D69638E}"/>
          </ac:graphicFrameMkLst>
        </pc:graphicFrameChg>
        <pc:picChg chg="add del">
          <ac:chgData name="Claire Theobald" userId="e5e96d6a-dffb-4be3-a7c9-5724c0a71d0d" providerId="ADAL" clId="{8C6AC642-1EE6-4961-8F5D-881DD33C1FCA}" dt="2023-01-24T13:34:37.190" v="733" actId="21"/>
          <ac:picMkLst>
            <pc:docMk/>
            <pc:sldMk cId="2982632869" sldId="400"/>
            <ac:picMk id="4" creationId="{0D2053B1-32C9-F30D-FEFB-605C7311429E}"/>
          </ac:picMkLst>
        </pc:picChg>
        <pc:picChg chg="mod">
          <ac:chgData name="Claire Theobald" userId="e5e96d6a-dffb-4be3-a7c9-5724c0a71d0d" providerId="ADAL" clId="{8C6AC642-1EE6-4961-8F5D-881DD33C1FCA}" dt="2023-01-24T13:46:46.819" v="922" actId="1076"/>
          <ac:picMkLst>
            <pc:docMk/>
            <pc:sldMk cId="2982632869" sldId="400"/>
            <ac:picMk id="16" creationId="{106C3D9A-05BB-F04E-195B-D5A67A3A1975}"/>
          </ac:picMkLst>
        </pc:picChg>
        <pc:picChg chg="del mod">
          <ac:chgData name="Claire Theobald" userId="e5e96d6a-dffb-4be3-a7c9-5724c0a71d0d" providerId="ADAL" clId="{8C6AC642-1EE6-4961-8F5D-881DD33C1FCA}" dt="2023-01-24T14:30:22.898" v="1302" actId="478"/>
          <ac:picMkLst>
            <pc:docMk/>
            <pc:sldMk cId="2982632869" sldId="400"/>
            <ac:picMk id="18" creationId="{216C39B4-2889-C3D8-E2FA-095F6264198D}"/>
          </ac:picMkLst>
        </pc:picChg>
      </pc:sldChg>
      <pc:sldChg chg="addSp delSp modSp mod">
        <pc:chgData name="Claire Theobald" userId="e5e96d6a-dffb-4be3-a7c9-5724c0a71d0d" providerId="ADAL" clId="{8C6AC642-1EE6-4961-8F5D-881DD33C1FCA}" dt="2023-01-24T15:56:19.629" v="2497" actId="114"/>
        <pc:sldMkLst>
          <pc:docMk/>
          <pc:sldMk cId="3600518298" sldId="401"/>
        </pc:sldMkLst>
        <pc:spChg chg="del">
          <ac:chgData name="Claire Theobald" userId="e5e96d6a-dffb-4be3-a7c9-5724c0a71d0d" providerId="ADAL" clId="{8C6AC642-1EE6-4961-8F5D-881DD33C1FCA}" dt="2023-01-24T14:14:48.221" v="1031" actId="478"/>
          <ac:spMkLst>
            <pc:docMk/>
            <pc:sldMk cId="3600518298" sldId="401"/>
            <ac:spMk id="2" creationId="{467259AD-8722-6E48-9C92-74E659293643}"/>
          </ac:spMkLst>
        </pc:spChg>
        <pc:spChg chg="add mod">
          <ac:chgData name="Claire Theobald" userId="e5e96d6a-dffb-4be3-a7c9-5724c0a71d0d" providerId="ADAL" clId="{8C6AC642-1EE6-4961-8F5D-881DD33C1FCA}" dt="2023-01-24T14:45:08.992" v="1550" actId="1076"/>
          <ac:spMkLst>
            <pc:docMk/>
            <pc:sldMk cId="3600518298" sldId="401"/>
            <ac:spMk id="6" creationId="{AABCF410-AC75-AC3E-2271-D5CAE05A684E}"/>
          </ac:spMkLst>
        </pc:spChg>
        <pc:spChg chg="add del mod">
          <ac:chgData name="Claire Theobald" userId="e5e96d6a-dffb-4be3-a7c9-5724c0a71d0d" providerId="ADAL" clId="{8C6AC642-1EE6-4961-8F5D-881DD33C1FCA}" dt="2023-01-24T14:14:46.140" v="1030"/>
          <ac:spMkLst>
            <pc:docMk/>
            <pc:sldMk cId="3600518298" sldId="401"/>
            <ac:spMk id="7" creationId="{78B09B86-13C4-C71A-421C-6ABB1A06F77F}"/>
          </ac:spMkLst>
        </pc:spChg>
        <pc:spChg chg="add del mod">
          <ac:chgData name="Claire Theobald" userId="e5e96d6a-dffb-4be3-a7c9-5724c0a71d0d" providerId="ADAL" clId="{8C6AC642-1EE6-4961-8F5D-881DD33C1FCA}" dt="2023-01-24T14:14:50.131" v="1032" actId="478"/>
          <ac:spMkLst>
            <pc:docMk/>
            <pc:sldMk cId="3600518298" sldId="401"/>
            <ac:spMk id="9" creationId="{DE1DD008-A849-4393-1039-E6346532B7F8}"/>
          </ac:spMkLst>
        </pc:spChg>
        <pc:spChg chg="add mod">
          <ac:chgData name="Claire Theobald" userId="e5e96d6a-dffb-4be3-a7c9-5724c0a71d0d" providerId="ADAL" clId="{8C6AC642-1EE6-4961-8F5D-881DD33C1FCA}" dt="2023-01-24T14:41:07.519" v="1392" actId="1076"/>
          <ac:spMkLst>
            <pc:docMk/>
            <pc:sldMk cId="3600518298" sldId="401"/>
            <ac:spMk id="10" creationId="{FCB65FBC-9638-DC0C-8203-1E591DDE26F3}"/>
          </ac:spMkLst>
        </pc:spChg>
        <pc:spChg chg="mod">
          <ac:chgData name="Claire Theobald" userId="e5e96d6a-dffb-4be3-a7c9-5724c0a71d0d" providerId="ADAL" clId="{8C6AC642-1EE6-4961-8F5D-881DD33C1FCA}" dt="2023-01-24T15:56:19.629" v="2497" actId="114"/>
          <ac:spMkLst>
            <pc:docMk/>
            <pc:sldMk cId="3600518298" sldId="401"/>
            <ac:spMk id="11" creationId="{AEF38796-37FE-383F-77DD-7A56E37B9225}"/>
          </ac:spMkLst>
        </pc:spChg>
        <pc:graphicFrameChg chg="mod modGraphic">
          <ac:chgData name="Claire Theobald" userId="e5e96d6a-dffb-4be3-a7c9-5724c0a71d0d" providerId="ADAL" clId="{8C6AC642-1EE6-4961-8F5D-881DD33C1FCA}" dt="2023-01-24T15:42:44.290" v="2494" actId="20577"/>
          <ac:graphicFrameMkLst>
            <pc:docMk/>
            <pc:sldMk cId="3600518298" sldId="401"/>
            <ac:graphicFrameMk id="15" creationId="{CBBA7BB4-B3A9-E11B-9F53-6C3D9D69638E}"/>
          </ac:graphicFrameMkLst>
        </pc:graphicFrameChg>
        <pc:picChg chg="add mod">
          <ac:chgData name="Claire Theobald" userId="e5e96d6a-dffb-4be3-a7c9-5724c0a71d0d" providerId="ADAL" clId="{8C6AC642-1EE6-4961-8F5D-881DD33C1FCA}" dt="2023-01-24T14:18:04.545" v="1169" actId="14100"/>
          <ac:picMkLst>
            <pc:docMk/>
            <pc:sldMk cId="3600518298" sldId="401"/>
            <ac:picMk id="3" creationId="{5D31D95F-7FB3-B940-03CD-E51C3269F27A}"/>
          </ac:picMkLst>
        </pc:picChg>
        <pc:picChg chg="del">
          <ac:chgData name="Claire Theobald" userId="e5e96d6a-dffb-4be3-a7c9-5724c0a71d0d" providerId="ADAL" clId="{8C6AC642-1EE6-4961-8F5D-881DD33C1FCA}" dt="2023-01-24T13:34:51.271" v="737" actId="478"/>
          <ac:picMkLst>
            <pc:docMk/>
            <pc:sldMk cId="3600518298" sldId="401"/>
            <ac:picMk id="4" creationId="{EEF6F13F-07EF-A8C1-9E71-DB51639CF943}"/>
          </ac:picMkLst>
        </pc:picChg>
        <pc:picChg chg="del mod">
          <ac:chgData name="Claire Theobald" userId="e5e96d6a-dffb-4be3-a7c9-5724c0a71d0d" providerId="ADAL" clId="{8C6AC642-1EE6-4961-8F5D-881DD33C1FCA}" dt="2023-01-24T14:40:56.812" v="1389" actId="478"/>
          <ac:picMkLst>
            <pc:docMk/>
            <pc:sldMk cId="3600518298" sldId="401"/>
            <ac:picMk id="5" creationId="{E3445CA9-574A-58D5-C524-0756593A3688}"/>
          </ac:picMkLst>
        </pc:picChg>
      </pc:sldChg>
      <pc:sldChg chg="addSp delSp modSp new mod">
        <pc:chgData name="Claire Theobald" userId="e5e96d6a-dffb-4be3-a7c9-5724c0a71d0d" providerId="ADAL" clId="{8C6AC642-1EE6-4961-8F5D-881DD33C1FCA}" dt="2023-01-24T14:54:59.807" v="1643" actId="1076"/>
        <pc:sldMkLst>
          <pc:docMk/>
          <pc:sldMk cId="1864982089" sldId="402"/>
        </pc:sldMkLst>
        <pc:spChg chg="del mod">
          <ac:chgData name="Claire Theobald" userId="e5e96d6a-dffb-4be3-a7c9-5724c0a71d0d" providerId="ADAL" clId="{8C6AC642-1EE6-4961-8F5D-881DD33C1FCA}" dt="2023-01-24T11:18:22.832" v="153" actId="478"/>
          <ac:spMkLst>
            <pc:docMk/>
            <pc:sldMk cId="1864982089" sldId="402"/>
            <ac:spMk id="2" creationId="{A5AD78AC-B9DA-6409-1629-2205CA0ECA7B}"/>
          </ac:spMkLst>
        </pc:spChg>
        <pc:spChg chg="del">
          <ac:chgData name="Claire Theobald" userId="e5e96d6a-dffb-4be3-a7c9-5724c0a71d0d" providerId="ADAL" clId="{8C6AC642-1EE6-4961-8F5D-881DD33C1FCA}" dt="2023-01-24T11:12:58.237" v="1" actId="478"/>
          <ac:spMkLst>
            <pc:docMk/>
            <pc:sldMk cId="1864982089" sldId="402"/>
            <ac:spMk id="3" creationId="{8517E2B6-EAE1-F7B4-E12A-575EE24D6C79}"/>
          </ac:spMkLst>
        </pc:spChg>
        <pc:spChg chg="mod">
          <ac:chgData name="Claire Theobald" userId="e5e96d6a-dffb-4be3-a7c9-5724c0a71d0d" providerId="ADAL" clId="{8C6AC642-1EE6-4961-8F5D-881DD33C1FCA}" dt="2023-01-24T14:48:11.751" v="1566" actId="1076"/>
          <ac:spMkLst>
            <pc:docMk/>
            <pc:sldMk cId="1864982089" sldId="402"/>
            <ac:spMk id="4" creationId="{407F2E8D-E200-5AB3-F314-872F07987AA9}"/>
          </ac:spMkLst>
        </pc:spChg>
        <pc:spChg chg="add mod">
          <ac:chgData name="Claire Theobald" userId="e5e96d6a-dffb-4be3-a7c9-5724c0a71d0d" providerId="ADAL" clId="{8C6AC642-1EE6-4961-8F5D-881DD33C1FCA}" dt="2023-01-24T11:20:59.702" v="183" actId="20577"/>
          <ac:spMkLst>
            <pc:docMk/>
            <pc:sldMk cId="1864982089" sldId="402"/>
            <ac:spMk id="5" creationId="{A237C114-5E68-1ADF-DDE2-7CF632E39F54}"/>
          </ac:spMkLst>
        </pc:spChg>
        <pc:spChg chg="add del mod">
          <ac:chgData name="Claire Theobald" userId="e5e96d6a-dffb-4be3-a7c9-5724c0a71d0d" providerId="ADAL" clId="{8C6AC642-1EE6-4961-8F5D-881DD33C1FCA}" dt="2023-01-24T11:18:31.940" v="155" actId="478"/>
          <ac:spMkLst>
            <pc:docMk/>
            <pc:sldMk cId="1864982089" sldId="402"/>
            <ac:spMk id="7" creationId="{52EB81E0-8CBE-3787-EBD7-C9F62B7BE486}"/>
          </ac:spMkLst>
        </pc:spChg>
        <pc:spChg chg="add mod">
          <ac:chgData name="Claire Theobald" userId="e5e96d6a-dffb-4be3-a7c9-5724c0a71d0d" providerId="ADAL" clId="{8C6AC642-1EE6-4961-8F5D-881DD33C1FCA}" dt="2023-01-24T14:54:59.807" v="1643" actId="1076"/>
          <ac:spMkLst>
            <pc:docMk/>
            <pc:sldMk cId="1864982089" sldId="402"/>
            <ac:spMk id="9" creationId="{5BD4AAF7-C416-2ED2-9B3D-A3D9381FB86A}"/>
          </ac:spMkLst>
        </pc:spChg>
        <pc:picChg chg="add mod">
          <ac:chgData name="Claire Theobald" userId="e5e96d6a-dffb-4be3-a7c9-5724c0a71d0d" providerId="ADAL" clId="{8C6AC642-1EE6-4961-8F5D-881DD33C1FCA}" dt="2023-01-24T14:54:30.567" v="1639" actId="1076"/>
          <ac:picMkLst>
            <pc:docMk/>
            <pc:sldMk cId="1864982089" sldId="402"/>
            <ac:picMk id="8" creationId="{47DA00AF-70A9-DF8F-211B-7919C03139A2}"/>
          </ac:picMkLst>
        </pc:picChg>
      </pc:sldChg>
      <pc:sldChg chg="addSp delSp modSp mod">
        <pc:chgData name="Claire Theobald" userId="e5e96d6a-dffb-4be3-a7c9-5724c0a71d0d" providerId="ADAL" clId="{8C6AC642-1EE6-4961-8F5D-881DD33C1FCA}" dt="2023-01-24T14:32:14.832" v="1307" actId="1076"/>
        <pc:sldMkLst>
          <pc:docMk/>
          <pc:sldMk cId="3689003934" sldId="403"/>
        </pc:sldMkLst>
        <pc:spChg chg="del mod">
          <ac:chgData name="Claire Theobald" userId="e5e96d6a-dffb-4be3-a7c9-5724c0a71d0d" providerId="ADAL" clId="{8C6AC642-1EE6-4961-8F5D-881DD33C1FCA}" dt="2023-01-24T13:37:26.502" v="787" actId="478"/>
          <ac:spMkLst>
            <pc:docMk/>
            <pc:sldMk cId="3689003934" sldId="403"/>
            <ac:spMk id="2" creationId="{467259AD-8722-6E48-9C92-74E659293643}"/>
          </ac:spMkLst>
        </pc:spChg>
        <pc:spChg chg="mod">
          <ac:chgData name="Claire Theobald" userId="e5e96d6a-dffb-4be3-a7c9-5724c0a71d0d" providerId="ADAL" clId="{8C6AC642-1EE6-4961-8F5D-881DD33C1FCA}" dt="2023-01-24T14:19:25.757" v="1185" actId="20577"/>
          <ac:spMkLst>
            <pc:docMk/>
            <pc:sldMk cId="3689003934" sldId="403"/>
            <ac:spMk id="11" creationId="{AEF38796-37FE-383F-77DD-7A56E37B9225}"/>
          </ac:spMkLst>
        </pc:spChg>
        <pc:spChg chg="add del mod">
          <ac:chgData name="Claire Theobald" userId="e5e96d6a-dffb-4be3-a7c9-5724c0a71d0d" providerId="ADAL" clId="{8C6AC642-1EE6-4961-8F5D-881DD33C1FCA}" dt="2023-01-24T13:00:09.038" v="544" actId="478"/>
          <ac:spMkLst>
            <pc:docMk/>
            <pc:sldMk cId="3689003934" sldId="403"/>
            <ac:spMk id="12" creationId="{7F6986EC-1C5B-38EA-4A00-31181A3B90A7}"/>
          </ac:spMkLst>
        </pc:spChg>
        <pc:spChg chg="add del mod">
          <ac:chgData name="Claire Theobald" userId="e5e96d6a-dffb-4be3-a7c9-5724c0a71d0d" providerId="ADAL" clId="{8C6AC642-1EE6-4961-8F5D-881DD33C1FCA}" dt="2023-01-24T12:59:40.474" v="517" actId="478"/>
          <ac:spMkLst>
            <pc:docMk/>
            <pc:sldMk cId="3689003934" sldId="403"/>
            <ac:spMk id="13" creationId="{E45A5904-B716-1839-7AA5-F1F55322E27E}"/>
          </ac:spMkLst>
        </pc:spChg>
        <pc:spChg chg="add mod">
          <ac:chgData name="Claire Theobald" userId="e5e96d6a-dffb-4be3-a7c9-5724c0a71d0d" providerId="ADAL" clId="{8C6AC642-1EE6-4961-8F5D-881DD33C1FCA}" dt="2023-01-24T14:25:07.889" v="1244" actId="14100"/>
          <ac:spMkLst>
            <pc:docMk/>
            <pc:sldMk cId="3689003934" sldId="403"/>
            <ac:spMk id="14" creationId="{94C02480-CBB1-132A-2FB7-532431D5C5E7}"/>
          </ac:spMkLst>
        </pc:spChg>
        <pc:spChg chg="add mod">
          <ac:chgData name="Claire Theobald" userId="e5e96d6a-dffb-4be3-a7c9-5724c0a71d0d" providerId="ADAL" clId="{8C6AC642-1EE6-4961-8F5D-881DD33C1FCA}" dt="2023-01-24T13:50:05.956" v="938" actId="20577"/>
          <ac:spMkLst>
            <pc:docMk/>
            <pc:sldMk cId="3689003934" sldId="403"/>
            <ac:spMk id="32" creationId="{9FBAC88C-145A-1353-5D9A-D090E7D61D9E}"/>
          </ac:spMkLst>
        </pc:spChg>
        <pc:spChg chg="add del mod">
          <ac:chgData name="Claire Theobald" userId="e5e96d6a-dffb-4be3-a7c9-5724c0a71d0d" providerId="ADAL" clId="{8C6AC642-1EE6-4961-8F5D-881DD33C1FCA}" dt="2023-01-24T13:37:29.300" v="788" actId="478"/>
          <ac:spMkLst>
            <pc:docMk/>
            <pc:sldMk cId="3689003934" sldId="403"/>
            <ac:spMk id="34" creationId="{0A6417D9-65ED-5CB3-B9DB-336C50F3AB54}"/>
          </ac:spMkLst>
        </pc:spChg>
        <pc:graphicFrameChg chg="del modGraphic">
          <ac:chgData name="Claire Theobald" userId="e5e96d6a-dffb-4be3-a7c9-5724c0a71d0d" providerId="ADAL" clId="{8C6AC642-1EE6-4961-8F5D-881DD33C1FCA}" dt="2023-01-24T11:35:41.064" v="257" actId="478"/>
          <ac:graphicFrameMkLst>
            <pc:docMk/>
            <pc:sldMk cId="3689003934" sldId="403"/>
            <ac:graphicFrameMk id="15" creationId="{CBBA7BB4-B3A9-E11B-9F53-6C3D9D69638E}"/>
          </ac:graphicFrameMkLst>
        </pc:graphicFrameChg>
        <pc:picChg chg="add mod">
          <ac:chgData name="Claire Theobald" userId="e5e96d6a-dffb-4be3-a7c9-5724c0a71d0d" providerId="ADAL" clId="{8C6AC642-1EE6-4961-8F5D-881DD33C1FCA}" dt="2023-01-24T13:49:42.019" v="936" actId="1076"/>
          <ac:picMkLst>
            <pc:docMk/>
            <pc:sldMk cId="3689003934" sldId="403"/>
            <ac:picMk id="4" creationId="{C24C18FB-79BD-AA3B-8ADD-54C6B4D16378}"/>
          </ac:picMkLst>
        </pc:picChg>
        <pc:picChg chg="add mod">
          <ac:chgData name="Claire Theobald" userId="e5e96d6a-dffb-4be3-a7c9-5724c0a71d0d" providerId="ADAL" clId="{8C6AC642-1EE6-4961-8F5D-881DD33C1FCA}" dt="2023-01-24T13:40:36.499" v="841" actId="1076"/>
          <ac:picMkLst>
            <pc:docMk/>
            <pc:sldMk cId="3689003934" sldId="403"/>
            <ac:picMk id="6" creationId="{E014D9AF-B135-0262-5B50-3A585FB65416}"/>
          </ac:picMkLst>
        </pc:picChg>
        <pc:picChg chg="add del mod">
          <ac:chgData name="Claire Theobald" userId="e5e96d6a-dffb-4be3-a7c9-5724c0a71d0d" providerId="ADAL" clId="{8C6AC642-1EE6-4961-8F5D-881DD33C1FCA}" dt="2023-01-24T11:42:35.507" v="294" actId="478"/>
          <ac:picMkLst>
            <pc:docMk/>
            <pc:sldMk cId="3689003934" sldId="403"/>
            <ac:picMk id="8" creationId="{91E2050C-7BCF-26C9-E365-F398D1D4C5E1}"/>
          </ac:picMkLst>
        </pc:picChg>
        <pc:picChg chg="add mod">
          <ac:chgData name="Claire Theobald" userId="e5e96d6a-dffb-4be3-a7c9-5724c0a71d0d" providerId="ADAL" clId="{8C6AC642-1EE6-4961-8F5D-881DD33C1FCA}" dt="2023-01-24T14:32:14.832" v="1307" actId="1076"/>
          <ac:picMkLst>
            <pc:docMk/>
            <pc:sldMk cId="3689003934" sldId="403"/>
            <ac:picMk id="10" creationId="{56D62E12-46E5-B391-9EBD-07C27604B66B}"/>
          </ac:picMkLst>
        </pc:picChg>
        <pc:picChg chg="del">
          <ac:chgData name="Claire Theobald" userId="e5e96d6a-dffb-4be3-a7c9-5724c0a71d0d" providerId="ADAL" clId="{8C6AC642-1EE6-4961-8F5D-881DD33C1FCA}" dt="2023-01-24T11:35:50.955" v="259" actId="478"/>
          <ac:picMkLst>
            <pc:docMk/>
            <pc:sldMk cId="3689003934" sldId="403"/>
            <ac:picMk id="16" creationId="{106C3D9A-05BB-F04E-195B-D5A67A3A1975}"/>
          </ac:picMkLst>
        </pc:picChg>
        <pc:picChg chg="del mod">
          <ac:chgData name="Claire Theobald" userId="e5e96d6a-dffb-4be3-a7c9-5724c0a71d0d" providerId="ADAL" clId="{8C6AC642-1EE6-4961-8F5D-881DD33C1FCA}" dt="2023-01-24T14:30:21.241" v="1301" actId="478"/>
          <ac:picMkLst>
            <pc:docMk/>
            <pc:sldMk cId="3689003934" sldId="403"/>
            <ac:picMk id="18" creationId="{216C39B4-2889-C3D8-E2FA-095F6264198D}"/>
          </ac:picMkLst>
        </pc:picChg>
        <pc:picChg chg="add mod ord">
          <ac:chgData name="Claire Theobald" userId="e5e96d6a-dffb-4be3-a7c9-5724c0a71d0d" providerId="ADAL" clId="{8C6AC642-1EE6-4961-8F5D-881DD33C1FCA}" dt="2023-01-24T13:40:40.700" v="843" actId="1076"/>
          <ac:picMkLst>
            <pc:docMk/>
            <pc:sldMk cId="3689003934" sldId="403"/>
            <ac:picMk id="29" creationId="{2D088137-396B-CE61-4E56-91115AE07623}"/>
          </ac:picMkLst>
        </pc:picChg>
        <pc:picChg chg="add mod">
          <ac:chgData name="Claire Theobald" userId="e5e96d6a-dffb-4be3-a7c9-5724c0a71d0d" providerId="ADAL" clId="{8C6AC642-1EE6-4961-8F5D-881DD33C1FCA}" dt="2023-01-24T14:19:35.680" v="1186" actId="1076"/>
          <ac:picMkLst>
            <pc:docMk/>
            <pc:sldMk cId="3689003934" sldId="403"/>
            <ac:picMk id="31" creationId="{0AEF5069-22F8-18B3-E7DC-0976A3FC0153}"/>
          </ac:picMkLst>
        </pc:picChg>
        <pc:inkChg chg="add del">
          <ac:chgData name="Claire Theobald" userId="e5e96d6a-dffb-4be3-a7c9-5724c0a71d0d" providerId="ADAL" clId="{8C6AC642-1EE6-4961-8F5D-881DD33C1FCA}" dt="2023-01-24T13:01:43.943" v="555" actId="9405"/>
          <ac:inkMkLst>
            <pc:docMk/>
            <pc:sldMk cId="3689003934" sldId="403"/>
            <ac:inkMk id="17" creationId="{6B12B769-4435-6F13-5BA8-EED5FD85E6CD}"/>
          </ac:inkMkLst>
        </pc:inkChg>
        <pc:inkChg chg="add del">
          <ac:chgData name="Claire Theobald" userId="e5e96d6a-dffb-4be3-a7c9-5724c0a71d0d" providerId="ADAL" clId="{8C6AC642-1EE6-4961-8F5D-881DD33C1FCA}" dt="2023-01-24T13:01:58.558" v="557" actId="9405"/>
          <ac:inkMkLst>
            <pc:docMk/>
            <pc:sldMk cId="3689003934" sldId="403"/>
            <ac:inkMk id="19" creationId="{39A1D36D-DD07-74B1-8D33-04BA30CD3F16}"/>
          </ac:inkMkLst>
        </pc:inkChg>
        <pc:inkChg chg="add del">
          <ac:chgData name="Claire Theobald" userId="e5e96d6a-dffb-4be3-a7c9-5724c0a71d0d" providerId="ADAL" clId="{8C6AC642-1EE6-4961-8F5D-881DD33C1FCA}" dt="2023-01-24T13:02:15.334" v="567" actId="9405"/>
          <ac:inkMkLst>
            <pc:docMk/>
            <pc:sldMk cId="3689003934" sldId="403"/>
            <ac:inkMk id="20" creationId="{EFF47221-B1AF-53F2-56F0-31118552F77C}"/>
          </ac:inkMkLst>
        </pc:inkChg>
        <pc:inkChg chg="add del">
          <ac:chgData name="Claire Theobald" userId="e5e96d6a-dffb-4be3-a7c9-5724c0a71d0d" providerId="ADAL" clId="{8C6AC642-1EE6-4961-8F5D-881DD33C1FCA}" dt="2023-01-24T13:02:13.718" v="566" actId="9405"/>
          <ac:inkMkLst>
            <pc:docMk/>
            <pc:sldMk cId="3689003934" sldId="403"/>
            <ac:inkMk id="21" creationId="{0F6BF49F-62A8-EC2F-D317-99A90DD4702A}"/>
          </ac:inkMkLst>
        </pc:inkChg>
        <pc:inkChg chg="add del">
          <ac:chgData name="Claire Theobald" userId="e5e96d6a-dffb-4be3-a7c9-5724c0a71d0d" providerId="ADAL" clId="{8C6AC642-1EE6-4961-8F5D-881DD33C1FCA}" dt="2023-01-24T13:02:09.111" v="561" actId="9405"/>
          <ac:inkMkLst>
            <pc:docMk/>
            <pc:sldMk cId="3689003934" sldId="403"/>
            <ac:inkMk id="22" creationId="{38BF9511-A260-6E36-7D36-87FFAAF49CC7}"/>
          </ac:inkMkLst>
        </pc:inkChg>
        <pc:inkChg chg="add del">
          <ac:chgData name="Claire Theobald" userId="e5e96d6a-dffb-4be3-a7c9-5724c0a71d0d" providerId="ADAL" clId="{8C6AC642-1EE6-4961-8F5D-881DD33C1FCA}" dt="2023-01-24T13:02:13.326" v="565" actId="9405"/>
          <ac:inkMkLst>
            <pc:docMk/>
            <pc:sldMk cId="3689003934" sldId="403"/>
            <ac:inkMk id="23" creationId="{34D15F8E-7D08-7095-6F03-2346164644ED}"/>
          </ac:inkMkLst>
        </pc:inkChg>
        <pc:inkChg chg="add del">
          <ac:chgData name="Claire Theobald" userId="e5e96d6a-dffb-4be3-a7c9-5724c0a71d0d" providerId="ADAL" clId="{8C6AC642-1EE6-4961-8F5D-881DD33C1FCA}" dt="2023-01-24T13:02:12.974" v="564" actId="9405"/>
          <ac:inkMkLst>
            <pc:docMk/>
            <pc:sldMk cId="3689003934" sldId="403"/>
            <ac:inkMk id="24" creationId="{FD379B1B-9EBD-82C5-151B-ABB0530E3980}"/>
          </ac:inkMkLst>
        </pc:inkChg>
        <pc:inkChg chg="add del">
          <ac:chgData name="Claire Theobald" userId="e5e96d6a-dffb-4be3-a7c9-5724c0a71d0d" providerId="ADAL" clId="{8C6AC642-1EE6-4961-8F5D-881DD33C1FCA}" dt="2023-01-24T13:02:25.207" v="569" actId="9405"/>
          <ac:inkMkLst>
            <pc:docMk/>
            <pc:sldMk cId="3689003934" sldId="403"/>
            <ac:inkMk id="25" creationId="{F5A919BE-DE77-45A1-42AE-2A8DF93C8C26}"/>
          </ac:inkMkLst>
        </pc:inkChg>
        <pc:inkChg chg="add del">
          <ac:chgData name="Claire Theobald" userId="e5e96d6a-dffb-4be3-a7c9-5724c0a71d0d" providerId="ADAL" clId="{8C6AC642-1EE6-4961-8F5D-881DD33C1FCA}" dt="2023-01-24T13:02:30.318" v="571" actId="9405"/>
          <ac:inkMkLst>
            <pc:docMk/>
            <pc:sldMk cId="3689003934" sldId="403"/>
            <ac:inkMk id="26" creationId="{D862C213-D919-1024-A3F2-340754249763}"/>
          </ac:inkMkLst>
        </pc:inkChg>
        <pc:inkChg chg="add del">
          <ac:chgData name="Claire Theobald" userId="e5e96d6a-dffb-4be3-a7c9-5724c0a71d0d" providerId="ADAL" clId="{8C6AC642-1EE6-4961-8F5D-881DD33C1FCA}" dt="2023-01-24T13:02:35.766" v="573" actId="9405"/>
          <ac:inkMkLst>
            <pc:docMk/>
            <pc:sldMk cId="3689003934" sldId="403"/>
            <ac:inkMk id="27" creationId="{26C520DE-BBCE-B3A4-6427-2E32C1510924}"/>
          </ac:inkMkLst>
        </pc:inkChg>
      </pc:sldChg>
      <pc:sldChg chg="addSp delSp modSp mod">
        <pc:chgData name="Claire Theobald" userId="e5e96d6a-dffb-4be3-a7c9-5724c0a71d0d" providerId="ADAL" clId="{8C6AC642-1EE6-4961-8F5D-881DD33C1FCA}" dt="2023-01-24T14:45:25.343" v="1552" actId="1076"/>
        <pc:sldMkLst>
          <pc:docMk/>
          <pc:sldMk cId="2917692329" sldId="404"/>
        </pc:sldMkLst>
        <pc:spChg chg="del">
          <ac:chgData name="Claire Theobald" userId="e5e96d6a-dffb-4be3-a7c9-5724c0a71d0d" providerId="ADAL" clId="{8C6AC642-1EE6-4961-8F5D-881DD33C1FCA}" dt="2023-01-24T14:27:39.881" v="1276" actId="478"/>
          <ac:spMkLst>
            <pc:docMk/>
            <pc:sldMk cId="2917692329" sldId="404"/>
            <ac:spMk id="6" creationId="{AABCF410-AC75-AC3E-2271-D5CAE05A684E}"/>
          </ac:spMkLst>
        </pc:spChg>
        <pc:spChg chg="add mod">
          <ac:chgData name="Claire Theobald" userId="e5e96d6a-dffb-4be3-a7c9-5724c0a71d0d" providerId="ADAL" clId="{8C6AC642-1EE6-4961-8F5D-881DD33C1FCA}" dt="2023-01-24T14:40:13.368" v="1378" actId="1076"/>
          <ac:spMkLst>
            <pc:docMk/>
            <pc:sldMk cId="2917692329" sldId="404"/>
            <ac:spMk id="7" creationId="{7B325EA8-D6EA-84BB-4CFF-9EC6A81D8050}"/>
          </ac:spMkLst>
        </pc:spChg>
        <pc:spChg chg="mod">
          <ac:chgData name="Claire Theobald" userId="e5e96d6a-dffb-4be3-a7c9-5724c0a71d0d" providerId="ADAL" clId="{8C6AC642-1EE6-4961-8F5D-881DD33C1FCA}" dt="2023-01-24T14:33:52.185" v="1333" actId="20577"/>
          <ac:spMkLst>
            <pc:docMk/>
            <pc:sldMk cId="2917692329" sldId="404"/>
            <ac:spMk id="11" creationId="{AEF38796-37FE-383F-77DD-7A56E37B9225}"/>
          </ac:spMkLst>
        </pc:spChg>
        <pc:spChg chg="add mod">
          <ac:chgData name="Claire Theobald" userId="e5e96d6a-dffb-4be3-a7c9-5724c0a71d0d" providerId="ADAL" clId="{8C6AC642-1EE6-4961-8F5D-881DD33C1FCA}" dt="2023-01-24T14:40:31.211" v="1384" actId="1035"/>
          <ac:spMkLst>
            <pc:docMk/>
            <pc:sldMk cId="2917692329" sldId="404"/>
            <ac:spMk id="12" creationId="{81E507FC-CBF4-F901-9946-CDAAA42CBCA0}"/>
          </ac:spMkLst>
        </pc:spChg>
        <pc:spChg chg="add mod">
          <ac:chgData name="Claire Theobald" userId="e5e96d6a-dffb-4be3-a7c9-5724c0a71d0d" providerId="ADAL" clId="{8C6AC642-1EE6-4961-8F5D-881DD33C1FCA}" dt="2023-01-24T14:45:25.343" v="1552" actId="1076"/>
          <ac:spMkLst>
            <pc:docMk/>
            <pc:sldMk cId="2917692329" sldId="404"/>
            <ac:spMk id="18" creationId="{87643EEB-FCA8-526F-942B-B69CDC300EE8}"/>
          </ac:spMkLst>
        </pc:spChg>
        <pc:graphicFrameChg chg="del">
          <ac:chgData name="Claire Theobald" userId="e5e96d6a-dffb-4be3-a7c9-5724c0a71d0d" providerId="ADAL" clId="{8C6AC642-1EE6-4961-8F5D-881DD33C1FCA}" dt="2023-01-24T14:27:36.910" v="1274" actId="478"/>
          <ac:graphicFrameMkLst>
            <pc:docMk/>
            <pc:sldMk cId="2917692329" sldId="404"/>
            <ac:graphicFrameMk id="15" creationId="{CBBA7BB4-B3A9-E11B-9F53-6C3D9D69638E}"/>
          </ac:graphicFrameMkLst>
        </pc:graphicFrameChg>
        <pc:picChg chg="del">
          <ac:chgData name="Claire Theobald" userId="e5e96d6a-dffb-4be3-a7c9-5724c0a71d0d" providerId="ADAL" clId="{8C6AC642-1EE6-4961-8F5D-881DD33C1FCA}" dt="2023-01-24T14:27:38.581" v="1275" actId="478"/>
          <ac:picMkLst>
            <pc:docMk/>
            <pc:sldMk cId="2917692329" sldId="404"/>
            <ac:picMk id="3" creationId="{5D31D95F-7FB3-B940-03CD-E51C3269F27A}"/>
          </ac:picMkLst>
        </pc:picChg>
        <pc:picChg chg="add mod modCrop">
          <ac:chgData name="Claire Theobald" userId="e5e96d6a-dffb-4be3-a7c9-5724c0a71d0d" providerId="ADAL" clId="{8C6AC642-1EE6-4961-8F5D-881DD33C1FCA}" dt="2023-01-24T14:40:11.592" v="1377" actId="1076"/>
          <ac:picMkLst>
            <pc:docMk/>
            <pc:sldMk cId="2917692329" sldId="404"/>
            <ac:picMk id="4" creationId="{FBDD463A-1BB0-E15B-7CFD-25266EC711F1}"/>
          </ac:picMkLst>
        </pc:picChg>
        <pc:picChg chg="del">
          <ac:chgData name="Claire Theobald" userId="e5e96d6a-dffb-4be3-a7c9-5724c0a71d0d" providerId="ADAL" clId="{8C6AC642-1EE6-4961-8F5D-881DD33C1FCA}" dt="2023-01-24T14:30:14.065" v="1299" actId="478"/>
          <ac:picMkLst>
            <pc:docMk/>
            <pc:sldMk cId="2917692329" sldId="404"/>
            <ac:picMk id="5" creationId="{E3445CA9-574A-58D5-C524-0756593A3688}"/>
          </ac:picMkLst>
        </pc:picChg>
        <pc:picChg chg="add mod">
          <ac:chgData name="Claire Theobald" userId="e5e96d6a-dffb-4be3-a7c9-5724c0a71d0d" providerId="ADAL" clId="{8C6AC642-1EE6-4961-8F5D-881DD33C1FCA}" dt="2023-01-24T14:40:15.815" v="1379" actId="1076"/>
          <ac:picMkLst>
            <pc:docMk/>
            <pc:sldMk cId="2917692329" sldId="404"/>
            <ac:picMk id="9" creationId="{10C2B6D3-5195-1767-952E-28A6B735F1F7}"/>
          </ac:picMkLst>
        </pc:picChg>
        <pc:picChg chg="add del mod">
          <ac:chgData name="Claire Theobald" userId="e5e96d6a-dffb-4be3-a7c9-5724c0a71d0d" providerId="ADAL" clId="{8C6AC642-1EE6-4961-8F5D-881DD33C1FCA}" dt="2023-01-24T14:38:39.676" v="1341" actId="478"/>
          <ac:picMkLst>
            <pc:docMk/>
            <pc:sldMk cId="2917692329" sldId="404"/>
            <ac:picMk id="14" creationId="{D87A582E-3CE7-B635-F664-9A0EA9F1BE53}"/>
          </ac:picMkLst>
        </pc:picChg>
        <pc:picChg chg="add mod">
          <ac:chgData name="Claire Theobald" userId="e5e96d6a-dffb-4be3-a7c9-5724c0a71d0d" providerId="ADAL" clId="{8C6AC642-1EE6-4961-8F5D-881DD33C1FCA}" dt="2023-01-24T14:45:21.687" v="1551" actId="1076"/>
          <ac:picMkLst>
            <pc:docMk/>
            <pc:sldMk cId="2917692329" sldId="404"/>
            <ac:picMk id="17" creationId="{DF9E3341-CCDF-43D6-B9D9-079DD28C954C}"/>
          </ac:picMkLst>
        </pc:picChg>
      </pc:sldChg>
      <pc:sldChg chg="addSp delSp modSp mod">
        <pc:chgData name="Claire Theobald" userId="e5e96d6a-dffb-4be3-a7c9-5724c0a71d0d" providerId="ADAL" clId="{8C6AC642-1EE6-4961-8F5D-881DD33C1FCA}" dt="2023-01-24T15:40:18.285" v="2408" actId="14100"/>
        <pc:sldMkLst>
          <pc:docMk/>
          <pc:sldMk cId="2452978692" sldId="405"/>
        </pc:sldMkLst>
        <pc:spChg chg="mod">
          <ac:chgData name="Claire Theobald" userId="e5e96d6a-dffb-4be3-a7c9-5724c0a71d0d" providerId="ADAL" clId="{8C6AC642-1EE6-4961-8F5D-881DD33C1FCA}" dt="2023-01-24T15:08:08.446" v="1695" actId="1076"/>
          <ac:spMkLst>
            <pc:docMk/>
            <pc:sldMk cId="2452978692" sldId="405"/>
            <ac:spMk id="2" creationId="{467259AD-8722-6E48-9C92-74E659293643}"/>
          </ac:spMkLst>
        </pc:spChg>
        <pc:spChg chg="mod">
          <ac:chgData name="Claire Theobald" userId="e5e96d6a-dffb-4be3-a7c9-5724c0a71d0d" providerId="ADAL" clId="{8C6AC642-1EE6-4961-8F5D-881DD33C1FCA}" dt="2023-01-24T15:31:02.998" v="2340" actId="20577"/>
          <ac:spMkLst>
            <pc:docMk/>
            <pc:sldMk cId="2452978692" sldId="405"/>
            <ac:spMk id="4" creationId="{708F4AD0-E676-0E46-B35E-30E46BB1FFEF}"/>
          </ac:spMkLst>
        </pc:spChg>
        <pc:spChg chg="del">
          <ac:chgData name="Claire Theobald" userId="e5e96d6a-dffb-4be3-a7c9-5724c0a71d0d" providerId="ADAL" clId="{8C6AC642-1EE6-4961-8F5D-881DD33C1FCA}" dt="2023-01-24T15:09:26.988" v="1760" actId="478"/>
          <ac:spMkLst>
            <pc:docMk/>
            <pc:sldMk cId="2452978692" sldId="405"/>
            <ac:spMk id="5" creationId="{D1AEB21B-6F93-B068-0E59-E15BFD9BB443}"/>
          </ac:spMkLst>
        </pc:spChg>
        <pc:spChg chg="add del mod">
          <ac:chgData name="Claire Theobald" userId="e5e96d6a-dffb-4be3-a7c9-5724c0a71d0d" providerId="ADAL" clId="{8C6AC642-1EE6-4961-8F5D-881DD33C1FCA}" dt="2023-01-24T15:15:22.779" v="1998" actId="478"/>
          <ac:spMkLst>
            <pc:docMk/>
            <pc:sldMk cId="2452978692" sldId="405"/>
            <ac:spMk id="7" creationId="{7E87D9ED-3B0D-103C-A993-C2BE28774C94}"/>
          </ac:spMkLst>
        </pc:spChg>
        <pc:picChg chg="del mod">
          <ac:chgData name="Claire Theobald" userId="e5e96d6a-dffb-4be3-a7c9-5724c0a71d0d" providerId="ADAL" clId="{8C6AC642-1EE6-4961-8F5D-881DD33C1FCA}" dt="2023-01-24T15:15:21.296" v="1997" actId="478"/>
          <ac:picMkLst>
            <pc:docMk/>
            <pc:sldMk cId="2452978692" sldId="405"/>
            <ac:picMk id="3" creationId="{2412CAE4-00E8-5979-4BDB-F2CA7F6DB6F2}"/>
          </ac:picMkLst>
        </pc:picChg>
        <pc:picChg chg="add mod ord modCrop">
          <ac:chgData name="Claire Theobald" userId="e5e96d6a-dffb-4be3-a7c9-5724c0a71d0d" providerId="ADAL" clId="{8C6AC642-1EE6-4961-8F5D-881DD33C1FCA}" dt="2023-01-24T15:40:14.173" v="2407" actId="14100"/>
          <ac:picMkLst>
            <pc:docMk/>
            <pc:sldMk cId="2452978692" sldId="405"/>
            <ac:picMk id="9" creationId="{E4490723-BAC1-0FF6-A261-BF64E516F007}"/>
          </ac:picMkLst>
        </pc:picChg>
        <pc:picChg chg="add mod">
          <ac:chgData name="Claire Theobald" userId="e5e96d6a-dffb-4be3-a7c9-5724c0a71d0d" providerId="ADAL" clId="{8C6AC642-1EE6-4961-8F5D-881DD33C1FCA}" dt="2023-01-24T15:40:18.285" v="2408" actId="14100"/>
          <ac:picMkLst>
            <pc:docMk/>
            <pc:sldMk cId="2452978692" sldId="405"/>
            <ac:picMk id="10" creationId="{0FF23407-70BA-D100-5632-AA2F16DAA36E}"/>
          </ac:picMkLst>
        </pc:picChg>
      </pc:sldChg>
      <pc:sldChg chg="addSp delSp modSp mod">
        <pc:chgData name="Claire Theobald" userId="e5e96d6a-dffb-4be3-a7c9-5724c0a71d0d" providerId="ADAL" clId="{8C6AC642-1EE6-4961-8F5D-881DD33C1FCA}" dt="2023-01-24T15:34:17.422" v="2379" actId="1076"/>
        <pc:sldMkLst>
          <pc:docMk/>
          <pc:sldMk cId="1874749595" sldId="406"/>
        </pc:sldMkLst>
        <pc:spChg chg="mod">
          <ac:chgData name="Claire Theobald" userId="e5e96d6a-dffb-4be3-a7c9-5724c0a71d0d" providerId="ADAL" clId="{8C6AC642-1EE6-4961-8F5D-881DD33C1FCA}" dt="2023-01-24T15:18:32.885" v="2072" actId="1076"/>
          <ac:spMkLst>
            <pc:docMk/>
            <pc:sldMk cId="1874749595" sldId="406"/>
            <ac:spMk id="2" creationId="{467259AD-8722-6E48-9C92-74E659293643}"/>
          </ac:spMkLst>
        </pc:spChg>
        <pc:spChg chg="mod">
          <ac:chgData name="Claire Theobald" userId="e5e96d6a-dffb-4be3-a7c9-5724c0a71d0d" providerId="ADAL" clId="{8C6AC642-1EE6-4961-8F5D-881DD33C1FCA}" dt="2023-01-24T15:32:43.667" v="2366" actId="20577"/>
          <ac:spMkLst>
            <pc:docMk/>
            <pc:sldMk cId="1874749595" sldId="406"/>
            <ac:spMk id="4" creationId="{708F4AD0-E676-0E46-B35E-30E46BB1FFEF}"/>
          </ac:spMkLst>
        </pc:spChg>
        <pc:picChg chg="add mod ord modCrop">
          <ac:chgData name="Claire Theobald" userId="e5e96d6a-dffb-4be3-a7c9-5724c0a71d0d" providerId="ADAL" clId="{8C6AC642-1EE6-4961-8F5D-881DD33C1FCA}" dt="2023-01-24T15:34:17.422" v="2379" actId="1076"/>
          <ac:picMkLst>
            <pc:docMk/>
            <pc:sldMk cId="1874749595" sldId="406"/>
            <ac:picMk id="5" creationId="{A6E87C9E-8925-ABD5-1A64-C0A906797A10}"/>
          </ac:picMkLst>
        </pc:picChg>
        <pc:picChg chg="add mod">
          <ac:chgData name="Claire Theobald" userId="e5e96d6a-dffb-4be3-a7c9-5724c0a71d0d" providerId="ADAL" clId="{8C6AC642-1EE6-4961-8F5D-881DD33C1FCA}" dt="2023-01-24T15:34:17.422" v="2379" actId="1076"/>
          <ac:picMkLst>
            <pc:docMk/>
            <pc:sldMk cId="1874749595" sldId="406"/>
            <ac:picMk id="6" creationId="{DB97EA94-5D5D-A4C7-6D44-1DF5EC75DDFE}"/>
          </ac:picMkLst>
        </pc:picChg>
        <pc:picChg chg="del mod">
          <ac:chgData name="Claire Theobald" userId="e5e96d6a-dffb-4be3-a7c9-5724c0a71d0d" providerId="ADAL" clId="{8C6AC642-1EE6-4961-8F5D-881DD33C1FCA}" dt="2023-01-24T15:23:34.698" v="2167" actId="478"/>
          <ac:picMkLst>
            <pc:docMk/>
            <pc:sldMk cId="1874749595" sldId="406"/>
            <ac:picMk id="9" creationId="{E4490723-BAC1-0FF6-A261-BF64E516F007}"/>
          </ac:picMkLst>
        </pc:picChg>
      </pc:sldChg>
    </pc:docChg>
  </pc:docChgLst>
  <pc:docChgLst>
    <pc:chgData name="WKS29" userId="a6b24869-d8d1-4376-8857-e058a469d459" providerId="ADAL" clId="{92ACFF94-1005-4EBD-98AE-9E2255B029BB}"/>
    <pc:docChg chg="undo custSel addSld delSld modSld sldOrd">
      <pc:chgData name="WKS29" userId="a6b24869-d8d1-4376-8857-e058a469d459" providerId="ADAL" clId="{92ACFF94-1005-4EBD-98AE-9E2255B029BB}" dt="2023-02-07T15:53:16.522" v="3125"/>
      <pc:docMkLst>
        <pc:docMk/>
      </pc:docMkLst>
      <pc:sldChg chg="ord">
        <pc:chgData name="WKS29" userId="a6b24869-d8d1-4376-8857-e058a469d459" providerId="ADAL" clId="{92ACFF94-1005-4EBD-98AE-9E2255B029BB}" dt="2023-02-07T10:15:23.484" v="2"/>
        <pc:sldMkLst>
          <pc:docMk/>
          <pc:sldMk cId="433890173" sldId="284"/>
        </pc:sldMkLst>
      </pc:sldChg>
      <pc:sldChg chg="modSp mod">
        <pc:chgData name="WKS29" userId="a6b24869-d8d1-4376-8857-e058a469d459" providerId="ADAL" clId="{92ACFF94-1005-4EBD-98AE-9E2255B029BB}" dt="2023-02-07T15:23:34.440" v="2768" actId="255"/>
        <pc:sldMkLst>
          <pc:docMk/>
          <pc:sldMk cId="281221578" sldId="297"/>
        </pc:sldMkLst>
        <pc:spChg chg="mod">
          <ac:chgData name="WKS29" userId="a6b24869-d8d1-4376-8857-e058a469d459" providerId="ADAL" clId="{92ACFF94-1005-4EBD-98AE-9E2255B029BB}" dt="2023-02-07T15:23:34.440" v="2768" actId="255"/>
          <ac:spMkLst>
            <pc:docMk/>
            <pc:sldMk cId="281221578" sldId="297"/>
            <ac:spMk id="2" creationId="{6451674F-D3DB-9C4A-887A-D21ADA091C1C}"/>
          </ac:spMkLst>
        </pc:spChg>
      </pc:sldChg>
      <pc:sldChg chg="modSp add del mod">
        <pc:chgData name="WKS29" userId="a6b24869-d8d1-4376-8857-e058a469d459" providerId="ADAL" clId="{92ACFF94-1005-4EBD-98AE-9E2255B029BB}" dt="2023-02-07T15:18:02.397" v="2718"/>
        <pc:sldMkLst>
          <pc:docMk/>
          <pc:sldMk cId="2925647146" sldId="309"/>
        </pc:sldMkLst>
        <pc:spChg chg="mod">
          <ac:chgData name="WKS29" userId="a6b24869-d8d1-4376-8857-e058a469d459" providerId="ADAL" clId="{92ACFF94-1005-4EBD-98AE-9E2255B029BB}" dt="2023-02-07T15:18:02.397" v="2718"/>
          <ac:spMkLst>
            <pc:docMk/>
            <pc:sldMk cId="2925647146" sldId="309"/>
            <ac:spMk id="2" creationId="{00000000-0000-0000-0000-000000000000}"/>
          </ac:spMkLst>
        </pc:spChg>
      </pc:sldChg>
      <pc:sldChg chg="del">
        <pc:chgData name="WKS29" userId="a6b24869-d8d1-4376-8857-e058a469d459" providerId="ADAL" clId="{92ACFF94-1005-4EBD-98AE-9E2255B029BB}" dt="2023-02-07T11:27:00.614" v="1175" actId="47"/>
        <pc:sldMkLst>
          <pc:docMk/>
          <pc:sldMk cId="2479805957" sldId="383"/>
        </pc:sldMkLst>
      </pc:sldChg>
      <pc:sldChg chg="addSp delSp modSp mod modAnim modNotesTx">
        <pc:chgData name="WKS29" userId="a6b24869-d8d1-4376-8857-e058a469d459" providerId="ADAL" clId="{92ACFF94-1005-4EBD-98AE-9E2255B029BB}" dt="2023-02-07T15:28:44.228" v="2935"/>
        <pc:sldMkLst>
          <pc:docMk/>
          <pc:sldMk cId="1581357006" sldId="407"/>
        </pc:sldMkLst>
        <pc:spChg chg="mod">
          <ac:chgData name="WKS29" userId="a6b24869-d8d1-4376-8857-e058a469d459" providerId="ADAL" clId="{92ACFF94-1005-4EBD-98AE-9E2255B029BB}" dt="2023-02-07T15:24:06.272" v="2769" actId="1076"/>
          <ac:spMkLst>
            <pc:docMk/>
            <pc:sldMk cId="1581357006" sldId="407"/>
            <ac:spMk id="2" creationId="{467259AD-8722-6E48-9C92-74E659293643}"/>
          </ac:spMkLst>
        </pc:spChg>
        <pc:spChg chg="add del mod">
          <ac:chgData name="WKS29" userId="a6b24869-d8d1-4376-8857-e058a469d459" providerId="ADAL" clId="{92ACFF94-1005-4EBD-98AE-9E2255B029BB}" dt="2023-02-07T15:25:59.464" v="2853" actId="478"/>
          <ac:spMkLst>
            <pc:docMk/>
            <pc:sldMk cId="1581357006" sldId="407"/>
            <ac:spMk id="3" creationId="{7C997B26-1466-6DE3-AD67-83E325D92FBF}"/>
          </ac:spMkLst>
        </pc:spChg>
        <pc:spChg chg="add mod">
          <ac:chgData name="WKS29" userId="a6b24869-d8d1-4376-8857-e058a469d459" providerId="ADAL" clId="{92ACFF94-1005-4EBD-98AE-9E2255B029BB}" dt="2023-02-07T15:27:47.640" v="2923" actId="1076"/>
          <ac:spMkLst>
            <pc:docMk/>
            <pc:sldMk cId="1581357006" sldId="407"/>
            <ac:spMk id="4" creationId="{449D2667-A8A1-872D-F62A-57AE1E1BDC98}"/>
          </ac:spMkLst>
        </pc:spChg>
        <pc:spChg chg="del mod">
          <ac:chgData name="WKS29" userId="a6b24869-d8d1-4376-8857-e058a469d459" providerId="ADAL" clId="{92ACFF94-1005-4EBD-98AE-9E2255B029BB}" dt="2023-02-07T10:22:18.012" v="143" actId="478"/>
          <ac:spMkLst>
            <pc:docMk/>
            <pc:sldMk cId="1581357006" sldId="407"/>
            <ac:spMk id="4" creationId="{708F4AD0-E676-0E46-B35E-30E46BB1FFEF}"/>
          </ac:spMkLst>
        </pc:spChg>
        <pc:spChg chg="add del mod">
          <ac:chgData name="WKS29" userId="a6b24869-d8d1-4376-8857-e058a469d459" providerId="ADAL" clId="{92ACFF94-1005-4EBD-98AE-9E2255B029BB}" dt="2023-02-07T10:16:55.360" v="6" actId="478"/>
          <ac:spMkLst>
            <pc:docMk/>
            <pc:sldMk cId="1581357006" sldId="407"/>
            <ac:spMk id="5" creationId="{8B26C4D6-4F35-5442-32B9-CFF4B14EC5BC}"/>
          </ac:spMkLst>
        </pc:spChg>
        <pc:spChg chg="add del mod">
          <ac:chgData name="WKS29" userId="a6b24869-d8d1-4376-8857-e058a469d459" providerId="ADAL" clId="{92ACFF94-1005-4EBD-98AE-9E2255B029BB}" dt="2023-02-07T10:22:20.289" v="144" actId="478"/>
          <ac:spMkLst>
            <pc:docMk/>
            <pc:sldMk cId="1581357006" sldId="407"/>
            <ac:spMk id="8" creationId="{C2653D00-98E1-CEEA-E83D-920A9334411C}"/>
          </ac:spMkLst>
        </pc:spChg>
        <pc:spChg chg="mod">
          <ac:chgData name="WKS29" userId="a6b24869-d8d1-4376-8857-e058a469d459" providerId="ADAL" clId="{92ACFF94-1005-4EBD-98AE-9E2255B029BB}" dt="2023-02-07T13:13:00.855" v="1427" actId="1076"/>
          <ac:spMkLst>
            <pc:docMk/>
            <pc:sldMk cId="1581357006" sldId="407"/>
            <ac:spMk id="12" creationId="{C3DF3B5F-B872-07AA-162B-AE5D090AAAE9}"/>
          </ac:spMkLst>
        </pc:spChg>
        <pc:grpChg chg="add mod">
          <ac:chgData name="WKS29" userId="a6b24869-d8d1-4376-8857-e058a469d459" providerId="ADAL" clId="{92ACFF94-1005-4EBD-98AE-9E2255B029BB}" dt="2023-02-07T13:13:00.855" v="1427" actId="1076"/>
          <ac:grpSpMkLst>
            <pc:docMk/>
            <pc:sldMk cId="1581357006" sldId="407"/>
            <ac:grpSpMk id="10" creationId="{8C758986-F6CC-ED05-AC4A-DDE0FB7589DA}"/>
          </ac:grpSpMkLst>
        </pc:grpChg>
        <pc:graphicFrameChg chg="add del mod modGraphic">
          <ac:chgData name="WKS29" userId="a6b24869-d8d1-4376-8857-e058a469d459" providerId="ADAL" clId="{92ACFF94-1005-4EBD-98AE-9E2255B029BB}" dt="2023-02-07T15:15:22.330" v="2679"/>
          <ac:graphicFrameMkLst>
            <pc:docMk/>
            <pc:sldMk cId="1581357006" sldId="407"/>
            <ac:graphicFrameMk id="9" creationId="{1C9FFF20-56A3-0291-FFB7-7D310AA312A7}"/>
          </ac:graphicFrameMkLst>
        </pc:graphicFrameChg>
        <pc:picChg chg="del mod">
          <ac:chgData name="WKS29" userId="a6b24869-d8d1-4376-8857-e058a469d459" providerId="ADAL" clId="{92ACFF94-1005-4EBD-98AE-9E2255B029BB}" dt="2023-02-07T10:16:50.979" v="5" actId="478"/>
          <ac:picMkLst>
            <pc:docMk/>
            <pc:sldMk cId="1581357006" sldId="407"/>
            <ac:picMk id="6" creationId="{5C2BD26F-F891-DC7B-FCA3-81C101E4FFAC}"/>
          </ac:picMkLst>
        </pc:picChg>
        <pc:picChg chg="mod">
          <ac:chgData name="WKS29" userId="a6b24869-d8d1-4376-8857-e058a469d459" providerId="ADAL" clId="{92ACFF94-1005-4EBD-98AE-9E2255B029BB}" dt="2023-02-07T13:13:00.855" v="1427" actId="1076"/>
          <ac:picMkLst>
            <pc:docMk/>
            <pc:sldMk cId="1581357006" sldId="407"/>
            <ac:picMk id="11" creationId="{C5FBEB00-95B3-E8A1-AADA-1DDA3600F98A}"/>
          </ac:picMkLst>
        </pc:picChg>
      </pc:sldChg>
      <pc:sldChg chg="addSp delSp modSp mod ord modAnim">
        <pc:chgData name="WKS29" userId="a6b24869-d8d1-4376-8857-e058a469d459" providerId="ADAL" clId="{92ACFF94-1005-4EBD-98AE-9E2255B029BB}" dt="2023-02-07T15:28:39.991" v="2934"/>
        <pc:sldMkLst>
          <pc:docMk/>
          <pc:sldMk cId="4249630575" sldId="408"/>
        </pc:sldMkLst>
        <pc:spChg chg="mod">
          <ac:chgData name="WKS29" userId="a6b24869-d8d1-4376-8857-e058a469d459" providerId="ADAL" clId="{92ACFF94-1005-4EBD-98AE-9E2255B029BB}" dt="2023-02-07T15:24:13.959" v="2795" actId="20577"/>
          <ac:spMkLst>
            <pc:docMk/>
            <pc:sldMk cId="4249630575" sldId="408"/>
            <ac:spMk id="2" creationId="{467259AD-8722-6E48-9C92-74E659293643}"/>
          </ac:spMkLst>
        </pc:spChg>
        <pc:spChg chg="add del mod">
          <ac:chgData name="WKS29" userId="a6b24869-d8d1-4376-8857-e058a469d459" providerId="ADAL" clId="{92ACFF94-1005-4EBD-98AE-9E2255B029BB}" dt="2023-02-07T15:25:01.666" v="2822" actId="478"/>
          <ac:spMkLst>
            <pc:docMk/>
            <pc:sldMk cId="4249630575" sldId="408"/>
            <ac:spMk id="3" creationId="{2DC88843-A74D-307A-CC59-0C625CAC98A4}"/>
          </ac:spMkLst>
        </pc:spChg>
        <pc:spChg chg="add del mod">
          <ac:chgData name="WKS29" userId="a6b24869-d8d1-4376-8857-e058a469d459" providerId="ADAL" clId="{92ACFF94-1005-4EBD-98AE-9E2255B029BB}" dt="2023-02-07T10:49:49.391" v="759" actId="21"/>
          <ac:spMkLst>
            <pc:docMk/>
            <pc:sldMk cId="4249630575" sldId="408"/>
            <ac:spMk id="3" creationId="{9B9AB698-8189-0D22-9619-995D6C6575A4}"/>
          </ac:spMkLst>
        </pc:spChg>
        <pc:spChg chg="add del mod">
          <ac:chgData name="WKS29" userId="a6b24869-d8d1-4376-8857-e058a469d459" providerId="ADAL" clId="{92ACFF94-1005-4EBD-98AE-9E2255B029BB}" dt="2023-02-07T15:26:02.307" v="2854" actId="478"/>
          <ac:spMkLst>
            <pc:docMk/>
            <pc:sldMk cId="4249630575" sldId="408"/>
            <ac:spMk id="4" creationId="{B0AD7F9A-9D47-2516-FA8C-82B025AC1274}"/>
          </ac:spMkLst>
        </pc:spChg>
        <pc:spChg chg="add mod">
          <ac:chgData name="WKS29" userId="a6b24869-d8d1-4376-8857-e058a469d459" providerId="ADAL" clId="{92ACFF94-1005-4EBD-98AE-9E2255B029BB}" dt="2023-02-07T15:28:20.192" v="2931" actId="1076"/>
          <ac:spMkLst>
            <pc:docMk/>
            <pc:sldMk cId="4249630575" sldId="408"/>
            <ac:spMk id="5" creationId="{EA8AD90D-F77F-E8E4-B55B-9639BA1E356B}"/>
          </ac:spMkLst>
        </pc:spChg>
        <pc:spChg chg="mod">
          <ac:chgData name="WKS29" userId="a6b24869-d8d1-4376-8857-e058a469d459" providerId="ADAL" clId="{92ACFF94-1005-4EBD-98AE-9E2255B029BB}" dt="2023-02-07T13:40:48.073" v="2068" actId="1076"/>
          <ac:spMkLst>
            <pc:docMk/>
            <pc:sldMk cId="4249630575" sldId="408"/>
            <ac:spMk id="7" creationId="{472FF904-A807-DFB3-092E-B895D2D60592}"/>
          </ac:spMkLst>
        </pc:spChg>
        <pc:grpChg chg="add mod">
          <ac:chgData name="WKS29" userId="a6b24869-d8d1-4376-8857-e058a469d459" providerId="ADAL" clId="{92ACFF94-1005-4EBD-98AE-9E2255B029BB}" dt="2023-02-07T13:40:48.073" v="2068" actId="1076"/>
          <ac:grpSpMkLst>
            <pc:docMk/>
            <pc:sldMk cId="4249630575" sldId="408"/>
            <ac:grpSpMk id="5" creationId="{6922D075-49D7-D6ED-1B4A-004DA3364694}"/>
          </ac:grpSpMkLst>
        </pc:grpChg>
        <pc:graphicFrameChg chg="mod modGraphic">
          <ac:chgData name="WKS29" userId="a6b24869-d8d1-4376-8857-e058a469d459" providerId="ADAL" clId="{92ACFF94-1005-4EBD-98AE-9E2255B029BB}" dt="2023-02-07T15:24:39.818" v="2815" actId="1076"/>
          <ac:graphicFrameMkLst>
            <pc:docMk/>
            <pc:sldMk cId="4249630575" sldId="408"/>
            <ac:graphicFrameMk id="9" creationId="{1C9FFF20-56A3-0291-FFB7-7D310AA312A7}"/>
          </ac:graphicFrameMkLst>
        </pc:graphicFrameChg>
        <pc:picChg chg="add del mod">
          <ac:chgData name="WKS29" userId="a6b24869-d8d1-4376-8857-e058a469d459" providerId="ADAL" clId="{92ACFF94-1005-4EBD-98AE-9E2255B029BB}" dt="2023-02-07T11:13:51.199" v="1139"/>
          <ac:picMkLst>
            <pc:docMk/>
            <pc:sldMk cId="4249630575" sldId="408"/>
            <ac:picMk id="4" creationId="{A1946312-C927-4FFB-D205-E8DBF3BDE05F}"/>
          </ac:picMkLst>
        </pc:picChg>
        <pc:picChg chg="mod">
          <ac:chgData name="WKS29" userId="a6b24869-d8d1-4376-8857-e058a469d459" providerId="ADAL" clId="{92ACFF94-1005-4EBD-98AE-9E2255B029BB}" dt="2023-02-07T13:40:48.073" v="2068" actId="1076"/>
          <ac:picMkLst>
            <pc:docMk/>
            <pc:sldMk cId="4249630575" sldId="408"/>
            <ac:picMk id="6" creationId="{1E134E37-ECDB-9826-769C-D4B9558380F3}"/>
          </ac:picMkLst>
        </pc:picChg>
        <pc:picChg chg="add del mod">
          <ac:chgData name="WKS29" userId="a6b24869-d8d1-4376-8857-e058a469d459" providerId="ADAL" clId="{92ACFF94-1005-4EBD-98AE-9E2255B029BB}" dt="2023-02-07T10:48:47.648" v="749"/>
          <ac:picMkLst>
            <pc:docMk/>
            <pc:sldMk cId="4249630575" sldId="408"/>
            <ac:picMk id="1026" creationId="{11B3F23D-C27D-6D46-AE51-B2144A29F6C1}"/>
          </ac:picMkLst>
        </pc:picChg>
        <pc:picChg chg="add del mod">
          <ac:chgData name="WKS29" userId="a6b24869-d8d1-4376-8857-e058a469d459" providerId="ADAL" clId="{92ACFF94-1005-4EBD-98AE-9E2255B029BB}" dt="2023-02-07T10:49:49.391" v="759" actId="21"/>
          <ac:picMkLst>
            <pc:docMk/>
            <pc:sldMk cId="4249630575" sldId="408"/>
            <ac:picMk id="1028" creationId="{10D4D2D9-46D2-4CA2-13AA-5CE457DD4FD9}"/>
          </ac:picMkLst>
        </pc:picChg>
      </pc:sldChg>
      <pc:sldChg chg="addSp modSp mod modAnim">
        <pc:chgData name="WKS29" userId="a6b24869-d8d1-4376-8857-e058a469d459" providerId="ADAL" clId="{92ACFF94-1005-4EBD-98AE-9E2255B029BB}" dt="2023-02-07T15:33:15.957" v="2996" actId="20577"/>
        <pc:sldMkLst>
          <pc:docMk/>
          <pc:sldMk cId="953359177" sldId="409"/>
        </pc:sldMkLst>
        <pc:spChg chg="mod">
          <ac:chgData name="WKS29" userId="a6b24869-d8d1-4376-8857-e058a469d459" providerId="ADAL" clId="{92ACFF94-1005-4EBD-98AE-9E2255B029BB}" dt="2023-02-07T15:33:15.957" v="2996" actId="20577"/>
          <ac:spMkLst>
            <pc:docMk/>
            <pc:sldMk cId="953359177" sldId="409"/>
            <ac:spMk id="2" creationId="{467259AD-8722-6E48-9C92-74E659293643}"/>
          </ac:spMkLst>
        </pc:spChg>
        <pc:spChg chg="add mod">
          <ac:chgData name="WKS29" userId="a6b24869-d8d1-4376-8857-e058a469d459" providerId="ADAL" clId="{92ACFF94-1005-4EBD-98AE-9E2255B029BB}" dt="2023-02-07T15:28:04.112" v="2927" actId="1076"/>
          <ac:spMkLst>
            <pc:docMk/>
            <pc:sldMk cId="953359177" sldId="409"/>
            <ac:spMk id="3" creationId="{7032A30A-7F75-5F81-C512-A231E5F5774B}"/>
          </ac:spMkLst>
        </pc:spChg>
        <pc:graphicFrameChg chg="mod modGraphic">
          <ac:chgData name="WKS29" userId="a6b24869-d8d1-4376-8857-e058a469d459" providerId="ADAL" clId="{92ACFF94-1005-4EBD-98AE-9E2255B029BB}" dt="2023-02-07T15:28:23.235" v="2933" actId="20577"/>
          <ac:graphicFrameMkLst>
            <pc:docMk/>
            <pc:sldMk cId="953359177" sldId="409"/>
            <ac:graphicFrameMk id="9" creationId="{1C9FFF20-56A3-0291-FFB7-7D310AA312A7}"/>
          </ac:graphicFrameMkLst>
        </pc:graphicFrameChg>
      </pc:sldChg>
      <pc:sldChg chg="addSp delSp modSp mod">
        <pc:chgData name="WKS29" userId="a6b24869-d8d1-4376-8857-e058a469d459" providerId="ADAL" clId="{92ACFF94-1005-4EBD-98AE-9E2255B029BB}" dt="2023-02-07T13:32:20.432" v="1969" actId="113"/>
        <pc:sldMkLst>
          <pc:docMk/>
          <pc:sldMk cId="412675019" sldId="410"/>
        </pc:sldMkLst>
        <pc:spChg chg="mod">
          <ac:chgData name="WKS29" userId="a6b24869-d8d1-4376-8857-e058a469d459" providerId="ADAL" clId="{92ACFF94-1005-4EBD-98AE-9E2255B029BB}" dt="2023-02-07T13:10:26.104" v="1407" actId="114"/>
          <ac:spMkLst>
            <pc:docMk/>
            <pc:sldMk cId="412675019" sldId="410"/>
            <ac:spMk id="2" creationId="{467259AD-8722-6E48-9C92-74E659293643}"/>
          </ac:spMkLst>
        </pc:spChg>
        <pc:spChg chg="add mod">
          <ac:chgData name="WKS29" userId="a6b24869-d8d1-4376-8857-e058a469d459" providerId="ADAL" clId="{92ACFF94-1005-4EBD-98AE-9E2255B029BB}" dt="2023-02-07T11:14:26.846" v="1149" actId="1076"/>
          <ac:spMkLst>
            <pc:docMk/>
            <pc:sldMk cId="412675019" sldId="410"/>
            <ac:spMk id="4" creationId="{0CE3F3F4-7A56-5559-F535-38D6D03C2DF7}"/>
          </ac:spMkLst>
        </pc:spChg>
        <pc:grpChg chg="add del mod">
          <ac:chgData name="WKS29" userId="a6b24869-d8d1-4376-8857-e058a469d459" providerId="ADAL" clId="{92ACFF94-1005-4EBD-98AE-9E2255B029BB}" dt="2023-02-07T11:14:29.621" v="1150" actId="21"/>
          <ac:grpSpMkLst>
            <pc:docMk/>
            <pc:sldMk cId="412675019" sldId="410"/>
            <ac:grpSpMk id="5" creationId="{D75891BE-C8CC-29F7-4B6E-05CE2A441746}"/>
          </ac:grpSpMkLst>
        </pc:grpChg>
        <pc:graphicFrameChg chg="mod modGraphic">
          <ac:chgData name="WKS29" userId="a6b24869-d8d1-4376-8857-e058a469d459" providerId="ADAL" clId="{92ACFF94-1005-4EBD-98AE-9E2255B029BB}" dt="2023-02-07T13:32:20.432" v="1969" actId="113"/>
          <ac:graphicFrameMkLst>
            <pc:docMk/>
            <pc:sldMk cId="412675019" sldId="410"/>
            <ac:graphicFrameMk id="9" creationId="{1C9FFF20-56A3-0291-FFB7-7D310AA312A7}"/>
          </ac:graphicFrameMkLst>
        </pc:graphicFrameChg>
        <pc:picChg chg="add del mod">
          <ac:chgData name="WKS29" userId="a6b24869-d8d1-4376-8857-e058a469d459" providerId="ADAL" clId="{92ACFF94-1005-4EBD-98AE-9E2255B029BB}" dt="2023-02-07T11:14:26.846" v="1149" actId="1076"/>
          <ac:picMkLst>
            <pc:docMk/>
            <pc:sldMk cId="412675019" sldId="410"/>
            <ac:picMk id="3" creationId="{FAD95028-6801-096B-409E-51FF1056162D}"/>
          </ac:picMkLst>
        </pc:picChg>
        <pc:picChg chg="add mod">
          <ac:chgData name="WKS29" userId="a6b24869-d8d1-4376-8857-e058a469d459" providerId="ADAL" clId="{92ACFF94-1005-4EBD-98AE-9E2255B029BB}" dt="2023-02-07T13:11:16.863" v="1414" actId="1076"/>
          <ac:picMkLst>
            <pc:docMk/>
            <pc:sldMk cId="412675019" sldId="410"/>
            <ac:picMk id="7" creationId="{2BC87661-EDCC-C7BB-FCE4-C5CF199F443F}"/>
          </ac:picMkLst>
        </pc:picChg>
      </pc:sldChg>
      <pc:sldChg chg="modSp mod">
        <pc:chgData name="WKS29" userId="a6b24869-d8d1-4376-8857-e058a469d459" providerId="ADAL" clId="{92ACFF94-1005-4EBD-98AE-9E2255B029BB}" dt="2023-02-07T15:31:29.975" v="2950" actId="113"/>
        <pc:sldMkLst>
          <pc:docMk/>
          <pc:sldMk cId="3206180177" sldId="410"/>
        </pc:sldMkLst>
        <pc:spChg chg="mod">
          <ac:chgData name="WKS29" userId="a6b24869-d8d1-4376-8857-e058a469d459" providerId="ADAL" clId="{92ACFF94-1005-4EBD-98AE-9E2255B029BB}" dt="2023-02-07T15:22:49.729" v="2760" actId="114"/>
          <ac:spMkLst>
            <pc:docMk/>
            <pc:sldMk cId="3206180177" sldId="410"/>
            <ac:spMk id="2" creationId="{467259AD-8722-6E48-9C92-74E659293643}"/>
          </ac:spMkLst>
        </pc:spChg>
        <pc:graphicFrameChg chg="modGraphic">
          <ac:chgData name="WKS29" userId="a6b24869-d8d1-4376-8857-e058a469d459" providerId="ADAL" clId="{92ACFF94-1005-4EBD-98AE-9E2255B029BB}" dt="2023-02-07T15:31:29.975" v="2950" actId="113"/>
          <ac:graphicFrameMkLst>
            <pc:docMk/>
            <pc:sldMk cId="3206180177" sldId="410"/>
            <ac:graphicFrameMk id="9" creationId="{1C9FFF20-56A3-0291-FFB7-7D310AA312A7}"/>
          </ac:graphicFrameMkLst>
        </pc:graphicFrameChg>
      </pc:sldChg>
      <pc:sldChg chg="modSp mod">
        <pc:chgData name="WKS29" userId="a6b24869-d8d1-4376-8857-e058a469d459" providerId="ADAL" clId="{92ACFF94-1005-4EBD-98AE-9E2255B029BB}" dt="2023-02-07T15:23:04.336" v="2764" actId="1076"/>
        <pc:sldMkLst>
          <pc:docMk/>
          <pc:sldMk cId="3143297075" sldId="413"/>
        </pc:sldMkLst>
        <pc:spChg chg="mod">
          <ac:chgData name="WKS29" userId="a6b24869-d8d1-4376-8857-e058a469d459" providerId="ADAL" clId="{92ACFF94-1005-4EBD-98AE-9E2255B029BB}" dt="2023-02-07T15:23:04.336" v="2764" actId="1076"/>
          <ac:spMkLst>
            <pc:docMk/>
            <pc:sldMk cId="3143297075" sldId="413"/>
            <ac:spMk id="4" creationId="{708F4AD0-E676-0E46-B35E-30E46BB1FFEF}"/>
          </ac:spMkLst>
        </pc:spChg>
        <pc:picChg chg="mod">
          <ac:chgData name="WKS29" userId="a6b24869-d8d1-4376-8857-e058a469d459" providerId="ADAL" clId="{92ACFF94-1005-4EBD-98AE-9E2255B029BB}" dt="2023-02-07T15:23:01.992" v="2763" actId="1076"/>
          <ac:picMkLst>
            <pc:docMk/>
            <pc:sldMk cId="3143297075" sldId="413"/>
            <ac:picMk id="6" creationId="{5C2BD26F-F891-DC7B-FCA3-81C101E4FFAC}"/>
          </ac:picMkLst>
        </pc:picChg>
      </pc:sldChg>
      <pc:sldChg chg="addSp delSp modSp new mod modAnim">
        <pc:chgData name="WKS29" userId="a6b24869-d8d1-4376-8857-e058a469d459" providerId="ADAL" clId="{92ACFF94-1005-4EBD-98AE-9E2255B029BB}" dt="2023-02-07T15:22:45.442" v="2759" actId="114"/>
        <pc:sldMkLst>
          <pc:docMk/>
          <pc:sldMk cId="1052645446" sldId="414"/>
        </pc:sldMkLst>
        <pc:spChg chg="del">
          <ac:chgData name="WKS29" userId="a6b24869-d8d1-4376-8857-e058a469d459" providerId="ADAL" clId="{92ACFF94-1005-4EBD-98AE-9E2255B029BB}" dt="2023-02-07T14:54:04.143" v="2079"/>
          <ac:spMkLst>
            <pc:docMk/>
            <pc:sldMk cId="1052645446" sldId="414"/>
            <ac:spMk id="2" creationId="{45A247DF-7A10-6B26-8C87-295D6E8FB22E}"/>
          </ac:spMkLst>
        </pc:spChg>
        <pc:spChg chg="del mod">
          <ac:chgData name="WKS29" userId="a6b24869-d8d1-4376-8857-e058a469d459" providerId="ADAL" clId="{92ACFF94-1005-4EBD-98AE-9E2255B029BB}" dt="2023-02-07T14:53:51.970" v="2075" actId="478"/>
          <ac:spMkLst>
            <pc:docMk/>
            <pc:sldMk cId="1052645446" sldId="414"/>
            <ac:spMk id="3" creationId="{DEB2E4A4-EA82-58E6-B1C8-19FD55AD757E}"/>
          </ac:spMkLst>
        </pc:spChg>
        <pc:spChg chg="del">
          <ac:chgData name="WKS29" userId="a6b24869-d8d1-4376-8857-e058a469d459" providerId="ADAL" clId="{92ACFF94-1005-4EBD-98AE-9E2255B029BB}" dt="2023-02-07T14:53:50.997" v="2073" actId="478"/>
          <ac:spMkLst>
            <pc:docMk/>
            <pc:sldMk cId="1052645446" sldId="414"/>
            <ac:spMk id="4" creationId="{76121569-9162-CB36-88AD-1F7061BF76DB}"/>
          </ac:spMkLst>
        </pc:spChg>
        <pc:spChg chg="add del mod">
          <ac:chgData name="WKS29" userId="a6b24869-d8d1-4376-8857-e058a469d459" providerId="ADAL" clId="{92ACFF94-1005-4EBD-98AE-9E2255B029BB}" dt="2023-02-07T14:54:02.541" v="2078" actId="478"/>
          <ac:spMkLst>
            <pc:docMk/>
            <pc:sldMk cId="1052645446" sldId="414"/>
            <ac:spMk id="5" creationId="{3D50C780-E682-6933-D409-9D76D05108E5}"/>
          </ac:spMkLst>
        </pc:spChg>
        <pc:spChg chg="add mod">
          <ac:chgData name="WKS29" userId="a6b24869-d8d1-4376-8857-e058a469d459" providerId="ADAL" clId="{92ACFF94-1005-4EBD-98AE-9E2255B029BB}" dt="2023-02-07T14:54:08.292" v="2081" actId="1076"/>
          <ac:spMkLst>
            <pc:docMk/>
            <pc:sldMk cId="1052645446" sldId="414"/>
            <ac:spMk id="6" creationId="{C900F7E3-F6E5-F90C-57B0-020A2129E42B}"/>
          </ac:spMkLst>
        </pc:spChg>
        <pc:spChg chg="add mod">
          <ac:chgData name="WKS29" userId="a6b24869-d8d1-4376-8857-e058a469d459" providerId="ADAL" clId="{92ACFF94-1005-4EBD-98AE-9E2255B029BB}" dt="2023-02-07T15:22:45.442" v="2759" actId="114"/>
          <ac:spMkLst>
            <pc:docMk/>
            <pc:sldMk cId="1052645446" sldId="414"/>
            <ac:spMk id="9" creationId="{3A7459E7-0E2D-AD1E-D79B-DE4A5F90AA5A}"/>
          </ac:spMkLst>
        </pc:spChg>
        <pc:picChg chg="add del mod">
          <ac:chgData name="WKS29" userId="a6b24869-d8d1-4376-8857-e058a469d459" providerId="ADAL" clId="{92ACFF94-1005-4EBD-98AE-9E2255B029BB}" dt="2023-02-07T14:56:50.201" v="2087" actId="478"/>
          <ac:picMkLst>
            <pc:docMk/>
            <pc:sldMk cId="1052645446" sldId="414"/>
            <ac:picMk id="7" creationId="{5D57E967-6298-198E-79BF-CFA924217253}"/>
          </ac:picMkLst>
        </pc:picChg>
        <pc:picChg chg="add mod">
          <ac:chgData name="WKS29" userId="a6b24869-d8d1-4376-8857-e058a469d459" providerId="ADAL" clId="{92ACFF94-1005-4EBD-98AE-9E2255B029BB}" dt="2023-02-07T14:57:04.961" v="2091" actId="208"/>
          <ac:picMkLst>
            <pc:docMk/>
            <pc:sldMk cId="1052645446" sldId="414"/>
            <ac:picMk id="8" creationId="{2C393C6B-A6AC-0E72-4C02-0483CF1BDF01}"/>
          </ac:picMkLst>
        </pc:picChg>
        <pc:picChg chg="add mod ord">
          <ac:chgData name="WKS29" userId="a6b24869-d8d1-4376-8857-e058a469d459" providerId="ADAL" clId="{92ACFF94-1005-4EBD-98AE-9E2255B029BB}" dt="2023-02-07T14:57:04.961" v="2091" actId="208"/>
          <ac:picMkLst>
            <pc:docMk/>
            <pc:sldMk cId="1052645446" sldId="414"/>
            <ac:picMk id="11" creationId="{613629F7-0619-B99A-4C80-5EE9190FFF8E}"/>
          </ac:picMkLst>
        </pc:picChg>
      </pc:sldChg>
      <pc:sldChg chg="addSp delSp modSp new mod modAnim">
        <pc:chgData name="WKS29" userId="a6b24869-d8d1-4376-8857-e058a469d459" providerId="ADAL" clId="{92ACFF94-1005-4EBD-98AE-9E2255B029BB}" dt="2023-02-07T14:59:13.305" v="2115" actId="1076"/>
        <pc:sldMkLst>
          <pc:docMk/>
          <pc:sldMk cId="3901927491" sldId="415"/>
        </pc:sldMkLst>
        <pc:spChg chg="del">
          <ac:chgData name="WKS29" userId="a6b24869-d8d1-4376-8857-e058a469d459" providerId="ADAL" clId="{92ACFF94-1005-4EBD-98AE-9E2255B029BB}" dt="2023-02-07T14:58:42.453" v="2107" actId="478"/>
          <ac:spMkLst>
            <pc:docMk/>
            <pc:sldMk cId="3901927491" sldId="415"/>
            <ac:spMk id="2" creationId="{975E7F89-01D5-D8A3-4264-013855F7C22E}"/>
          </ac:spMkLst>
        </pc:spChg>
        <pc:spChg chg="del">
          <ac:chgData name="WKS29" userId="a6b24869-d8d1-4376-8857-e058a469d459" providerId="ADAL" clId="{92ACFF94-1005-4EBD-98AE-9E2255B029BB}" dt="2023-02-07T14:58:40.333" v="2105" actId="478"/>
          <ac:spMkLst>
            <pc:docMk/>
            <pc:sldMk cId="3901927491" sldId="415"/>
            <ac:spMk id="3" creationId="{ABB384E2-7C10-3D64-4C10-DAE6215F654B}"/>
          </ac:spMkLst>
        </pc:spChg>
        <pc:spChg chg="del">
          <ac:chgData name="WKS29" userId="a6b24869-d8d1-4376-8857-e058a469d459" providerId="ADAL" clId="{92ACFF94-1005-4EBD-98AE-9E2255B029BB}" dt="2023-02-07T14:58:41.786" v="2106" actId="478"/>
          <ac:spMkLst>
            <pc:docMk/>
            <pc:sldMk cId="3901927491" sldId="415"/>
            <ac:spMk id="4" creationId="{E916456F-05BD-B0B3-FFDD-18F2D76FD769}"/>
          </ac:spMkLst>
        </pc:spChg>
        <pc:spChg chg="add mod">
          <ac:chgData name="WKS29" userId="a6b24869-d8d1-4376-8857-e058a469d459" providerId="ADAL" clId="{92ACFF94-1005-4EBD-98AE-9E2255B029BB}" dt="2023-02-07T14:59:13.305" v="2115" actId="1076"/>
          <ac:spMkLst>
            <pc:docMk/>
            <pc:sldMk cId="3901927491" sldId="415"/>
            <ac:spMk id="5" creationId="{8E3906D5-E569-3C1B-0910-BB24426927DB}"/>
          </ac:spMkLst>
        </pc:spChg>
        <pc:spChg chg="add mod">
          <ac:chgData name="WKS29" userId="a6b24869-d8d1-4376-8857-e058a469d459" providerId="ADAL" clId="{92ACFF94-1005-4EBD-98AE-9E2255B029BB}" dt="2023-02-07T14:58:47.403" v="2110" actId="1076"/>
          <ac:spMkLst>
            <pc:docMk/>
            <pc:sldMk cId="3901927491" sldId="415"/>
            <ac:spMk id="6" creationId="{D1FAF39A-D565-2B0C-260C-78D118078F4F}"/>
          </ac:spMkLst>
        </pc:spChg>
        <pc:spChg chg="add mod">
          <ac:chgData name="WKS29" userId="a6b24869-d8d1-4376-8857-e058a469d459" providerId="ADAL" clId="{92ACFF94-1005-4EBD-98AE-9E2255B029BB}" dt="2023-02-07T14:58:51.295" v="2111" actId="255"/>
          <ac:spMkLst>
            <pc:docMk/>
            <pc:sldMk cId="3901927491" sldId="415"/>
            <ac:spMk id="9" creationId="{62743DF2-038B-2526-F499-25918D6A87EC}"/>
          </ac:spMkLst>
        </pc:spChg>
        <pc:picChg chg="add mod">
          <ac:chgData name="WKS29" userId="a6b24869-d8d1-4376-8857-e058a469d459" providerId="ADAL" clId="{92ACFF94-1005-4EBD-98AE-9E2255B029BB}" dt="2023-02-07T14:58:47.403" v="2110" actId="1076"/>
          <ac:picMkLst>
            <pc:docMk/>
            <pc:sldMk cId="3901927491" sldId="415"/>
            <ac:picMk id="7" creationId="{5B7B112F-9DE9-437C-482A-E45F8557B8E5}"/>
          </ac:picMkLst>
        </pc:picChg>
        <pc:picChg chg="add mod">
          <ac:chgData name="WKS29" userId="a6b24869-d8d1-4376-8857-e058a469d459" providerId="ADAL" clId="{92ACFF94-1005-4EBD-98AE-9E2255B029BB}" dt="2023-02-07T14:59:07.145" v="2114" actId="1076"/>
          <ac:picMkLst>
            <pc:docMk/>
            <pc:sldMk cId="3901927491" sldId="415"/>
            <ac:picMk id="8" creationId="{360E4D4C-DEA3-1DB3-EA91-DFF649D13594}"/>
          </ac:picMkLst>
        </pc:picChg>
        <pc:picChg chg="add mod">
          <ac:chgData name="WKS29" userId="a6b24869-d8d1-4376-8857-e058a469d459" providerId="ADAL" clId="{92ACFF94-1005-4EBD-98AE-9E2255B029BB}" dt="2023-02-07T14:58:47.403" v="2110" actId="1076"/>
          <ac:picMkLst>
            <pc:docMk/>
            <pc:sldMk cId="3901927491" sldId="415"/>
            <ac:picMk id="10" creationId="{3FC2EC18-11EB-0B84-B925-783AA53382EA}"/>
          </ac:picMkLst>
        </pc:picChg>
        <pc:picChg chg="add mod">
          <ac:chgData name="WKS29" userId="a6b24869-d8d1-4376-8857-e058a469d459" providerId="ADAL" clId="{92ACFF94-1005-4EBD-98AE-9E2255B029BB}" dt="2023-02-07T14:58:47.403" v="2110" actId="1076"/>
          <ac:picMkLst>
            <pc:docMk/>
            <pc:sldMk cId="3901927491" sldId="415"/>
            <ac:picMk id="11" creationId="{DF7D3C4E-83C0-51F0-1F6F-3CBE2036A5BA}"/>
          </ac:picMkLst>
        </pc:picChg>
        <pc:picChg chg="add mod">
          <ac:chgData name="WKS29" userId="a6b24869-d8d1-4376-8857-e058a469d459" providerId="ADAL" clId="{92ACFF94-1005-4EBD-98AE-9E2255B029BB}" dt="2023-02-07T14:58:47.403" v="2110" actId="1076"/>
          <ac:picMkLst>
            <pc:docMk/>
            <pc:sldMk cId="3901927491" sldId="415"/>
            <ac:picMk id="12" creationId="{460338A2-0135-3BB9-9B84-FC8EF628DFCE}"/>
          </ac:picMkLst>
        </pc:picChg>
      </pc:sldChg>
      <pc:sldChg chg="addSp delSp modSp new mod delAnim modAnim">
        <pc:chgData name="WKS29" userId="a6b24869-d8d1-4376-8857-e058a469d459" providerId="ADAL" clId="{92ACFF94-1005-4EBD-98AE-9E2255B029BB}" dt="2023-02-07T15:53:04.527" v="3123"/>
        <pc:sldMkLst>
          <pc:docMk/>
          <pc:sldMk cId="4144284113" sldId="416"/>
        </pc:sldMkLst>
        <pc:spChg chg="del">
          <ac:chgData name="WKS29" userId="a6b24869-d8d1-4376-8857-e058a469d459" providerId="ADAL" clId="{92ACFF94-1005-4EBD-98AE-9E2255B029BB}" dt="2023-02-07T14:59:20.128" v="2118" actId="478"/>
          <ac:spMkLst>
            <pc:docMk/>
            <pc:sldMk cId="4144284113" sldId="416"/>
            <ac:spMk id="2" creationId="{C27B33D3-41F9-E798-4228-BEFA3701C7E5}"/>
          </ac:spMkLst>
        </pc:spChg>
        <pc:spChg chg="del">
          <ac:chgData name="WKS29" userId="a6b24869-d8d1-4376-8857-e058a469d459" providerId="ADAL" clId="{92ACFF94-1005-4EBD-98AE-9E2255B029BB}" dt="2023-02-07T14:59:17.238" v="2116" actId="478"/>
          <ac:spMkLst>
            <pc:docMk/>
            <pc:sldMk cId="4144284113" sldId="416"/>
            <ac:spMk id="3" creationId="{C3B5875B-4C96-FCBB-BCCE-B7F8D8BDF84B}"/>
          </ac:spMkLst>
        </pc:spChg>
        <pc:spChg chg="del">
          <ac:chgData name="WKS29" userId="a6b24869-d8d1-4376-8857-e058a469d459" providerId="ADAL" clId="{92ACFF94-1005-4EBD-98AE-9E2255B029BB}" dt="2023-02-07T14:59:18.768" v="2117" actId="478"/>
          <ac:spMkLst>
            <pc:docMk/>
            <pc:sldMk cId="4144284113" sldId="416"/>
            <ac:spMk id="4" creationId="{FF634ED6-8743-7399-F316-B759708085F7}"/>
          </ac:spMkLst>
        </pc:spChg>
        <pc:spChg chg="add mod">
          <ac:chgData name="WKS29" userId="a6b24869-d8d1-4376-8857-e058a469d459" providerId="ADAL" clId="{92ACFF94-1005-4EBD-98AE-9E2255B029BB}" dt="2023-02-07T15:13:32.670" v="2660" actId="255"/>
          <ac:spMkLst>
            <pc:docMk/>
            <pc:sldMk cId="4144284113" sldId="416"/>
            <ac:spMk id="10" creationId="{8C4718BB-4CB0-E4BA-7141-47668059CEB0}"/>
          </ac:spMkLst>
        </pc:spChg>
        <pc:spChg chg="add mod">
          <ac:chgData name="WKS29" userId="a6b24869-d8d1-4376-8857-e058a469d459" providerId="ADAL" clId="{92ACFF94-1005-4EBD-98AE-9E2255B029BB}" dt="2023-02-07T15:11:59.993" v="2644" actId="1076"/>
          <ac:spMkLst>
            <pc:docMk/>
            <pc:sldMk cId="4144284113" sldId="416"/>
            <ac:spMk id="22" creationId="{DC7DCBF3-9A4F-7E45-F428-3EBC82C14BD3}"/>
          </ac:spMkLst>
        </pc:spChg>
        <pc:picChg chg="add mod">
          <ac:chgData name="WKS29" userId="a6b24869-d8d1-4376-8857-e058a469d459" providerId="ADAL" clId="{92ACFF94-1005-4EBD-98AE-9E2255B029BB}" dt="2023-02-07T15:03:06.098" v="2165" actId="1076"/>
          <ac:picMkLst>
            <pc:docMk/>
            <pc:sldMk cId="4144284113" sldId="416"/>
            <ac:picMk id="5" creationId="{E4FEE5F7-2FFA-E38C-6D9F-129041C3311F}"/>
          </ac:picMkLst>
        </pc:picChg>
        <pc:picChg chg="add mod">
          <ac:chgData name="WKS29" userId="a6b24869-d8d1-4376-8857-e058a469d459" providerId="ADAL" clId="{92ACFF94-1005-4EBD-98AE-9E2255B029BB}" dt="2023-02-07T15:03:06.098" v="2165" actId="1076"/>
          <ac:picMkLst>
            <pc:docMk/>
            <pc:sldMk cId="4144284113" sldId="416"/>
            <ac:picMk id="6" creationId="{4E05E753-954C-75C0-7C37-67A6CEBE674A}"/>
          </ac:picMkLst>
        </pc:picChg>
        <pc:picChg chg="add mod">
          <ac:chgData name="WKS29" userId="a6b24869-d8d1-4376-8857-e058a469d459" providerId="ADAL" clId="{92ACFF94-1005-4EBD-98AE-9E2255B029BB}" dt="2023-02-07T15:03:06.098" v="2165" actId="1076"/>
          <ac:picMkLst>
            <pc:docMk/>
            <pc:sldMk cId="4144284113" sldId="416"/>
            <ac:picMk id="7" creationId="{E72D205A-1C26-BDF0-DE54-4C03B7D4A296}"/>
          </ac:picMkLst>
        </pc:picChg>
        <pc:picChg chg="add mod">
          <ac:chgData name="WKS29" userId="a6b24869-d8d1-4376-8857-e058a469d459" providerId="ADAL" clId="{92ACFF94-1005-4EBD-98AE-9E2255B029BB}" dt="2023-02-07T15:03:06.098" v="2165" actId="1076"/>
          <ac:picMkLst>
            <pc:docMk/>
            <pc:sldMk cId="4144284113" sldId="416"/>
            <ac:picMk id="8" creationId="{9258BED5-F914-232F-A840-84EDB7E92567}"/>
          </ac:picMkLst>
        </pc:picChg>
        <pc:picChg chg="add mod">
          <ac:chgData name="WKS29" userId="a6b24869-d8d1-4376-8857-e058a469d459" providerId="ADAL" clId="{92ACFF94-1005-4EBD-98AE-9E2255B029BB}" dt="2023-02-07T15:03:06.098" v="2165" actId="1076"/>
          <ac:picMkLst>
            <pc:docMk/>
            <pc:sldMk cId="4144284113" sldId="416"/>
            <ac:picMk id="9" creationId="{187F8E2F-29D3-4E02-AD12-50DAA1C9E1E5}"/>
          </ac:picMkLst>
        </pc:picChg>
        <pc:picChg chg="add mod ord">
          <ac:chgData name="WKS29" userId="a6b24869-d8d1-4376-8857-e058a469d459" providerId="ADAL" clId="{92ACFF94-1005-4EBD-98AE-9E2255B029BB}" dt="2023-02-07T15:13:54.288" v="2671" actId="1076"/>
          <ac:picMkLst>
            <pc:docMk/>
            <pc:sldMk cId="4144284113" sldId="416"/>
            <ac:picMk id="11" creationId="{1BCA943B-6103-3C9A-EC1F-6F89F7239A4B}"/>
          </ac:picMkLst>
        </pc:picChg>
        <pc:picChg chg="add mod">
          <ac:chgData name="WKS29" userId="a6b24869-d8d1-4376-8857-e058a469d459" providerId="ADAL" clId="{92ACFF94-1005-4EBD-98AE-9E2255B029BB}" dt="2023-02-07T15:14:00.490" v="2675" actId="14100"/>
          <ac:picMkLst>
            <pc:docMk/>
            <pc:sldMk cId="4144284113" sldId="416"/>
            <ac:picMk id="12" creationId="{418F260E-D90C-4678-8C4C-D28F0C5B52CD}"/>
          </ac:picMkLst>
        </pc:picChg>
        <pc:picChg chg="add mod">
          <ac:chgData name="WKS29" userId="a6b24869-d8d1-4376-8857-e058a469d459" providerId="ADAL" clId="{92ACFF94-1005-4EBD-98AE-9E2255B029BB}" dt="2023-02-07T15:03:10.824" v="2168" actId="1076"/>
          <ac:picMkLst>
            <pc:docMk/>
            <pc:sldMk cId="4144284113" sldId="416"/>
            <ac:picMk id="13" creationId="{F8E609EC-D216-9D0C-4017-9C769450BF5D}"/>
          </ac:picMkLst>
        </pc:picChg>
        <pc:picChg chg="add mod">
          <ac:chgData name="WKS29" userId="a6b24869-d8d1-4376-8857-e058a469d459" providerId="ADAL" clId="{92ACFF94-1005-4EBD-98AE-9E2255B029BB}" dt="2023-02-07T15:03:12.585" v="2169" actId="1076"/>
          <ac:picMkLst>
            <pc:docMk/>
            <pc:sldMk cId="4144284113" sldId="416"/>
            <ac:picMk id="14" creationId="{E15B09F1-F42A-C122-078A-4E3ED6EDACB0}"/>
          </ac:picMkLst>
        </pc:picChg>
        <pc:picChg chg="add mod">
          <ac:chgData name="WKS29" userId="a6b24869-d8d1-4376-8857-e058a469d459" providerId="ADAL" clId="{92ACFF94-1005-4EBD-98AE-9E2255B029BB}" dt="2023-02-07T15:03:09.841" v="2167" actId="1076"/>
          <ac:picMkLst>
            <pc:docMk/>
            <pc:sldMk cId="4144284113" sldId="416"/>
            <ac:picMk id="15" creationId="{23B99A3D-C227-7DBA-F041-80C027A0E32E}"/>
          </ac:picMkLst>
        </pc:picChg>
        <pc:picChg chg="add del mod">
          <ac:chgData name="WKS29" userId="a6b24869-d8d1-4376-8857-e058a469d459" providerId="ADAL" clId="{92ACFF94-1005-4EBD-98AE-9E2255B029BB}" dt="2023-02-07T15:06:06.076" v="2411" actId="478"/>
          <ac:picMkLst>
            <pc:docMk/>
            <pc:sldMk cId="4144284113" sldId="416"/>
            <ac:picMk id="16" creationId="{B36F5E9C-692C-15E8-9198-2670B82CE6D3}"/>
          </ac:picMkLst>
        </pc:picChg>
        <pc:picChg chg="add mod ord">
          <ac:chgData name="WKS29" userId="a6b24869-d8d1-4376-8857-e058a469d459" providerId="ADAL" clId="{92ACFF94-1005-4EBD-98AE-9E2255B029BB}" dt="2023-02-07T15:11:36.952" v="2633" actId="1076"/>
          <ac:picMkLst>
            <pc:docMk/>
            <pc:sldMk cId="4144284113" sldId="416"/>
            <ac:picMk id="17" creationId="{7BE6B0F4-038E-8192-D939-202DDBE204FA}"/>
          </ac:picMkLst>
        </pc:picChg>
        <pc:picChg chg="add mod ord">
          <ac:chgData name="WKS29" userId="a6b24869-d8d1-4376-8857-e058a469d459" providerId="ADAL" clId="{92ACFF94-1005-4EBD-98AE-9E2255B029BB}" dt="2023-02-07T15:11:41.950" v="2635" actId="166"/>
          <ac:picMkLst>
            <pc:docMk/>
            <pc:sldMk cId="4144284113" sldId="416"/>
            <ac:picMk id="18" creationId="{8912E5FA-3821-DA6A-92D0-2B735B7048B0}"/>
          </ac:picMkLst>
        </pc:picChg>
        <pc:picChg chg="add mod ord">
          <ac:chgData name="WKS29" userId="a6b24869-d8d1-4376-8857-e058a469d459" providerId="ADAL" clId="{92ACFF94-1005-4EBD-98AE-9E2255B029BB}" dt="2023-02-07T15:11:34.906" v="2632" actId="1076"/>
          <ac:picMkLst>
            <pc:docMk/>
            <pc:sldMk cId="4144284113" sldId="416"/>
            <ac:picMk id="19" creationId="{CD12FFA5-BCBC-D987-DBA2-C0FB9775E39A}"/>
          </ac:picMkLst>
        </pc:picChg>
        <pc:picChg chg="add mod ord">
          <ac:chgData name="WKS29" userId="a6b24869-d8d1-4376-8857-e058a469d459" providerId="ADAL" clId="{92ACFF94-1005-4EBD-98AE-9E2255B029BB}" dt="2023-02-07T15:11:25.510" v="2625" actId="166"/>
          <ac:picMkLst>
            <pc:docMk/>
            <pc:sldMk cId="4144284113" sldId="416"/>
            <ac:picMk id="20" creationId="{330E1ADC-B4EA-4289-E027-19A72B4F039D}"/>
          </ac:picMkLst>
        </pc:picChg>
        <pc:picChg chg="add mod ord">
          <ac:chgData name="WKS29" userId="a6b24869-d8d1-4376-8857-e058a469d459" providerId="ADAL" clId="{92ACFF94-1005-4EBD-98AE-9E2255B029BB}" dt="2023-02-07T15:11:29.217" v="2628" actId="1076"/>
          <ac:picMkLst>
            <pc:docMk/>
            <pc:sldMk cId="4144284113" sldId="416"/>
            <ac:picMk id="21" creationId="{3893113E-BDB9-3487-67D1-C65BA68AC4DC}"/>
          </ac:picMkLst>
        </pc:picChg>
        <pc:picChg chg="add mod">
          <ac:chgData name="WKS29" userId="a6b24869-d8d1-4376-8857-e058a469d459" providerId="ADAL" clId="{92ACFF94-1005-4EBD-98AE-9E2255B029BB}" dt="2023-02-07T15:13:56.568" v="2672" actId="14100"/>
          <ac:picMkLst>
            <pc:docMk/>
            <pc:sldMk cId="4144284113" sldId="416"/>
            <ac:picMk id="23" creationId="{4573E40F-5509-F83D-6C70-6AD32A35938F}"/>
          </ac:picMkLst>
        </pc:picChg>
        <pc:picChg chg="add del mod ord">
          <ac:chgData name="WKS29" userId="a6b24869-d8d1-4376-8857-e058a469d459" providerId="ADAL" clId="{92ACFF94-1005-4EBD-98AE-9E2255B029BB}" dt="2023-02-07T15:05:55.634" v="2405" actId="478"/>
          <ac:picMkLst>
            <pc:docMk/>
            <pc:sldMk cId="4144284113" sldId="416"/>
            <ac:picMk id="24" creationId="{9C37A9F6-ADEA-3144-B57A-B0507DCD013B}"/>
          </ac:picMkLst>
        </pc:picChg>
        <pc:picChg chg="add del mod ord">
          <ac:chgData name="WKS29" userId="a6b24869-d8d1-4376-8857-e058a469d459" providerId="ADAL" clId="{92ACFF94-1005-4EBD-98AE-9E2255B029BB}" dt="2023-02-07T15:05:57.672" v="2406" actId="478"/>
          <ac:picMkLst>
            <pc:docMk/>
            <pc:sldMk cId="4144284113" sldId="416"/>
            <ac:picMk id="25" creationId="{379E9728-3EE4-A585-09E9-C2238A1371B9}"/>
          </ac:picMkLst>
        </pc:picChg>
        <pc:picChg chg="add mod">
          <ac:chgData name="WKS29" userId="a6b24869-d8d1-4376-8857-e058a469d459" providerId="ADAL" clId="{92ACFF94-1005-4EBD-98AE-9E2255B029BB}" dt="2023-02-07T15:11:49.552" v="2640" actId="1076"/>
          <ac:picMkLst>
            <pc:docMk/>
            <pc:sldMk cId="4144284113" sldId="416"/>
            <ac:picMk id="26" creationId="{6FBE8F45-25A1-E47C-55B3-FDC4A9D9B12B}"/>
          </ac:picMkLst>
        </pc:picChg>
        <pc:picChg chg="add mod">
          <ac:chgData name="WKS29" userId="a6b24869-d8d1-4376-8857-e058a469d459" providerId="ADAL" clId="{92ACFF94-1005-4EBD-98AE-9E2255B029BB}" dt="2023-02-07T15:11:53.040" v="2642" actId="1076"/>
          <ac:picMkLst>
            <pc:docMk/>
            <pc:sldMk cId="4144284113" sldId="416"/>
            <ac:picMk id="27" creationId="{10DDF2F3-C011-7621-FED3-701F6DC21D54}"/>
          </ac:picMkLst>
        </pc:picChg>
        <pc:picChg chg="add mod">
          <ac:chgData name="WKS29" userId="a6b24869-d8d1-4376-8857-e058a469d459" providerId="ADAL" clId="{92ACFF94-1005-4EBD-98AE-9E2255B029BB}" dt="2023-02-07T15:11:54.392" v="2643" actId="1076"/>
          <ac:picMkLst>
            <pc:docMk/>
            <pc:sldMk cId="4144284113" sldId="416"/>
            <ac:picMk id="28" creationId="{C4B9A882-2DD1-724D-9674-664295BFC6E8}"/>
          </ac:picMkLst>
        </pc:picChg>
        <pc:picChg chg="add del mod">
          <ac:chgData name="WKS29" userId="a6b24869-d8d1-4376-8857-e058a469d459" providerId="ADAL" clId="{92ACFF94-1005-4EBD-98AE-9E2255B029BB}" dt="2023-02-07T15:11:08.039" v="2614" actId="478"/>
          <ac:picMkLst>
            <pc:docMk/>
            <pc:sldMk cId="4144284113" sldId="416"/>
            <ac:picMk id="29" creationId="{2388EB61-CD34-3384-CEEA-B1ACF66BFF25}"/>
          </ac:picMkLst>
        </pc:picChg>
        <pc:picChg chg="add mod">
          <ac:chgData name="WKS29" userId="a6b24869-d8d1-4376-8857-e058a469d459" providerId="ADAL" clId="{92ACFF94-1005-4EBD-98AE-9E2255B029BB}" dt="2023-02-07T15:11:51.824" v="2641" actId="1076"/>
          <ac:picMkLst>
            <pc:docMk/>
            <pc:sldMk cId="4144284113" sldId="416"/>
            <ac:picMk id="30" creationId="{D68A12AA-59D0-E504-D722-13CB3FC0894C}"/>
          </ac:picMkLst>
        </pc:picChg>
      </pc:sldChg>
      <pc:sldChg chg="addSp modSp mod modAnim">
        <pc:chgData name="WKS29" userId="a6b24869-d8d1-4376-8857-e058a469d459" providerId="ADAL" clId="{92ACFF94-1005-4EBD-98AE-9E2255B029BB}" dt="2023-02-07T15:53:16.522" v="3125"/>
        <pc:sldMkLst>
          <pc:docMk/>
          <pc:sldMk cId="3649253867" sldId="417"/>
        </pc:sldMkLst>
        <pc:spChg chg="add mod">
          <ac:chgData name="WKS29" userId="a6b24869-d8d1-4376-8857-e058a469d459" providerId="ADAL" clId="{92ACFF94-1005-4EBD-98AE-9E2255B029BB}" dt="2023-02-07T15:12:46.920" v="2657" actId="14100"/>
          <ac:spMkLst>
            <pc:docMk/>
            <pc:sldMk cId="3649253867" sldId="417"/>
            <ac:spMk id="2" creationId="{9F8ACAB3-3AED-094F-34C5-639FFBEFC9DC}"/>
          </ac:spMkLst>
        </pc:spChg>
        <pc:picChg chg="add mod">
          <ac:chgData name="WKS29" userId="a6b24869-d8d1-4376-8857-e058a469d459" providerId="ADAL" clId="{92ACFF94-1005-4EBD-98AE-9E2255B029BB}" dt="2023-02-07T15:12:36.243" v="2654" actId="1076"/>
          <ac:picMkLst>
            <pc:docMk/>
            <pc:sldMk cId="3649253867" sldId="417"/>
            <ac:picMk id="3" creationId="{07A52134-6D89-D09F-9BD0-19848B6C5FAB}"/>
          </ac:picMkLst>
        </pc:picChg>
        <pc:picChg chg="add mod">
          <ac:chgData name="WKS29" userId="a6b24869-d8d1-4376-8857-e058a469d459" providerId="ADAL" clId="{92ACFF94-1005-4EBD-98AE-9E2255B029BB}" dt="2023-02-07T15:12:36.243" v="2654" actId="1076"/>
          <ac:picMkLst>
            <pc:docMk/>
            <pc:sldMk cId="3649253867" sldId="417"/>
            <ac:picMk id="4" creationId="{183CC967-1BC4-9A4A-A24B-16AEB838A2E3}"/>
          </ac:picMkLst>
        </pc:picChg>
        <pc:picChg chg="add mod">
          <ac:chgData name="WKS29" userId="a6b24869-d8d1-4376-8857-e058a469d459" providerId="ADAL" clId="{92ACFF94-1005-4EBD-98AE-9E2255B029BB}" dt="2023-02-07T15:12:36.243" v="2654" actId="1076"/>
          <ac:picMkLst>
            <pc:docMk/>
            <pc:sldMk cId="3649253867" sldId="417"/>
            <ac:picMk id="5" creationId="{6D323848-6A16-0318-B75E-E827F1E53790}"/>
          </ac:picMkLst>
        </pc:picChg>
        <pc:picChg chg="add mod">
          <ac:chgData name="WKS29" userId="a6b24869-d8d1-4376-8857-e058a469d459" providerId="ADAL" clId="{92ACFF94-1005-4EBD-98AE-9E2255B029BB}" dt="2023-02-07T15:12:36.243" v="2654" actId="1076"/>
          <ac:picMkLst>
            <pc:docMk/>
            <pc:sldMk cId="3649253867" sldId="417"/>
            <ac:picMk id="6" creationId="{5B3EE3B8-7652-3AC7-7D3A-4362C74FEF37}"/>
          </ac:picMkLst>
        </pc:picChg>
        <pc:picChg chg="add mod">
          <ac:chgData name="WKS29" userId="a6b24869-d8d1-4376-8857-e058a469d459" providerId="ADAL" clId="{92ACFF94-1005-4EBD-98AE-9E2255B029BB}" dt="2023-02-07T15:12:36.243" v="2654" actId="1076"/>
          <ac:picMkLst>
            <pc:docMk/>
            <pc:sldMk cId="3649253867" sldId="417"/>
            <ac:picMk id="7" creationId="{C7C218A4-A6AC-7243-CF7E-58777B18DC8F}"/>
          </ac:picMkLst>
        </pc:picChg>
        <pc:picChg chg="add mod">
          <ac:chgData name="WKS29" userId="a6b24869-d8d1-4376-8857-e058a469d459" providerId="ADAL" clId="{92ACFF94-1005-4EBD-98AE-9E2255B029BB}" dt="2023-02-07T15:12:36.243" v="2654" actId="1076"/>
          <ac:picMkLst>
            <pc:docMk/>
            <pc:sldMk cId="3649253867" sldId="417"/>
            <ac:picMk id="8" creationId="{AD6A1D9C-B760-C1AC-B572-94384835DE2F}"/>
          </ac:picMkLst>
        </pc:picChg>
        <pc:picChg chg="add mod">
          <ac:chgData name="WKS29" userId="a6b24869-d8d1-4376-8857-e058a469d459" providerId="ADAL" clId="{92ACFF94-1005-4EBD-98AE-9E2255B029BB}" dt="2023-02-07T15:12:36.243" v="2654" actId="1076"/>
          <ac:picMkLst>
            <pc:docMk/>
            <pc:sldMk cId="3649253867" sldId="417"/>
            <ac:picMk id="9" creationId="{163CA445-46C0-C5BA-8AFC-6BD2D2BD9D1D}"/>
          </ac:picMkLst>
        </pc:picChg>
        <pc:picChg chg="add mod">
          <ac:chgData name="WKS29" userId="a6b24869-d8d1-4376-8857-e058a469d459" providerId="ADAL" clId="{92ACFF94-1005-4EBD-98AE-9E2255B029BB}" dt="2023-02-07T15:12:36.243" v="2654" actId="1076"/>
          <ac:picMkLst>
            <pc:docMk/>
            <pc:sldMk cId="3649253867" sldId="417"/>
            <ac:picMk id="10" creationId="{ACE623BA-6535-C62D-4F7D-93D88311B514}"/>
          </ac:picMkLst>
        </pc:picChg>
        <pc:picChg chg="add mod">
          <ac:chgData name="WKS29" userId="a6b24869-d8d1-4376-8857-e058a469d459" providerId="ADAL" clId="{92ACFF94-1005-4EBD-98AE-9E2255B029BB}" dt="2023-02-07T15:12:36.243" v="2654" actId="1076"/>
          <ac:picMkLst>
            <pc:docMk/>
            <pc:sldMk cId="3649253867" sldId="417"/>
            <ac:picMk id="11" creationId="{D062E9F7-C571-F8DC-7700-EB7AECCAD981}"/>
          </ac:picMkLst>
        </pc:picChg>
        <pc:picChg chg="add mod">
          <ac:chgData name="WKS29" userId="a6b24869-d8d1-4376-8857-e058a469d459" providerId="ADAL" clId="{92ACFF94-1005-4EBD-98AE-9E2255B029BB}" dt="2023-02-07T15:12:36.243" v="2654" actId="1076"/>
          <ac:picMkLst>
            <pc:docMk/>
            <pc:sldMk cId="3649253867" sldId="417"/>
            <ac:picMk id="12" creationId="{AA2C3F9D-780B-750C-652C-35C747CF82A6}"/>
          </ac:picMkLst>
        </pc:picChg>
        <pc:picChg chg="add mod">
          <ac:chgData name="WKS29" userId="a6b24869-d8d1-4376-8857-e058a469d459" providerId="ADAL" clId="{92ACFF94-1005-4EBD-98AE-9E2255B029BB}" dt="2023-02-07T15:12:36.243" v="2654" actId="1076"/>
          <ac:picMkLst>
            <pc:docMk/>
            <pc:sldMk cId="3649253867" sldId="417"/>
            <ac:picMk id="13" creationId="{7DF75BEC-051A-79EB-809D-2303663B32FD}"/>
          </ac:picMkLst>
        </pc:picChg>
        <pc:picChg chg="add mod">
          <ac:chgData name="WKS29" userId="a6b24869-d8d1-4376-8857-e058a469d459" providerId="ADAL" clId="{92ACFF94-1005-4EBD-98AE-9E2255B029BB}" dt="2023-02-07T15:12:54.032" v="2659" actId="1076"/>
          <ac:picMkLst>
            <pc:docMk/>
            <pc:sldMk cId="3649253867" sldId="417"/>
            <ac:picMk id="14" creationId="{A67825FE-058B-770F-D6FD-AF80B387C3D3}"/>
          </ac:picMkLst>
        </pc:picChg>
        <pc:picChg chg="add mod">
          <ac:chgData name="WKS29" userId="a6b24869-d8d1-4376-8857-e058a469d459" providerId="ADAL" clId="{92ACFF94-1005-4EBD-98AE-9E2255B029BB}" dt="2023-02-07T15:12:53.040" v="2658" actId="1076"/>
          <ac:picMkLst>
            <pc:docMk/>
            <pc:sldMk cId="3649253867" sldId="417"/>
            <ac:picMk id="15" creationId="{7F731825-38B6-C6B1-42FD-37BDF9632086}"/>
          </ac:picMkLst>
        </pc:picChg>
        <pc:picChg chg="add mod">
          <ac:chgData name="WKS29" userId="a6b24869-d8d1-4376-8857-e058a469d459" providerId="ADAL" clId="{92ACFF94-1005-4EBD-98AE-9E2255B029BB}" dt="2023-02-07T15:12:36.243" v="2654" actId="1076"/>
          <ac:picMkLst>
            <pc:docMk/>
            <pc:sldMk cId="3649253867" sldId="417"/>
            <ac:picMk id="16" creationId="{51577146-C9C2-2CE3-3AEE-97D4514609CC}"/>
          </ac:picMkLst>
        </pc:picChg>
        <pc:picChg chg="add mod">
          <ac:chgData name="WKS29" userId="a6b24869-d8d1-4376-8857-e058a469d459" providerId="ADAL" clId="{92ACFF94-1005-4EBD-98AE-9E2255B029BB}" dt="2023-02-07T15:12:36.243" v="2654" actId="1076"/>
          <ac:picMkLst>
            <pc:docMk/>
            <pc:sldMk cId="3649253867" sldId="417"/>
            <ac:picMk id="17" creationId="{DA8C1ACA-AD01-FE9A-4F36-CD4AB562CB33}"/>
          </ac:picMkLst>
        </pc:picChg>
      </pc:sldChg>
      <pc:sldChg chg="addSp delSp modSp mod ord delAnim modAnim">
        <pc:chgData name="WKS29" userId="a6b24869-d8d1-4376-8857-e058a469d459" providerId="ADAL" clId="{92ACFF94-1005-4EBD-98AE-9E2255B029BB}" dt="2023-02-07T15:52:59.094" v="3122"/>
        <pc:sldMkLst>
          <pc:docMk/>
          <pc:sldMk cId="118908669" sldId="418"/>
        </pc:sldMkLst>
        <pc:spChg chg="add mod">
          <ac:chgData name="WKS29" userId="a6b24869-d8d1-4376-8857-e058a469d459" providerId="ADAL" clId="{92ACFF94-1005-4EBD-98AE-9E2255B029BB}" dt="2023-02-07T15:08:43.513" v="2543" actId="1076"/>
          <ac:spMkLst>
            <pc:docMk/>
            <pc:sldMk cId="118908669" sldId="418"/>
            <ac:spMk id="2" creationId="{4336EB02-0E82-C417-42A4-864D998DF502}"/>
          </ac:spMkLst>
        </pc:spChg>
        <pc:spChg chg="add mod">
          <ac:chgData name="WKS29" userId="a6b24869-d8d1-4376-8857-e058a469d459" providerId="ADAL" clId="{92ACFF94-1005-4EBD-98AE-9E2255B029BB}" dt="2023-02-07T15:33:51.747" v="2997" actId="20577"/>
          <ac:spMkLst>
            <pc:docMk/>
            <pc:sldMk cId="118908669" sldId="418"/>
            <ac:spMk id="16" creationId="{5A433CDC-B0BE-90CF-E172-20C719C62CFA}"/>
          </ac:spMkLst>
        </pc:spChg>
        <pc:picChg chg="add mod">
          <ac:chgData name="WKS29" userId="a6b24869-d8d1-4376-8857-e058a469d459" providerId="ADAL" clId="{92ACFF94-1005-4EBD-98AE-9E2255B029BB}" dt="2023-02-07T15:10:11.896" v="2595" actId="1076"/>
          <ac:picMkLst>
            <pc:docMk/>
            <pc:sldMk cId="118908669" sldId="418"/>
            <ac:picMk id="3" creationId="{E10D14C8-B9AB-7817-9D46-BAB2EAE59C9A}"/>
          </ac:picMkLst>
        </pc:picChg>
        <pc:picChg chg="add del mod">
          <ac:chgData name="WKS29" userId="a6b24869-d8d1-4376-8857-e058a469d459" providerId="ADAL" clId="{92ACFF94-1005-4EBD-98AE-9E2255B029BB}" dt="2023-02-07T15:07:35" v="2436" actId="478"/>
          <ac:picMkLst>
            <pc:docMk/>
            <pc:sldMk cId="118908669" sldId="418"/>
            <ac:picMk id="4" creationId="{34253404-07D5-FAFD-7204-E5CFD2992E87}"/>
          </ac:picMkLst>
        </pc:picChg>
        <pc:picChg chg="add del mod">
          <ac:chgData name="WKS29" userId="a6b24869-d8d1-4376-8857-e058a469d459" providerId="ADAL" clId="{92ACFF94-1005-4EBD-98AE-9E2255B029BB}" dt="2023-02-07T15:07:34.382" v="2435" actId="478"/>
          <ac:picMkLst>
            <pc:docMk/>
            <pc:sldMk cId="118908669" sldId="418"/>
            <ac:picMk id="5" creationId="{C01AD378-3AF4-1A40-C612-9251D6DE76A3}"/>
          </ac:picMkLst>
        </pc:picChg>
        <pc:picChg chg="add del mod">
          <ac:chgData name="WKS29" userId="a6b24869-d8d1-4376-8857-e058a469d459" providerId="ADAL" clId="{92ACFF94-1005-4EBD-98AE-9E2255B029BB}" dt="2023-02-07T15:09:08.742" v="2562" actId="478"/>
          <ac:picMkLst>
            <pc:docMk/>
            <pc:sldMk cId="118908669" sldId="418"/>
            <ac:picMk id="6" creationId="{5FCADE10-DA66-EFFD-142A-159F6D9C8B17}"/>
          </ac:picMkLst>
        </pc:picChg>
        <pc:picChg chg="add mod">
          <ac:chgData name="WKS29" userId="a6b24869-d8d1-4376-8857-e058a469d459" providerId="ADAL" clId="{92ACFF94-1005-4EBD-98AE-9E2255B029BB}" dt="2023-02-07T15:13:42.624" v="2663" actId="1076"/>
          <ac:picMkLst>
            <pc:docMk/>
            <pc:sldMk cId="118908669" sldId="418"/>
            <ac:picMk id="7" creationId="{CF74B463-EE4D-D952-2C13-746A1C2B7CF3}"/>
          </ac:picMkLst>
        </pc:picChg>
        <pc:picChg chg="add mod">
          <ac:chgData name="WKS29" userId="a6b24869-d8d1-4376-8857-e058a469d459" providerId="ADAL" clId="{92ACFF94-1005-4EBD-98AE-9E2255B029BB}" dt="2023-02-07T15:13:46.529" v="2667" actId="1076"/>
          <ac:picMkLst>
            <pc:docMk/>
            <pc:sldMk cId="118908669" sldId="418"/>
            <ac:picMk id="8" creationId="{C0968434-1938-858F-74C1-075617DD4D7C}"/>
          </ac:picMkLst>
        </pc:picChg>
        <pc:picChg chg="add mod">
          <ac:chgData name="WKS29" userId="a6b24869-d8d1-4376-8857-e058a469d459" providerId="ADAL" clId="{92ACFF94-1005-4EBD-98AE-9E2255B029BB}" dt="2023-02-07T15:13:45.552" v="2666" actId="1076"/>
          <ac:picMkLst>
            <pc:docMk/>
            <pc:sldMk cId="118908669" sldId="418"/>
            <ac:picMk id="9" creationId="{04C5DDE9-A4F1-D686-7DBE-946325E604F7}"/>
          </ac:picMkLst>
        </pc:picChg>
        <pc:picChg chg="add del mod">
          <ac:chgData name="WKS29" userId="a6b24869-d8d1-4376-8857-e058a469d459" providerId="ADAL" clId="{92ACFF94-1005-4EBD-98AE-9E2255B029BB}" dt="2023-02-07T15:07:23.224" v="2430" actId="478"/>
          <ac:picMkLst>
            <pc:docMk/>
            <pc:sldMk cId="118908669" sldId="418"/>
            <ac:picMk id="10" creationId="{C28F7C27-9AD9-1030-48BB-C96A876B4398}"/>
          </ac:picMkLst>
        </pc:picChg>
        <pc:picChg chg="add mod">
          <ac:chgData name="WKS29" userId="a6b24869-d8d1-4376-8857-e058a469d459" providerId="ADAL" clId="{92ACFF94-1005-4EBD-98AE-9E2255B029BB}" dt="2023-02-07T15:10:12.863" v="2596" actId="1076"/>
          <ac:picMkLst>
            <pc:docMk/>
            <pc:sldMk cId="118908669" sldId="418"/>
            <ac:picMk id="11" creationId="{1186A431-0080-9344-ED55-1346866A3D3E}"/>
          </ac:picMkLst>
        </pc:picChg>
        <pc:picChg chg="add mod">
          <ac:chgData name="WKS29" userId="a6b24869-d8d1-4376-8857-e058a469d459" providerId="ADAL" clId="{92ACFF94-1005-4EBD-98AE-9E2255B029BB}" dt="2023-02-07T15:10:08.577" v="2593" actId="1076"/>
          <ac:picMkLst>
            <pc:docMk/>
            <pc:sldMk cId="118908669" sldId="418"/>
            <ac:picMk id="12" creationId="{569001C5-2EC9-325D-59B0-7224BB2490EE}"/>
          </ac:picMkLst>
        </pc:picChg>
        <pc:picChg chg="add mod">
          <ac:chgData name="WKS29" userId="a6b24869-d8d1-4376-8857-e058a469d459" providerId="ADAL" clId="{92ACFF94-1005-4EBD-98AE-9E2255B029BB}" dt="2023-02-07T15:13:47.736" v="2668" actId="1076"/>
          <ac:picMkLst>
            <pc:docMk/>
            <pc:sldMk cId="118908669" sldId="418"/>
            <ac:picMk id="13" creationId="{93746546-058E-1CE6-92BE-16FF7D5BBAE5}"/>
          </ac:picMkLst>
        </pc:picChg>
        <pc:picChg chg="add mod">
          <ac:chgData name="WKS29" userId="a6b24869-d8d1-4376-8857-e058a469d459" providerId="ADAL" clId="{92ACFF94-1005-4EBD-98AE-9E2255B029BB}" dt="2023-02-07T15:13:50.632" v="2670" actId="1076"/>
          <ac:picMkLst>
            <pc:docMk/>
            <pc:sldMk cId="118908669" sldId="418"/>
            <ac:picMk id="14" creationId="{E853DACC-47E6-37AB-E0DF-B2993E7CCECA}"/>
          </ac:picMkLst>
        </pc:picChg>
        <pc:picChg chg="add mod">
          <ac:chgData name="WKS29" userId="a6b24869-d8d1-4376-8857-e058a469d459" providerId="ADAL" clId="{92ACFF94-1005-4EBD-98AE-9E2255B029BB}" dt="2023-02-07T15:13:48.680" v="2669" actId="1076"/>
          <ac:picMkLst>
            <pc:docMk/>
            <pc:sldMk cId="118908669" sldId="418"/>
            <ac:picMk id="15" creationId="{D82E711E-A9E0-493E-350D-67687B04C678}"/>
          </ac:picMkLst>
        </pc:picChg>
      </pc:sldChg>
      <pc:sldChg chg="addSp delSp modSp mod modAnim">
        <pc:chgData name="WKS29" userId="a6b24869-d8d1-4376-8857-e058a469d459" providerId="ADAL" clId="{92ACFF94-1005-4EBD-98AE-9E2255B029BB}" dt="2023-02-07T15:21:09.432" v="2753" actId="1076"/>
        <pc:sldMkLst>
          <pc:docMk/>
          <pc:sldMk cId="1801703633" sldId="419"/>
        </pc:sldMkLst>
        <pc:spChg chg="add del mod">
          <ac:chgData name="WKS29" userId="a6b24869-d8d1-4376-8857-e058a469d459" providerId="ADAL" clId="{92ACFF94-1005-4EBD-98AE-9E2255B029BB}" dt="2023-02-07T15:19:35.496" v="2722" actId="478"/>
          <ac:spMkLst>
            <pc:docMk/>
            <pc:sldMk cId="1801703633" sldId="419"/>
            <ac:spMk id="2" creationId="{18633254-0D38-295A-58B3-7328B71C9237}"/>
          </ac:spMkLst>
        </pc:spChg>
        <pc:spChg chg="add mod">
          <ac:chgData name="WKS29" userId="a6b24869-d8d1-4376-8857-e058a469d459" providerId="ADAL" clId="{92ACFF94-1005-4EBD-98AE-9E2255B029BB}" dt="2023-02-07T15:20:26.434" v="2736" actId="113"/>
          <ac:spMkLst>
            <pc:docMk/>
            <pc:sldMk cId="1801703633" sldId="419"/>
            <ac:spMk id="3" creationId="{16598A0A-9A8C-FE98-CDD3-5122D7601FD4}"/>
          </ac:spMkLst>
        </pc:spChg>
        <pc:spChg chg="add mod">
          <ac:chgData name="WKS29" userId="a6b24869-d8d1-4376-8857-e058a469d459" providerId="ADAL" clId="{92ACFF94-1005-4EBD-98AE-9E2255B029BB}" dt="2023-02-07T15:19:52.064" v="2730" actId="1076"/>
          <ac:spMkLst>
            <pc:docMk/>
            <pc:sldMk cId="1801703633" sldId="419"/>
            <ac:spMk id="4" creationId="{F5BA38F5-7E62-0C2F-88B5-F5EEAB6037F4}"/>
          </ac:spMkLst>
        </pc:spChg>
        <pc:spChg chg="add mod">
          <ac:chgData name="WKS29" userId="a6b24869-d8d1-4376-8857-e058a469d459" providerId="ADAL" clId="{92ACFF94-1005-4EBD-98AE-9E2255B029BB}" dt="2023-02-07T15:19:55.056" v="2731" actId="1076"/>
          <ac:spMkLst>
            <pc:docMk/>
            <pc:sldMk cId="1801703633" sldId="419"/>
            <ac:spMk id="5" creationId="{5A6DB592-3C1A-BF33-7E9D-4775A18D5234}"/>
          </ac:spMkLst>
        </pc:spChg>
        <pc:spChg chg="add mod">
          <ac:chgData name="WKS29" userId="a6b24869-d8d1-4376-8857-e058a469d459" providerId="ADAL" clId="{92ACFF94-1005-4EBD-98AE-9E2255B029BB}" dt="2023-02-07T15:21:00.152" v="2748" actId="1076"/>
          <ac:spMkLst>
            <pc:docMk/>
            <pc:sldMk cId="1801703633" sldId="419"/>
            <ac:spMk id="12" creationId="{51DE86FC-5C0D-536A-A52F-F58CFBFF178D}"/>
          </ac:spMkLst>
        </pc:spChg>
        <pc:spChg chg="add del mod">
          <ac:chgData name="WKS29" userId="a6b24869-d8d1-4376-8857-e058a469d459" providerId="ADAL" clId="{92ACFF94-1005-4EBD-98AE-9E2255B029BB}" dt="2023-02-07T15:19:37.624" v="2723" actId="478"/>
          <ac:spMkLst>
            <pc:docMk/>
            <pc:sldMk cId="1801703633" sldId="419"/>
            <ac:spMk id="14" creationId="{D6E8D985-6022-83FE-B73E-0F5B3D9DBF62}"/>
          </ac:spMkLst>
        </pc:spChg>
        <pc:picChg chg="add mod">
          <ac:chgData name="WKS29" userId="a6b24869-d8d1-4376-8857-e058a469d459" providerId="ADAL" clId="{92ACFF94-1005-4EBD-98AE-9E2255B029BB}" dt="2023-02-07T15:20:52.984" v="2744" actId="1076"/>
          <ac:picMkLst>
            <pc:docMk/>
            <pc:sldMk cId="1801703633" sldId="419"/>
            <ac:picMk id="6" creationId="{80547946-B377-918E-4018-5DE9A03DB923}"/>
          </ac:picMkLst>
        </pc:picChg>
        <pc:picChg chg="add mod">
          <ac:chgData name="WKS29" userId="a6b24869-d8d1-4376-8857-e058a469d459" providerId="ADAL" clId="{92ACFF94-1005-4EBD-98AE-9E2255B029BB}" dt="2023-02-07T15:21:05.632" v="2749" actId="1076"/>
          <ac:picMkLst>
            <pc:docMk/>
            <pc:sldMk cId="1801703633" sldId="419"/>
            <ac:picMk id="7" creationId="{ADE43360-44D9-D70B-8B15-7E77C87B0DB7}"/>
          </ac:picMkLst>
        </pc:picChg>
        <pc:picChg chg="add mod">
          <ac:chgData name="WKS29" userId="a6b24869-d8d1-4376-8857-e058a469d459" providerId="ADAL" clId="{92ACFF94-1005-4EBD-98AE-9E2255B029BB}" dt="2023-02-07T15:21:06.744" v="2750" actId="1076"/>
          <ac:picMkLst>
            <pc:docMk/>
            <pc:sldMk cId="1801703633" sldId="419"/>
            <ac:picMk id="8" creationId="{06BEB33C-F495-00B1-01FA-3EE26ACFA44D}"/>
          </ac:picMkLst>
        </pc:picChg>
        <pc:picChg chg="add mod">
          <ac:chgData name="WKS29" userId="a6b24869-d8d1-4376-8857-e058a469d459" providerId="ADAL" clId="{92ACFF94-1005-4EBD-98AE-9E2255B029BB}" dt="2023-02-07T15:21:07.432" v="2751" actId="1076"/>
          <ac:picMkLst>
            <pc:docMk/>
            <pc:sldMk cId="1801703633" sldId="419"/>
            <ac:picMk id="9" creationId="{272950E5-2128-D4FD-80AD-60E3B32DBC0F}"/>
          </ac:picMkLst>
        </pc:picChg>
        <pc:picChg chg="add mod">
          <ac:chgData name="WKS29" userId="a6b24869-d8d1-4376-8857-e058a469d459" providerId="ADAL" clId="{92ACFF94-1005-4EBD-98AE-9E2255B029BB}" dt="2023-02-07T15:21:08.256" v="2752" actId="1076"/>
          <ac:picMkLst>
            <pc:docMk/>
            <pc:sldMk cId="1801703633" sldId="419"/>
            <ac:picMk id="10" creationId="{EED8B739-0077-D9B1-5916-0270213CE317}"/>
          </ac:picMkLst>
        </pc:picChg>
        <pc:picChg chg="add mod modCrop">
          <ac:chgData name="WKS29" userId="a6b24869-d8d1-4376-8857-e058a469d459" providerId="ADAL" clId="{92ACFF94-1005-4EBD-98AE-9E2255B029BB}" dt="2023-02-07T15:21:09.432" v="2753" actId="1076"/>
          <ac:picMkLst>
            <pc:docMk/>
            <pc:sldMk cId="1801703633" sldId="419"/>
            <ac:picMk id="11" creationId="{D3478D89-D936-9F8F-562E-989FA1BE6001}"/>
          </ac:picMkLst>
        </pc:picChg>
      </pc:sldChg>
      <pc:sldChg chg="addSp modSp mod">
        <pc:chgData name="WKS29" userId="a6b24869-d8d1-4376-8857-e058a469d459" providerId="ADAL" clId="{92ACFF94-1005-4EBD-98AE-9E2255B029BB}" dt="2023-02-07T15:38:11.663" v="3103" actId="1076"/>
        <pc:sldMkLst>
          <pc:docMk/>
          <pc:sldMk cId="4153677626" sldId="420"/>
        </pc:sldMkLst>
        <pc:spChg chg="add mod">
          <ac:chgData name="WKS29" userId="a6b24869-d8d1-4376-8857-e058a469d459" providerId="ADAL" clId="{92ACFF94-1005-4EBD-98AE-9E2255B029BB}" dt="2023-02-07T15:38:02.602" v="3099" actId="1076"/>
          <ac:spMkLst>
            <pc:docMk/>
            <pc:sldMk cId="4153677626" sldId="420"/>
            <ac:spMk id="2" creationId="{10E41CB6-BA7D-D62F-CA53-588F487A05EF}"/>
          </ac:spMkLst>
        </pc:spChg>
        <pc:spChg chg="add mod">
          <ac:chgData name="WKS29" userId="a6b24869-d8d1-4376-8857-e058a469d459" providerId="ADAL" clId="{92ACFF94-1005-4EBD-98AE-9E2255B029BB}" dt="2023-02-07T15:38:05.084" v="3100" actId="1076"/>
          <ac:spMkLst>
            <pc:docMk/>
            <pc:sldMk cId="4153677626" sldId="420"/>
            <ac:spMk id="3" creationId="{65419955-EB7E-6AAF-324A-64C4E111C228}"/>
          </ac:spMkLst>
        </pc:spChg>
        <pc:spChg chg="add mod">
          <ac:chgData name="WKS29" userId="a6b24869-d8d1-4376-8857-e058a469d459" providerId="ADAL" clId="{92ACFF94-1005-4EBD-98AE-9E2255B029BB}" dt="2023-02-07T15:37:56.300" v="3097" actId="1076"/>
          <ac:spMkLst>
            <pc:docMk/>
            <pc:sldMk cId="4153677626" sldId="420"/>
            <ac:spMk id="4" creationId="{0EAC7E2F-E6B9-B8F9-27D3-14070EEFB40F}"/>
          </ac:spMkLst>
        </pc:spChg>
        <pc:picChg chg="add mod">
          <ac:chgData name="WKS29" userId="a6b24869-d8d1-4376-8857-e058a469d459" providerId="ADAL" clId="{92ACFF94-1005-4EBD-98AE-9E2255B029BB}" dt="2023-02-07T15:38:10.206" v="3102" actId="1076"/>
          <ac:picMkLst>
            <pc:docMk/>
            <pc:sldMk cId="4153677626" sldId="420"/>
            <ac:picMk id="5" creationId="{7D28431B-287B-A2AA-8F54-15D9F46B2175}"/>
          </ac:picMkLst>
        </pc:picChg>
        <pc:picChg chg="add mod">
          <ac:chgData name="WKS29" userId="a6b24869-d8d1-4376-8857-e058a469d459" providerId="ADAL" clId="{92ACFF94-1005-4EBD-98AE-9E2255B029BB}" dt="2023-02-07T15:38:10.206" v="3102" actId="1076"/>
          <ac:picMkLst>
            <pc:docMk/>
            <pc:sldMk cId="4153677626" sldId="420"/>
            <ac:picMk id="6" creationId="{CA287207-129D-2528-8D5D-76D3849733E0}"/>
          </ac:picMkLst>
        </pc:picChg>
        <pc:picChg chg="add mod">
          <ac:chgData name="WKS29" userId="a6b24869-d8d1-4376-8857-e058a469d459" providerId="ADAL" clId="{92ACFF94-1005-4EBD-98AE-9E2255B029BB}" dt="2023-02-07T15:38:10.206" v="3102" actId="1076"/>
          <ac:picMkLst>
            <pc:docMk/>
            <pc:sldMk cId="4153677626" sldId="420"/>
            <ac:picMk id="7" creationId="{E570E531-674D-31B8-1D3F-D5BEF284021F}"/>
          </ac:picMkLst>
        </pc:picChg>
        <pc:picChg chg="add mod">
          <ac:chgData name="WKS29" userId="a6b24869-d8d1-4376-8857-e058a469d459" providerId="ADAL" clId="{92ACFF94-1005-4EBD-98AE-9E2255B029BB}" dt="2023-02-07T15:38:10.206" v="3102" actId="1076"/>
          <ac:picMkLst>
            <pc:docMk/>
            <pc:sldMk cId="4153677626" sldId="420"/>
            <ac:picMk id="8" creationId="{0A2D1DDE-9E79-3F51-6463-48BE92F960C3}"/>
          </ac:picMkLst>
        </pc:picChg>
        <pc:picChg chg="add mod">
          <ac:chgData name="WKS29" userId="a6b24869-d8d1-4376-8857-e058a469d459" providerId="ADAL" clId="{92ACFF94-1005-4EBD-98AE-9E2255B029BB}" dt="2023-02-07T15:38:11.663" v="3103" actId="1076"/>
          <ac:picMkLst>
            <pc:docMk/>
            <pc:sldMk cId="4153677626" sldId="420"/>
            <ac:picMk id="9" creationId="{CE2077E3-65C7-FB22-A037-390C1D0C5C4A}"/>
          </ac:picMkLst>
        </pc:picChg>
        <pc:picChg chg="add mod">
          <ac:chgData name="WKS29" userId="a6b24869-d8d1-4376-8857-e058a469d459" providerId="ADAL" clId="{92ACFF94-1005-4EBD-98AE-9E2255B029BB}" dt="2023-02-07T15:38:10.206" v="3102" actId="1076"/>
          <ac:picMkLst>
            <pc:docMk/>
            <pc:sldMk cId="4153677626" sldId="420"/>
            <ac:picMk id="10" creationId="{EBCFD938-90C2-4B81-EAD8-6B4527AF283F}"/>
          </ac:picMkLst>
        </pc:picChg>
        <pc:picChg chg="add mod">
          <ac:chgData name="WKS29" userId="a6b24869-d8d1-4376-8857-e058a469d459" providerId="ADAL" clId="{92ACFF94-1005-4EBD-98AE-9E2255B029BB}" dt="2023-02-07T15:38:10.206" v="3102" actId="1076"/>
          <ac:picMkLst>
            <pc:docMk/>
            <pc:sldMk cId="4153677626" sldId="420"/>
            <ac:picMk id="11" creationId="{9AEA1C74-8DBB-FC83-331F-52B9DFF5905E}"/>
          </ac:picMkLst>
        </pc:picChg>
        <pc:picChg chg="add mod">
          <ac:chgData name="WKS29" userId="a6b24869-d8d1-4376-8857-e058a469d459" providerId="ADAL" clId="{92ACFF94-1005-4EBD-98AE-9E2255B029BB}" dt="2023-02-07T15:38:10.206" v="3102" actId="1076"/>
          <ac:picMkLst>
            <pc:docMk/>
            <pc:sldMk cId="4153677626" sldId="420"/>
            <ac:picMk id="12" creationId="{C2BAE631-9833-9CFA-2278-79B72B9A5306}"/>
          </ac:picMkLst>
        </pc:picChg>
      </pc:sldChg>
      <pc:sldChg chg="addSp modSp mod ord">
        <pc:chgData name="WKS29" userId="a6b24869-d8d1-4376-8857-e058a469d459" providerId="ADAL" clId="{92ACFF94-1005-4EBD-98AE-9E2255B029BB}" dt="2023-02-07T15:40:14.846" v="3121"/>
        <pc:sldMkLst>
          <pc:docMk/>
          <pc:sldMk cId="974982901" sldId="421"/>
        </pc:sldMkLst>
        <pc:spChg chg="add mod">
          <ac:chgData name="WKS29" userId="a6b24869-d8d1-4376-8857-e058a469d459" providerId="ADAL" clId="{92ACFF94-1005-4EBD-98AE-9E2255B029BB}" dt="2023-02-07T15:39:59.079" v="3115" actId="113"/>
          <ac:spMkLst>
            <pc:docMk/>
            <pc:sldMk cId="974982901" sldId="421"/>
            <ac:spMk id="2" creationId="{10862367-EC8E-B122-6F1F-5D9002A1F17A}"/>
          </ac:spMkLst>
        </pc:spChg>
        <pc:spChg chg="add mod">
          <ac:chgData name="WKS29" userId="a6b24869-d8d1-4376-8857-e058a469d459" providerId="ADAL" clId="{92ACFF94-1005-4EBD-98AE-9E2255B029BB}" dt="2023-02-07T15:39:47.957" v="3112"/>
          <ac:spMkLst>
            <pc:docMk/>
            <pc:sldMk cId="974982901" sldId="421"/>
            <ac:spMk id="3" creationId="{CFD1E8E4-5610-19BE-7A51-B20F2EA56805}"/>
          </ac:spMkLst>
        </pc:spChg>
        <pc:spChg chg="add mod">
          <ac:chgData name="WKS29" userId="a6b24869-d8d1-4376-8857-e058a469d459" providerId="ADAL" clId="{92ACFF94-1005-4EBD-98AE-9E2255B029BB}" dt="2023-02-07T15:40:06.601" v="3118" actId="14100"/>
          <ac:spMkLst>
            <pc:docMk/>
            <pc:sldMk cId="974982901" sldId="421"/>
            <ac:spMk id="4" creationId="{F6C9422B-E6E8-010D-53A8-12F90D4A3B81}"/>
          </ac:spMkLst>
        </pc:spChg>
        <pc:picChg chg="add mod">
          <ac:chgData name="WKS29" userId="a6b24869-d8d1-4376-8857-e058a469d459" providerId="ADAL" clId="{92ACFF94-1005-4EBD-98AE-9E2255B029BB}" dt="2023-02-07T15:40:08.976" v="3119" actId="1076"/>
          <ac:picMkLst>
            <pc:docMk/>
            <pc:sldMk cId="974982901" sldId="421"/>
            <ac:picMk id="5" creationId="{5A78A65C-FF08-E275-6DBE-9B00D2B16627}"/>
          </ac:picMkLst>
        </pc:picChg>
      </pc:sldChg>
      <pc:sldChg chg="addSp modSp mod">
        <pc:chgData name="WKS29" userId="a6b24869-d8d1-4376-8857-e058a469d459" providerId="ADAL" clId="{92ACFF94-1005-4EBD-98AE-9E2255B029BB}" dt="2023-02-07T15:39:01.950" v="3111" actId="255"/>
        <pc:sldMkLst>
          <pc:docMk/>
          <pc:sldMk cId="2144603684" sldId="422"/>
        </pc:sldMkLst>
        <pc:spChg chg="add mod">
          <ac:chgData name="WKS29" userId="a6b24869-d8d1-4376-8857-e058a469d459" providerId="ADAL" clId="{92ACFF94-1005-4EBD-98AE-9E2255B029BB}" dt="2023-02-07T15:39:01.950" v="3111" actId="255"/>
          <ac:spMkLst>
            <pc:docMk/>
            <pc:sldMk cId="2144603684" sldId="422"/>
            <ac:spMk id="2" creationId="{AD500014-BD46-FB5F-2E3A-1D5C1D972931}"/>
          </ac:spMkLst>
        </pc:spChg>
        <pc:spChg chg="add mod">
          <ac:chgData name="WKS29" userId="a6b24869-d8d1-4376-8857-e058a469d459" providerId="ADAL" clId="{92ACFF94-1005-4EBD-98AE-9E2255B029BB}" dt="2023-02-07T15:38:42.917" v="3106" actId="1076"/>
          <ac:spMkLst>
            <pc:docMk/>
            <pc:sldMk cId="2144603684" sldId="422"/>
            <ac:spMk id="3" creationId="{CD125C01-D6FC-EF26-1778-5A4B509E1DE2}"/>
          </ac:spMkLst>
        </pc:spChg>
        <pc:spChg chg="add mod">
          <ac:chgData name="WKS29" userId="a6b24869-d8d1-4376-8857-e058a469d459" providerId="ADAL" clId="{92ACFF94-1005-4EBD-98AE-9E2255B029BB}" dt="2023-02-07T15:38:42.917" v="3106" actId="1076"/>
          <ac:spMkLst>
            <pc:docMk/>
            <pc:sldMk cId="2144603684" sldId="422"/>
            <ac:spMk id="4" creationId="{C39AEFD5-3BE5-3914-1999-235E1D9B4D61}"/>
          </ac:spMkLst>
        </pc:spChg>
        <pc:picChg chg="add mod">
          <ac:chgData name="WKS29" userId="a6b24869-d8d1-4376-8857-e058a469d459" providerId="ADAL" clId="{92ACFF94-1005-4EBD-98AE-9E2255B029BB}" dt="2023-02-07T15:38:42.917" v="3106" actId="1076"/>
          <ac:picMkLst>
            <pc:docMk/>
            <pc:sldMk cId="2144603684" sldId="422"/>
            <ac:picMk id="5" creationId="{B9C61F29-7F6F-6721-D85A-7BB3146AD49B}"/>
          </ac:picMkLst>
        </pc:picChg>
        <pc:picChg chg="add mod">
          <ac:chgData name="WKS29" userId="a6b24869-d8d1-4376-8857-e058a469d459" providerId="ADAL" clId="{92ACFF94-1005-4EBD-98AE-9E2255B029BB}" dt="2023-02-07T15:38:42.917" v="3106" actId="1076"/>
          <ac:picMkLst>
            <pc:docMk/>
            <pc:sldMk cId="2144603684" sldId="422"/>
            <ac:picMk id="6" creationId="{8BEE37EB-FDC1-03F9-541B-267C7EAE3484}"/>
          </ac:picMkLst>
        </pc:picChg>
      </pc:sldChg>
      <pc:sldChg chg="addSp modSp mod">
        <pc:chgData name="WKS29" userId="a6b24869-d8d1-4376-8857-e058a469d459" providerId="ADAL" clId="{92ACFF94-1005-4EBD-98AE-9E2255B029BB}" dt="2023-02-07T15:37:28.439" v="3094" actId="1076"/>
        <pc:sldMkLst>
          <pc:docMk/>
          <pc:sldMk cId="2570694535" sldId="423"/>
        </pc:sldMkLst>
        <pc:spChg chg="add mod">
          <ac:chgData name="WKS29" userId="a6b24869-d8d1-4376-8857-e058a469d459" providerId="ADAL" clId="{92ACFF94-1005-4EBD-98AE-9E2255B029BB}" dt="2023-02-07T15:34:35.643" v="3012" actId="113"/>
          <ac:spMkLst>
            <pc:docMk/>
            <pc:sldMk cId="2570694535" sldId="423"/>
            <ac:spMk id="2" creationId="{0E852294-3190-1378-EAF0-1F00D9439F71}"/>
          </ac:spMkLst>
        </pc:spChg>
        <pc:spChg chg="add mod">
          <ac:chgData name="WKS29" userId="a6b24869-d8d1-4376-8857-e058a469d459" providerId="ADAL" clId="{92ACFF94-1005-4EBD-98AE-9E2255B029BB}" dt="2023-02-07T15:34:44.301" v="3016" actId="1076"/>
          <ac:spMkLst>
            <pc:docMk/>
            <pc:sldMk cId="2570694535" sldId="423"/>
            <ac:spMk id="7" creationId="{2126B0E3-F651-92AE-6659-066928BF8394}"/>
          </ac:spMkLst>
        </pc:spChg>
        <pc:picChg chg="add mod">
          <ac:chgData name="WKS29" userId="a6b24869-d8d1-4376-8857-e058a469d459" providerId="ADAL" clId="{92ACFF94-1005-4EBD-98AE-9E2255B029BB}" dt="2023-02-07T15:34:38.450" v="3013" actId="1076"/>
          <ac:picMkLst>
            <pc:docMk/>
            <pc:sldMk cId="2570694535" sldId="423"/>
            <ac:picMk id="3" creationId="{2ACF9A18-852D-0B64-15E1-C9DB620B0765}"/>
          </ac:picMkLst>
        </pc:picChg>
        <pc:picChg chg="add mod">
          <ac:chgData name="WKS29" userId="a6b24869-d8d1-4376-8857-e058a469d459" providerId="ADAL" clId="{92ACFF94-1005-4EBD-98AE-9E2255B029BB}" dt="2023-02-07T15:34:41.062" v="3015" actId="1076"/>
          <ac:picMkLst>
            <pc:docMk/>
            <pc:sldMk cId="2570694535" sldId="423"/>
            <ac:picMk id="4" creationId="{39464F5A-4867-CD38-3FEE-C052942463A7}"/>
          </ac:picMkLst>
        </pc:picChg>
        <pc:picChg chg="add mod">
          <ac:chgData name="WKS29" userId="a6b24869-d8d1-4376-8857-e058a469d459" providerId="ADAL" clId="{92ACFF94-1005-4EBD-98AE-9E2255B029BB}" dt="2023-02-07T15:34:29.484" v="3010"/>
          <ac:picMkLst>
            <pc:docMk/>
            <pc:sldMk cId="2570694535" sldId="423"/>
            <ac:picMk id="5" creationId="{F4AD187C-5261-67AC-ECFD-7CEE65073212}"/>
          </ac:picMkLst>
        </pc:picChg>
        <pc:picChg chg="add mod ord">
          <ac:chgData name="WKS29" userId="a6b24869-d8d1-4376-8857-e058a469d459" providerId="ADAL" clId="{92ACFF94-1005-4EBD-98AE-9E2255B029BB}" dt="2023-02-07T15:37:25.283" v="3092" actId="166"/>
          <ac:picMkLst>
            <pc:docMk/>
            <pc:sldMk cId="2570694535" sldId="423"/>
            <ac:picMk id="6" creationId="{F48437F2-ABD9-3B1A-B56F-F9E335E446E4}"/>
          </ac:picMkLst>
        </pc:picChg>
        <pc:picChg chg="add mod">
          <ac:chgData name="WKS29" userId="a6b24869-d8d1-4376-8857-e058a469d459" providerId="ADAL" clId="{92ACFF94-1005-4EBD-98AE-9E2255B029BB}" dt="2023-02-07T15:37:28.439" v="3094" actId="1076"/>
          <ac:picMkLst>
            <pc:docMk/>
            <pc:sldMk cId="2570694535" sldId="423"/>
            <ac:picMk id="8" creationId="{9C1AD4D7-58F6-0E78-D34E-DF5A1CBFE7F3}"/>
          </ac:picMkLst>
        </pc:picChg>
        <pc:picChg chg="add mod">
          <ac:chgData name="WKS29" userId="a6b24869-d8d1-4376-8857-e058a469d459" providerId="ADAL" clId="{92ACFF94-1005-4EBD-98AE-9E2255B029BB}" dt="2023-02-07T15:37:23.009" v="3091" actId="14100"/>
          <ac:picMkLst>
            <pc:docMk/>
            <pc:sldMk cId="2570694535" sldId="423"/>
            <ac:picMk id="9" creationId="{36871AFE-3075-EBE1-0466-62C9FCA25EE7}"/>
          </ac:picMkLst>
        </pc:picChg>
        <pc:picChg chg="add mod">
          <ac:chgData name="WKS29" userId="a6b24869-d8d1-4376-8857-e058a469d459" providerId="ADAL" clId="{92ACFF94-1005-4EBD-98AE-9E2255B029BB}" dt="2023-02-07T15:34:39.837" v="3014" actId="1076"/>
          <ac:picMkLst>
            <pc:docMk/>
            <pc:sldMk cId="2570694535" sldId="423"/>
            <ac:picMk id="10" creationId="{7DAF29ED-910F-35A8-C573-2CE6582BB92E}"/>
          </ac:picMkLst>
        </pc:picChg>
        <pc:picChg chg="add mod">
          <ac:chgData name="WKS29" userId="a6b24869-d8d1-4376-8857-e058a469d459" providerId="ADAL" clId="{92ACFF94-1005-4EBD-98AE-9E2255B029BB}" dt="2023-02-07T15:34:49.332" v="3020" actId="1076"/>
          <ac:picMkLst>
            <pc:docMk/>
            <pc:sldMk cId="2570694535" sldId="423"/>
            <ac:picMk id="11" creationId="{DEF1768F-5787-9A33-75F6-11AD47ED93F9}"/>
          </ac:picMkLst>
        </pc:picChg>
        <pc:picChg chg="add mod">
          <ac:chgData name="WKS29" userId="a6b24869-d8d1-4376-8857-e058a469d459" providerId="ADAL" clId="{92ACFF94-1005-4EBD-98AE-9E2255B029BB}" dt="2023-02-07T15:34:45.839" v="3017" actId="1076"/>
          <ac:picMkLst>
            <pc:docMk/>
            <pc:sldMk cId="2570694535" sldId="423"/>
            <ac:picMk id="12" creationId="{9D73B558-8F57-8D0B-76B1-57798504C23A}"/>
          </ac:picMkLst>
        </pc:picChg>
        <pc:picChg chg="add mod">
          <ac:chgData name="WKS29" userId="a6b24869-d8d1-4376-8857-e058a469d459" providerId="ADAL" clId="{92ACFF94-1005-4EBD-98AE-9E2255B029BB}" dt="2023-02-07T15:34:48.076" v="3019" actId="14100"/>
          <ac:picMkLst>
            <pc:docMk/>
            <pc:sldMk cId="2570694535" sldId="423"/>
            <ac:picMk id="13" creationId="{36984AE4-7B99-684C-D9B7-3E9F51EFFB89}"/>
          </ac:picMkLst>
        </pc:picChg>
      </pc:sldChg>
      <pc:sldChg chg="del">
        <pc:chgData name="WKS29" userId="a6b24869-d8d1-4376-8857-e058a469d459" providerId="ADAL" clId="{92ACFF94-1005-4EBD-98AE-9E2255B029BB}" dt="2023-02-07T15:16:29.916" v="2695"/>
        <pc:sldMkLst>
          <pc:docMk/>
          <pc:sldMk cId="3814202489" sldId="423"/>
        </pc:sldMkLst>
      </pc:sldChg>
      <pc:sldChg chg="modSp mod">
        <pc:chgData name="WKS29" userId="a6b24869-d8d1-4376-8857-e058a469d459" providerId="ADAL" clId="{92ACFF94-1005-4EBD-98AE-9E2255B029BB}" dt="2023-02-07T15:37:09.936" v="3089" actId="20577"/>
        <pc:sldMkLst>
          <pc:docMk/>
          <pc:sldMk cId="3447598875" sldId="424"/>
        </pc:sldMkLst>
        <pc:spChg chg="mod">
          <ac:chgData name="WKS29" userId="a6b24869-d8d1-4376-8857-e058a469d459" providerId="ADAL" clId="{92ACFF94-1005-4EBD-98AE-9E2255B029BB}" dt="2023-02-07T15:37:09.936" v="3089" actId="20577"/>
          <ac:spMkLst>
            <pc:docMk/>
            <pc:sldMk cId="3447598875" sldId="424"/>
            <ac:spMk id="4" creationId="{708F4AD0-E676-0E46-B35E-30E46BB1FFEF}"/>
          </ac:spMkLst>
        </pc:spChg>
        <pc:picChg chg="mod">
          <ac:chgData name="WKS29" userId="a6b24869-d8d1-4376-8857-e058a469d459" providerId="ADAL" clId="{92ACFF94-1005-4EBD-98AE-9E2255B029BB}" dt="2023-02-07T15:22:15.004" v="2758" actId="14826"/>
          <ac:picMkLst>
            <pc:docMk/>
            <pc:sldMk cId="3447598875" sldId="424"/>
            <ac:picMk id="6" creationId="{5C2BD26F-F891-DC7B-FCA3-81C101E4FFAC}"/>
          </ac:picMkLst>
        </pc:picChg>
      </pc:sldChg>
      <pc:sldChg chg="addSp modSp mod">
        <pc:chgData name="WKS29" userId="a6b24869-d8d1-4376-8857-e058a469d459" providerId="ADAL" clId="{92ACFF94-1005-4EBD-98AE-9E2255B029BB}" dt="2023-02-07T15:36:19.447" v="3036" actId="1076"/>
        <pc:sldMkLst>
          <pc:docMk/>
          <pc:sldMk cId="3287946683" sldId="425"/>
        </pc:sldMkLst>
        <pc:spChg chg="add mod">
          <ac:chgData name="WKS29" userId="a6b24869-d8d1-4376-8857-e058a469d459" providerId="ADAL" clId="{92ACFF94-1005-4EBD-98AE-9E2255B029BB}" dt="2023-02-07T15:35:54.036" v="3027" actId="255"/>
          <ac:spMkLst>
            <pc:docMk/>
            <pc:sldMk cId="3287946683" sldId="425"/>
            <ac:spMk id="2" creationId="{F264DC3A-6C3A-8307-BB97-FE8E0166B406}"/>
          </ac:spMkLst>
        </pc:spChg>
        <pc:spChg chg="add mod">
          <ac:chgData name="WKS29" userId="a6b24869-d8d1-4376-8857-e058a469d459" providerId="ADAL" clId="{92ACFF94-1005-4EBD-98AE-9E2255B029BB}" dt="2023-02-07T15:36:01.038" v="3029" actId="1076"/>
          <ac:spMkLst>
            <pc:docMk/>
            <pc:sldMk cId="3287946683" sldId="425"/>
            <ac:spMk id="3" creationId="{DF476664-CFBC-E5D0-A801-3B3FA711CA4C}"/>
          </ac:spMkLst>
        </pc:spChg>
        <pc:spChg chg="add mod">
          <ac:chgData name="WKS29" userId="a6b24869-d8d1-4376-8857-e058a469d459" providerId="ADAL" clId="{92ACFF94-1005-4EBD-98AE-9E2255B029BB}" dt="2023-02-07T15:35:56.711" v="3028" actId="1076"/>
          <ac:spMkLst>
            <pc:docMk/>
            <pc:sldMk cId="3287946683" sldId="425"/>
            <ac:spMk id="9" creationId="{EC02834F-AEDA-A812-75AF-688AD5F3FAB7}"/>
          </ac:spMkLst>
        </pc:spChg>
        <pc:picChg chg="add mod">
          <ac:chgData name="WKS29" userId="a6b24869-d8d1-4376-8857-e058a469d459" providerId="ADAL" clId="{92ACFF94-1005-4EBD-98AE-9E2255B029BB}" dt="2023-02-07T15:36:19.447" v="3036" actId="1076"/>
          <ac:picMkLst>
            <pc:docMk/>
            <pc:sldMk cId="3287946683" sldId="425"/>
            <ac:picMk id="4" creationId="{5A8F5816-9015-8C40-7C87-36FD5C5B710A}"/>
          </ac:picMkLst>
        </pc:picChg>
        <pc:picChg chg="add mod">
          <ac:chgData name="WKS29" userId="a6b24869-d8d1-4376-8857-e058a469d459" providerId="ADAL" clId="{92ACFF94-1005-4EBD-98AE-9E2255B029BB}" dt="2023-02-07T15:36:19.447" v="3036" actId="1076"/>
          <ac:picMkLst>
            <pc:docMk/>
            <pc:sldMk cId="3287946683" sldId="425"/>
            <ac:picMk id="5" creationId="{9448E686-39A3-5524-986D-E0946446DE24}"/>
          </ac:picMkLst>
        </pc:picChg>
        <pc:picChg chg="add mod">
          <ac:chgData name="WKS29" userId="a6b24869-d8d1-4376-8857-e058a469d459" providerId="ADAL" clId="{92ACFF94-1005-4EBD-98AE-9E2255B029BB}" dt="2023-02-07T15:36:19.447" v="3036" actId="1076"/>
          <ac:picMkLst>
            <pc:docMk/>
            <pc:sldMk cId="3287946683" sldId="425"/>
            <ac:picMk id="6" creationId="{BB8B0A54-36E8-8410-7128-53529115F80D}"/>
          </ac:picMkLst>
        </pc:picChg>
        <pc:picChg chg="add mod">
          <ac:chgData name="WKS29" userId="a6b24869-d8d1-4376-8857-e058a469d459" providerId="ADAL" clId="{92ACFF94-1005-4EBD-98AE-9E2255B029BB}" dt="2023-02-07T15:36:19.447" v="3036" actId="1076"/>
          <ac:picMkLst>
            <pc:docMk/>
            <pc:sldMk cId="3287946683" sldId="425"/>
            <ac:picMk id="7" creationId="{418BA56F-7921-0B1D-A1CB-1F11C013BE60}"/>
          </ac:picMkLst>
        </pc:picChg>
        <pc:picChg chg="add mod">
          <ac:chgData name="WKS29" userId="a6b24869-d8d1-4376-8857-e058a469d459" providerId="ADAL" clId="{92ACFF94-1005-4EBD-98AE-9E2255B029BB}" dt="2023-02-07T15:36:19.447" v="3036" actId="1076"/>
          <ac:picMkLst>
            <pc:docMk/>
            <pc:sldMk cId="3287946683" sldId="425"/>
            <ac:picMk id="8" creationId="{72001D44-59C1-B765-55DD-939E92F12119}"/>
          </ac:picMkLst>
        </pc:picChg>
        <pc:picChg chg="add mod">
          <ac:chgData name="WKS29" userId="a6b24869-d8d1-4376-8857-e058a469d459" providerId="ADAL" clId="{92ACFF94-1005-4EBD-98AE-9E2255B029BB}" dt="2023-02-07T15:36:19.447" v="3036" actId="1076"/>
          <ac:picMkLst>
            <pc:docMk/>
            <pc:sldMk cId="3287946683" sldId="425"/>
            <ac:picMk id="10" creationId="{D0506EEB-9580-64B1-C36E-DDB21717E2A8}"/>
          </ac:picMkLst>
        </pc:picChg>
        <pc:picChg chg="add mod">
          <ac:chgData name="WKS29" userId="a6b24869-d8d1-4376-8857-e058a469d459" providerId="ADAL" clId="{92ACFF94-1005-4EBD-98AE-9E2255B029BB}" dt="2023-02-07T15:36:19.447" v="3036" actId="1076"/>
          <ac:picMkLst>
            <pc:docMk/>
            <pc:sldMk cId="3287946683" sldId="425"/>
            <ac:picMk id="11" creationId="{E522C988-405C-14D4-C106-FFDE37813B21}"/>
          </ac:picMkLst>
        </pc:picChg>
        <pc:picChg chg="add mod">
          <ac:chgData name="WKS29" userId="a6b24869-d8d1-4376-8857-e058a469d459" providerId="ADAL" clId="{92ACFF94-1005-4EBD-98AE-9E2255B029BB}" dt="2023-02-07T15:36:19.447" v="3036" actId="1076"/>
          <ac:picMkLst>
            <pc:docMk/>
            <pc:sldMk cId="3287946683" sldId="425"/>
            <ac:picMk id="12" creationId="{6153D82E-AE75-F58C-6F1E-FED834EAD0D3}"/>
          </ac:picMkLst>
        </pc:picChg>
      </pc:sldChg>
      <pc:sldChg chg="modSp add del mod">
        <pc:chgData name="WKS29" userId="a6b24869-d8d1-4376-8857-e058a469d459" providerId="ADAL" clId="{92ACFF94-1005-4EBD-98AE-9E2255B029BB}" dt="2023-02-07T15:18:02.397" v="2718"/>
        <pc:sldMkLst>
          <pc:docMk/>
          <pc:sldMk cId="2541435587" sldId="475"/>
        </pc:sldMkLst>
        <pc:spChg chg="mod">
          <ac:chgData name="WKS29" userId="a6b24869-d8d1-4376-8857-e058a469d459" providerId="ADAL" clId="{92ACFF94-1005-4EBD-98AE-9E2255B029BB}" dt="2023-02-07T15:18:02.397" v="2718"/>
          <ac:spMkLst>
            <pc:docMk/>
            <pc:sldMk cId="2541435587" sldId="475"/>
            <ac:spMk id="2" creationId="{00000000-0000-0000-0000-000000000000}"/>
          </ac:spMkLst>
        </pc:spChg>
      </pc:sldChg>
      <pc:sldChg chg="modSp add del mod">
        <pc:chgData name="WKS29" userId="a6b24869-d8d1-4376-8857-e058a469d459" providerId="ADAL" clId="{92ACFF94-1005-4EBD-98AE-9E2255B029BB}" dt="2023-02-07T15:18:02.397" v="2718"/>
        <pc:sldMkLst>
          <pc:docMk/>
          <pc:sldMk cId="2801320271" sldId="477"/>
        </pc:sldMkLst>
        <pc:spChg chg="mod">
          <ac:chgData name="WKS29" userId="a6b24869-d8d1-4376-8857-e058a469d459" providerId="ADAL" clId="{92ACFF94-1005-4EBD-98AE-9E2255B029BB}" dt="2023-02-07T15:18:02.397" v="2718"/>
          <ac:spMkLst>
            <pc:docMk/>
            <pc:sldMk cId="2801320271" sldId="477"/>
            <ac:spMk id="2" creationId="{00000000-0000-0000-0000-000000000000}"/>
          </ac:spMkLst>
        </pc:spChg>
      </pc:sldChg>
      <pc:sldChg chg="modSp add del mod">
        <pc:chgData name="WKS29" userId="a6b24869-d8d1-4376-8857-e058a469d459" providerId="ADAL" clId="{92ACFF94-1005-4EBD-98AE-9E2255B029BB}" dt="2023-02-07T15:18:02.397" v="2718"/>
        <pc:sldMkLst>
          <pc:docMk/>
          <pc:sldMk cId="3471862915" sldId="478"/>
        </pc:sldMkLst>
        <pc:spChg chg="mod">
          <ac:chgData name="WKS29" userId="a6b24869-d8d1-4376-8857-e058a469d459" providerId="ADAL" clId="{92ACFF94-1005-4EBD-98AE-9E2255B029BB}" dt="2023-02-07T15:18:02.397" v="2718"/>
          <ac:spMkLst>
            <pc:docMk/>
            <pc:sldMk cId="3471862915" sldId="478"/>
            <ac:spMk id="2" creationId="{00000000-0000-0000-0000-000000000000}"/>
          </ac:spMkLst>
        </pc:spChg>
      </pc:sldChg>
      <pc:sldChg chg="modSp add del mod">
        <pc:chgData name="WKS29" userId="a6b24869-d8d1-4376-8857-e058a469d459" providerId="ADAL" clId="{92ACFF94-1005-4EBD-98AE-9E2255B029BB}" dt="2023-02-07T15:18:02.397" v="2718"/>
        <pc:sldMkLst>
          <pc:docMk/>
          <pc:sldMk cId="123539115" sldId="479"/>
        </pc:sldMkLst>
        <pc:spChg chg="mod">
          <ac:chgData name="WKS29" userId="a6b24869-d8d1-4376-8857-e058a469d459" providerId="ADAL" clId="{92ACFF94-1005-4EBD-98AE-9E2255B029BB}" dt="2023-02-07T15:18:02.397" v="2718"/>
          <ac:spMkLst>
            <pc:docMk/>
            <pc:sldMk cId="123539115" sldId="479"/>
            <ac:spMk id="2" creationId="{00000000-0000-0000-0000-000000000000}"/>
          </ac:spMkLst>
        </pc:spChg>
      </pc:sldChg>
    </pc:docChg>
  </pc:docChgLst>
  <pc:docChgLst>
    <pc:chgData name="Claire Theobald" userId="e5e96d6a-dffb-4be3-a7c9-5724c0a71d0d" providerId="ADAL" clId="{48330B7F-E749-4B74-BD82-BCA839FCFB5D}"/>
    <pc:docChg chg="undo redo custSel addSld delSld modSld sldOrd">
      <pc:chgData name="Claire Theobald" userId="e5e96d6a-dffb-4be3-a7c9-5724c0a71d0d" providerId="ADAL" clId="{48330B7F-E749-4B74-BD82-BCA839FCFB5D}" dt="2023-02-08T10:35:00.940" v="1034" actId="1076"/>
      <pc:docMkLst>
        <pc:docMk/>
      </pc:docMkLst>
      <pc:sldChg chg="modSp">
        <pc:chgData name="Claire Theobald" userId="e5e96d6a-dffb-4be3-a7c9-5724c0a71d0d" providerId="ADAL" clId="{48330B7F-E749-4B74-BD82-BCA839FCFB5D}" dt="2023-02-07T14:06:27.310" v="236" actId="14826"/>
        <pc:sldMkLst>
          <pc:docMk/>
          <pc:sldMk cId="433890173" sldId="284"/>
        </pc:sldMkLst>
        <pc:picChg chg="mod">
          <ac:chgData name="Claire Theobald" userId="e5e96d6a-dffb-4be3-a7c9-5724c0a71d0d" providerId="ADAL" clId="{48330B7F-E749-4B74-BD82-BCA839FCFB5D}" dt="2023-02-07T14:06:27.310" v="236" actId="14826"/>
          <ac:picMkLst>
            <pc:docMk/>
            <pc:sldMk cId="433890173" sldId="284"/>
            <ac:picMk id="6" creationId="{5C2BD26F-F891-DC7B-FCA3-81C101E4FFAC}"/>
          </ac:picMkLst>
        </pc:picChg>
      </pc:sldChg>
      <pc:sldChg chg="add">
        <pc:chgData name="Claire Theobald" userId="e5e96d6a-dffb-4be3-a7c9-5724c0a71d0d" providerId="ADAL" clId="{48330B7F-E749-4B74-BD82-BCA839FCFB5D}" dt="2023-02-07T09:26:32.458" v="0"/>
        <pc:sldMkLst>
          <pc:docMk/>
          <pc:sldMk cId="2933722017" sldId="300"/>
        </pc:sldMkLst>
      </pc:sldChg>
      <pc:sldChg chg="add">
        <pc:chgData name="Claire Theobald" userId="e5e96d6a-dffb-4be3-a7c9-5724c0a71d0d" providerId="ADAL" clId="{48330B7F-E749-4B74-BD82-BCA839FCFB5D}" dt="2023-02-07T09:26:32.458" v="0"/>
        <pc:sldMkLst>
          <pc:docMk/>
          <pc:sldMk cId="2406542848" sldId="301"/>
        </pc:sldMkLst>
      </pc:sldChg>
      <pc:sldChg chg="add">
        <pc:chgData name="Claire Theobald" userId="e5e96d6a-dffb-4be3-a7c9-5724c0a71d0d" providerId="ADAL" clId="{48330B7F-E749-4B74-BD82-BCA839FCFB5D}" dt="2023-02-07T09:26:32.458" v="0"/>
        <pc:sldMkLst>
          <pc:docMk/>
          <pc:sldMk cId="2647763476" sldId="302"/>
        </pc:sldMkLst>
      </pc:sldChg>
      <pc:sldChg chg="add">
        <pc:chgData name="Claire Theobald" userId="e5e96d6a-dffb-4be3-a7c9-5724c0a71d0d" providerId="ADAL" clId="{48330B7F-E749-4B74-BD82-BCA839FCFB5D}" dt="2023-02-07T09:26:32.458" v="0"/>
        <pc:sldMkLst>
          <pc:docMk/>
          <pc:sldMk cId="4075908501" sldId="303"/>
        </pc:sldMkLst>
      </pc:sldChg>
      <pc:sldChg chg="add">
        <pc:chgData name="Claire Theobald" userId="e5e96d6a-dffb-4be3-a7c9-5724c0a71d0d" providerId="ADAL" clId="{48330B7F-E749-4B74-BD82-BCA839FCFB5D}" dt="2023-02-07T09:26:32.458" v="0"/>
        <pc:sldMkLst>
          <pc:docMk/>
          <pc:sldMk cId="3922711487" sldId="304"/>
        </pc:sldMkLst>
      </pc:sldChg>
      <pc:sldChg chg="add">
        <pc:chgData name="Claire Theobald" userId="e5e96d6a-dffb-4be3-a7c9-5724c0a71d0d" providerId="ADAL" clId="{48330B7F-E749-4B74-BD82-BCA839FCFB5D}" dt="2023-02-07T09:26:32.458" v="0"/>
        <pc:sldMkLst>
          <pc:docMk/>
          <pc:sldMk cId="1452029110" sldId="305"/>
        </pc:sldMkLst>
      </pc:sldChg>
      <pc:sldChg chg="add">
        <pc:chgData name="Claire Theobald" userId="e5e96d6a-dffb-4be3-a7c9-5724c0a71d0d" providerId="ADAL" clId="{48330B7F-E749-4B74-BD82-BCA839FCFB5D}" dt="2023-02-07T09:26:32.458" v="0"/>
        <pc:sldMkLst>
          <pc:docMk/>
          <pc:sldMk cId="2380094099" sldId="306"/>
        </pc:sldMkLst>
      </pc:sldChg>
      <pc:sldChg chg="del">
        <pc:chgData name="Claire Theobald" userId="e5e96d6a-dffb-4be3-a7c9-5724c0a71d0d" providerId="ADAL" clId="{48330B7F-E749-4B74-BD82-BCA839FCFB5D}" dt="2023-02-07T14:47:32.193" v="955" actId="47"/>
        <pc:sldMkLst>
          <pc:docMk/>
          <pc:sldMk cId="2349644656" sldId="385"/>
        </pc:sldMkLst>
      </pc:sldChg>
      <pc:sldChg chg="del">
        <pc:chgData name="Claire Theobald" userId="e5e96d6a-dffb-4be3-a7c9-5724c0a71d0d" providerId="ADAL" clId="{48330B7F-E749-4B74-BD82-BCA839FCFB5D}" dt="2023-02-07T14:47:31.693" v="954" actId="47"/>
        <pc:sldMkLst>
          <pc:docMk/>
          <pc:sldMk cId="4108880878" sldId="389"/>
        </pc:sldMkLst>
      </pc:sldChg>
      <pc:sldChg chg="del">
        <pc:chgData name="Claire Theobald" userId="e5e96d6a-dffb-4be3-a7c9-5724c0a71d0d" providerId="ADAL" clId="{48330B7F-E749-4B74-BD82-BCA839FCFB5D}" dt="2023-02-07T14:47:32.879" v="956" actId="47"/>
        <pc:sldMkLst>
          <pc:docMk/>
          <pc:sldMk cId="2044476585" sldId="390"/>
        </pc:sldMkLst>
      </pc:sldChg>
      <pc:sldChg chg="del">
        <pc:chgData name="Claire Theobald" userId="e5e96d6a-dffb-4be3-a7c9-5724c0a71d0d" providerId="ADAL" clId="{48330B7F-E749-4B74-BD82-BCA839FCFB5D}" dt="2023-02-07T14:47:33.396" v="957" actId="47"/>
        <pc:sldMkLst>
          <pc:docMk/>
          <pc:sldMk cId="3030194258" sldId="391"/>
        </pc:sldMkLst>
      </pc:sldChg>
      <pc:sldChg chg="del">
        <pc:chgData name="Claire Theobald" userId="e5e96d6a-dffb-4be3-a7c9-5724c0a71d0d" providerId="ADAL" clId="{48330B7F-E749-4B74-BD82-BCA839FCFB5D}" dt="2023-02-07T14:47:34.483" v="958" actId="47"/>
        <pc:sldMkLst>
          <pc:docMk/>
          <pc:sldMk cId="2881043994" sldId="392"/>
        </pc:sldMkLst>
      </pc:sldChg>
      <pc:sldChg chg="del">
        <pc:chgData name="Claire Theobald" userId="e5e96d6a-dffb-4be3-a7c9-5724c0a71d0d" providerId="ADAL" clId="{48330B7F-E749-4B74-BD82-BCA839FCFB5D}" dt="2023-02-07T14:47:40.323" v="966" actId="47"/>
        <pc:sldMkLst>
          <pc:docMk/>
          <pc:sldMk cId="3186854154" sldId="393"/>
        </pc:sldMkLst>
      </pc:sldChg>
      <pc:sldChg chg="del">
        <pc:chgData name="Claire Theobald" userId="e5e96d6a-dffb-4be3-a7c9-5724c0a71d0d" providerId="ADAL" clId="{48330B7F-E749-4B74-BD82-BCA839FCFB5D}" dt="2023-02-07T14:47:30.306" v="952" actId="47"/>
        <pc:sldMkLst>
          <pc:docMk/>
          <pc:sldMk cId="1880004872" sldId="394"/>
        </pc:sldMkLst>
      </pc:sldChg>
      <pc:sldChg chg="del">
        <pc:chgData name="Claire Theobald" userId="e5e96d6a-dffb-4be3-a7c9-5724c0a71d0d" providerId="ADAL" clId="{48330B7F-E749-4B74-BD82-BCA839FCFB5D}" dt="2023-02-07T14:47:30.992" v="953" actId="47"/>
        <pc:sldMkLst>
          <pc:docMk/>
          <pc:sldMk cId="2303596713" sldId="395"/>
        </pc:sldMkLst>
      </pc:sldChg>
      <pc:sldChg chg="del">
        <pc:chgData name="Claire Theobald" userId="e5e96d6a-dffb-4be3-a7c9-5724c0a71d0d" providerId="ADAL" clId="{48330B7F-E749-4B74-BD82-BCA839FCFB5D}" dt="2023-02-07T14:47:43.147" v="969" actId="47"/>
        <pc:sldMkLst>
          <pc:docMk/>
          <pc:sldMk cId="1168750943" sldId="396"/>
        </pc:sldMkLst>
      </pc:sldChg>
      <pc:sldChg chg="del">
        <pc:chgData name="Claire Theobald" userId="e5e96d6a-dffb-4be3-a7c9-5724c0a71d0d" providerId="ADAL" clId="{48330B7F-E749-4B74-BD82-BCA839FCFB5D}" dt="2023-02-07T14:47:36.888" v="961" actId="47"/>
        <pc:sldMkLst>
          <pc:docMk/>
          <pc:sldMk cId="3692073976" sldId="398"/>
        </pc:sldMkLst>
      </pc:sldChg>
      <pc:sldChg chg="del">
        <pc:chgData name="Claire Theobald" userId="e5e96d6a-dffb-4be3-a7c9-5724c0a71d0d" providerId="ADAL" clId="{48330B7F-E749-4B74-BD82-BCA839FCFB5D}" dt="2023-02-07T14:47:35.338" v="959" actId="47"/>
        <pc:sldMkLst>
          <pc:docMk/>
          <pc:sldMk cId="1974362889" sldId="399"/>
        </pc:sldMkLst>
      </pc:sldChg>
      <pc:sldChg chg="del">
        <pc:chgData name="Claire Theobald" userId="e5e96d6a-dffb-4be3-a7c9-5724c0a71d0d" providerId="ADAL" clId="{48330B7F-E749-4B74-BD82-BCA839FCFB5D}" dt="2023-02-07T14:47:38.675" v="963" actId="47"/>
        <pc:sldMkLst>
          <pc:docMk/>
          <pc:sldMk cId="2982632869" sldId="400"/>
        </pc:sldMkLst>
      </pc:sldChg>
      <pc:sldChg chg="del">
        <pc:chgData name="Claire Theobald" userId="e5e96d6a-dffb-4be3-a7c9-5724c0a71d0d" providerId="ADAL" clId="{48330B7F-E749-4B74-BD82-BCA839FCFB5D}" dt="2023-02-07T14:47:39.544" v="965" actId="47"/>
        <pc:sldMkLst>
          <pc:docMk/>
          <pc:sldMk cId="3600518298" sldId="401"/>
        </pc:sldMkLst>
      </pc:sldChg>
      <pc:sldChg chg="del">
        <pc:chgData name="Claire Theobald" userId="e5e96d6a-dffb-4be3-a7c9-5724c0a71d0d" providerId="ADAL" clId="{48330B7F-E749-4B74-BD82-BCA839FCFB5D}" dt="2023-02-07T14:47:36.155" v="960" actId="47"/>
        <pc:sldMkLst>
          <pc:docMk/>
          <pc:sldMk cId="1864982089" sldId="402"/>
        </pc:sldMkLst>
      </pc:sldChg>
      <pc:sldChg chg="del">
        <pc:chgData name="Claire Theobald" userId="e5e96d6a-dffb-4be3-a7c9-5724c0a71d0d" providerId="ADAL" clId="{48330B7F-E749-4B74-BD82-BCA839FCFB5D}" dt="2023-02-07T14:47:37.789" v="962" actId="47"/>
        <pc:sldMkLst>
          <pc:docMk/>
          <pc:sldMk cId="3689003934" sldId="403"/>
        </pc:sldMkLst>
      </pc:sldChg>
      <pc:sldChg chg="del">
        <pc:chgData name="Claire Theobald" userId="e5e96d6a-dffb-4be3-a7c9-5724c0a71d0d" providerId="ADAL" clId="{48330B7F-E749-4B74-BD82-BCA839FCFB5D}" dt="2023-02-07T14:47:39.112" v="964" actId="47"/>
        <pc:sldMkLst>
          <pc:docMk/>
          <pc:sldMk cId="2917692329" sldId="404"/>
        </pc:sldMkLst>
      </pc:sldChg>
      <pc:sldChg chg="del">
        <pc:chgData name="Claire Theobald" userId="e5e96d6a-dffb-4be3-a7c9-5724c0a71d0d" providerId="ADAL" clId="{48330B7F-E749-4B74-BD82-BCA839FCFB5D}" dt="2023-02-07T14:47:41.064" v="967" actId="47"/>
        <pc:sldMkLst>
          <pc:docMk/>
          <pc:sldMk cId="2452978692" sldId="405"/>
        </pc:sldMkLst>
      </pc:sldChg>
      <pc:sldChg chg="del">
        <pc:chgData name="Claire Theobald" userId="e5e96d6a-dffb-4be3-a7c9-5724c0a71d0d" providerId="ADAL" clId="{48330B7F-E749-4B74-BD82-BCA839FCFB5D}" dt="2023-02-07T14:47:42.165" v="968" actId="47"/>
        <pc:sldMkLst>
          <pc:docMk/>
          <pc:sldMk cId="1874749595" sldId="406"/>
        </pc:sldMkLst>
      </pc:sldChg>
      <pc:sldChg chg="delSp modSp mod ord">
        <pc:chgData name="Claire Theobald" userId="e5e96d6a-dffb-4be3-a7c9-5724c0a71d0d" providerId="ADAL" clId="{48330B7F-E749-4B74-BD82-BCA839FCFB5D}" dt="2023-02-07T14:48:35.247" v="972" actId="1076"/>
        <pc:sldMkLst>
          <pc:docMk/>
          <pc:sldMk cId="1581357006" sldId="407"/>
        </pc:sldMkLst>
        <pc:spChg chg="mod">
          <ac:chgData name="Claire Theobald" userId="e5e96d6a-dffb-4be3-a7c9-5724c0a71d0d" providerId="ADAL" clId="{48330B7F-E749-4B74-BD82-BCA839FCFB5D}" dt="2023-02-07T14:48:35.247" v="972" actId="1076"/>
          <ac:spMkLst>
            <pc:docMk/>
            <pc:sldMk cId="1581357006" sldId="407"/>
            <ac:spMk id="2" creationId="{467259AD-8722-6E48-9C92-74E659293643}"/>
          </ac:spMkLst>
        </pc:spChg>
        <pc:spChg chg="del mod">
          <ac:chgData name="Claire Theobald" userId="e5e96d6a-dffb-4be3-a7c9-5724c0a71d0d" providerId="ADAL" clId="{48330B7F-E749-4B74-BD82-BCA839FCFB5D}" dt="2023-02-07T14:22:06.024" v="499" actId="478"/>
          <ac:spMkLst>
            <pc:docMk/>
            <pc:sldMk cId="1581357006" sldId="407"/>
            <ac:spMk id="12" creationId="{C3DF3B5F-B872-07AA-162B-AE5D090AAAE9}"/>
          </ac:spMkLst>
        </pc:spChg>
        <pc:grpChg chg="del mod">
          <ac:chgData name="Claire Theobald" userId="e5e96d6a-dffb-4be3-a7c9-5724c0a71d0d" providerId="ADAL" clId="{48330B7F-E749-4B74-BD82-BCA839FCFB5D}" dt="2023-02-07T14:22:03.804" v="498" actId="478"/>
          <ac:grpSpMkLst>
            <pc:docMk/>
            <pc:sldMk cId="1581357006" sldId="407"/>
            <ac:grpSpMk id="10" creationId="{8C758986-F6CC-ED05-AC4A-DDE0FB7589DA}"/>
          </ac:grpSpMkLst>
        </pc:grpChg>
        <pc:graphicFrameChg chg="mod modGraphic">
          <ac:chgData name="Claire Theobald" userId="e5e96d6a-dffb-4be3-a7c9-5724c0a71d0d" providerId="ADAL" clId="{48330B7F-E749-4B74-BD82-BCA839FCFB5D}" dt="2023-02-07T14:46:16.416" v="949" actId="1076"/>
          <ac:graphicFrameMkLst>
            <pc:docMk/>
            <pc:sldMk cId="1581357006" sldId="407"/>
            <ac:graphicFrameMk id="9" creationId="{1C9FFF20-56A3-0291-FFB7-7D310AA312A7}"/>
          </ac:graphicFrameMkLst>
        </pc:graphicFrameChg>
        <pc:picChg chg="del mod">
          <ac:chgData name="Claire Theobald" userId="e5e96d6a-dffb-4be3-a7c9-5724c0a71d0d" providerId="ADAL" clId="{48330B7F-E749-4B74-BD82-BCA839FCFB5D}" dt="2023-02-07T14:22:03.804" v="498" actId="478"/>
          <ac:picMkLst>
            <pc:docMk/>
            <pc:sldMk cId="1581357006" sldId="407"/>
            <ac:picMk id="11" creationId="{C5FBEB00-95B3-E8A1-AADA-1DDA3600F98A}"/>
          </ac:picMkLst>
        </pc:picChg>
      </pc:sldChg>
      <pc:sldChg chg="delSp modSp mod ord">
        <pc:chgData name="Claire Theobald" userId="e5e96d6a-dffb-4be3-a7c9-5724c0a71d0d" providerId="ADAL" clId="{48330B7F-E749-4B74-BD82-BCA839FCFB5D}" dt="2023-02-07T14:48:29.970" v="971" actId="14100"/>
        <pc:sldMkLst>
          <pc:docMk/>
          <pc:sldMk cId="4249630575" sldId="408"/>
        </pc:sldMkLst>
        <pc:spChg chg="mod">
          <ac:chgData name="Claire Theobald" userId="e5e96d6a-dffb-4be3-a7c9-5724c0a71d0d" providerId="ADAL" clId="{48330B7F-E749-4B74-BD82-BCA839FCFB5D}" dt="2023-02-07T14:37:38.106" v="780" actId="20577"/>
          <ac:spMkLst>
            <pc:docMk/>
            <pc:sldMk cId="4249630575" sldId="408"/>
            <ac:spMk id="2" creationId="{467259AD-8722-6E48-9C92-74E659293643}"/>
          </ac:spMkLst>
        </pc:spChg>
        <pc:spChg chg="del mod">
          <ac:chgData name="Claire Theobald" userId="e5e96d6a-dffb-4be3-a7c9-5724c0a71d0d" providerId="ADAL" clId="{48330B7F-E749-4B74-BD82-BCA839FCFB5D}" dt="2023-02-07T14:22:42.130" v="538" actId="478"/>
          <ac:spMkLst>
            <pc:docMk/>
            <pc:sldMk cId="4249630575" sldId="408"/>
            <ac:spMk id="7" creationId="{472FF904-A807-DFB3-092E-B895D2D60592}"/>
          </ac:spMkLst>
        </pc:spChg>
        <pc:grpChg chg="del mod">
          <ac:chgData name="Claire Theobald" userId="e5e96d6a-dffb-4be3-a7c9-5724c0a71d0d" providerId="ADAL" clId="{48330B7F-E749-4B74-BD82-BCA839FCFB5D}" dt="2023-02-07T14:22:40.975" v="537" actId="478"/>
          <ac:grpSpMkLst>
            <pc:docMk/>
            <pc:sldMk cId="4249630575" sldId="408"/>
            <ac:grpSpMk id="5" creationId="{6922D075-49D7-D6ED-1B4A-004DA3364694}"/>
          </ac:grpSpMkLst>
        </pc:grpChg>
        <pc:graphicFrameChg chg="mod modGraphic">
          <ac:chgData name="Claire Theobald" userId="e5e96d6a-dffb-4be3-a7c9-5724c0a71d0d" providerId="ADAL" clId="{48330B7F-E749-4B74-BD82-BCA839FCFB5D}" dt="2023-02-07T14:48:29.970" v="971" actId="14100"/>
          <ac:graphicFrameMkLst>
            <pc:docMk/>
            <pc:sldMk cId="4249630575" sldId="408"/>
            <ac:graphicFrameMk id="9" creationId="{1C9FFF20-56A3-0291-FFB7-7D310AA312A7}"/>
          </ac:graphicFrameMkLst>
        </pc:graphicFrameChg>
        <pc:picChg chg="del mod">
          <ac:chgData name="Claire Theobald" userId="e5e96d6a-dffb-4be3-a7c9-5724c0a71d0d" providerId="ADAL" clId="{48330B7F-E749-4B74-BD82-BCA839FCFB5D}" dt="2023-02-07T14:22:40.975" v="537" actId="478"/>
          <ac:picMkLst>
            <pc:docMk/>
            <pc:sldMk cId="4249630575" sldId="408"/>
            <ac:picMk id="6" creationId="{1E134E37-ECDB-9826-769C-D4B9558380F3}"/>
          </ac:picMkLst>
        </pc:picChg>
      </pc:sldChg>
      <pc:sldChg chg="modSp mod">
        <pc:chgData name="Claire Theobald" userId="e5e96d6a-dffb-4be3-a7c9-5724c0a71d0d" providerId="ADAL" clId="{48330B7F-E749-4B74-BD82-BCA839FCFB5D}" dt="2023-02-07T14:49:29.295" v="974" actId="1076"/>
        <pc:sldMkLst>
          <pc:docMk/>
          <pc:sldMk cId="953359177" sldId="409"/>
        </pc:sldMkLst>
        <pc:spChg chg="mod">
          <ac:chgData name="Claire Theobald" userId="e5e96d6a-dffb-4be3-a7c9-5724c0a71d0d" providerId="ADAL" clId="{48330B7F-E749-4B74-BD82-BCA839FCFB5D}" dt="2023-02-07T14:38:01.522" v="818" actId="20577"/>
          <ac:spMkLst>
            <pc:docMk/>
            <pc:sldMk cId="953359177" sldId="409"/>
            <ac:spMk id="2" creationId="{467259AD-8722-6E48-9C92-74E659293643}"/>
          </ac:spMkLst>
        </pc:spChg>
        <pc:graphicFrameChg chg="mod modGraphic">
          <ac:chgData name="Claire Theobald" userId="e5e96d6a-dffb-4be3-a7c9-5724c0a71d0d" providerId="ADAL" clId="{48330B7F-E749-4B74-BD82-BCA839FCFB5D}" dt="2023-02-07T14:49:29.295" v="974" actId="1076"/>
          <ac:graphicFrameMkLst>
            <pc:docMk/>
            <pc:sldMk cId="953359177" sldId="409"/>
            <ac:graphicFrameMk id="9" creationId="{1C9FFF20-56A3-0291-FFB7-7D310AA312A7}"/>
          </ac:graphicFrameMkLst>
        </pc:graphicFrameChg>
      </pc:sldChg>
      <pc:sldChg chg="modSp del mod ord">
        <pc:chgData name="Claire Theobald" userId="e5e96d6a-dffb-4be3-a7c9-5724c0a71d0d" providerId="ADAL" clId="{48330B7F-E749-4B74-BD82-BCA839FCFB5D}" dt="2023-02-07T14:47:20.451" v="951" actId="2696"/>
        <pc:sldMkLst>
          <pc:docMk/>
          <pc:sldMk cId="412675019" sldId="410"/>
        </pc:sldMkLst>
        <pc:graphicFrameChg chg="modGraphic">
          <ac:chgData name="Claire Theobald" userId="e5e96d6a-dffb-4be3-a7c9-5724c0a71d0d" providerId="ADAL" clId="{48330B7F-E749-4B74-BD82-BCA839FCFB5D}" dt="2023-02-07T14:37:17.183" v="774" actId="20577"/>
          <ac:graphicFrameMkLst>
            <pc:docMk/>
            <pc:sldMk cId="412675019" sldId="410"/>
            <ac:graphicFrameMk id="9" creationId="{1C9FFF20-56A3-0291-FFB7-7D310AA312A7}"/>
          </ac:graphicFrameMkLst>
        </pc:graphicFrameChg>
      </pc:sldChg>
      <pc:sldChg chg="modSp mod">
        <pc:chgData name="Claire Theobald" userId="e5e96d6a-dffb-4be3-a7c9-5724c0a71d0d" providerId="ADAL" clId="{48330B7F-E749-4B74-BD82-BCA839FCFB5D}" dt="2023-02-08T10:34:27.904" v="1006" actId="20577"/>
        <pc:sldMkLst>
          <pc:docMk/>
          <pc:sldMk cId="3206180177" sldId="410"/>
        </pc:sldMkLst>
        <pc:spChg chg="mod">
          <ac:chgData name="Claire Theobald" userId="e5e96d6a-dffb-4be3-a7c9-5724c0a71d0d" providerId="ADAL" clId="{48330B7F-E749-4B74-BD82-BCA839FCFB5D}" dt="2023-02-08T10:34:27.904" v="1006" actId="20577"/>
          <ac:spMkLst>
            <pc:docMk/>
            <pc:sldMk cId="3206180177" sldId="410"/>
            <ac:spMk id="2" creationId="{467259AD-8722-6E48-9C92-74E659293643}"/>
          </ac:spMkLst>
        </pc:spChg>
      </pc:sldChg>
      <pc:sldChg chg="addSp delSp modSp mod">
        <pc:chgData name="Claire Theobald" userId="e5e96d6a-dffb-4be3-a7c9-5724c0a71d0d" providerId="ADAL" clId="{48330B7F-E749-4B74-BD82-BCA839FCFB5D}" dt="2023-02-07T14:05:44.545" v="235" actId="1076"/>
        <pc:sldMkLst>
          <pc:docMk/>
          <pc:sldMk cId="4078100712" sldId="411"/>
        </pc:sldMkLst>
        <pc:spChg chg="del">
          <ac:chgData name="Claire Theobald" userId="e5e96d6a-dffb-4be3-a7c9-5724c0a71d0d" providerId="ADAL" clId="{48330B7F-E749-4B74-BD82-BCA839FCFB5D}" dt="2023-02-07T13:59:34.876" v="197" actId="478"/>
          <ac:spMkLst>
            <pc:docMk/>
            <pc:sldMk cId="4078100712" sldId="411"/>
            <ac:spMk id="2" creationId="{467259AD-8722-6E48-9C92-74E659293643}"/>
          </ac:spMkLst>
        </pc:spChg>
        <pc:spChg chg="mod">
          <ac:chgData name="Claire Theobald" userId="e5e96d6a-dffb-4be3-a7c9-5724c0a71d0d" providerId="ADAL" clId="{48330B7F-E749-4B74-BD82-BCA839FCFB5D}" dt="2023-02-07T14:04:54.007" v="231" actId="1076"/>
          <ac:spMkLst>
            <pc:docMk/>
            <pc:sldMk cId="4078100712" sldId="411"/>
            <ac:spMk id="4" creationId="{708F4AD0-E676-0E46-B35E-30E46BB1FFEF}"/>
          </ac:spMkLst>
        </pc:spChg>
        <pc:spChg chg="add del mod">
          <ac:chgData name="Claire Theobald" userId="e5e96d6a-dffb-4be3-a7c9-5724c0a71d0d" providerId="ADAL" clId="{48330B7F-E749-4B74-BD82-BCA839FCFB5D}" dt="2023-02-07T13:59:36.712" v="198" actId="478"/>
          <ac:spMkLst>
            <pc:docMk/>
            <pc:sldMk cId="4078100712" sldId="411"/>
            <ac:spMk id="5" creationId="{C6087EF3-69E7-B87D-6DF5-7D08485E9682}"/>
          </ac:spMkLst>
        </pc:spChg>
        <pc:picChg chg="mod">
          <ac:chgData name="Claire Theobald" userId="e5e96d6a-dffb-4be3-a7c9-5724c0a71d0d" providerId="ADAL" clId="{48330B7F-E749-4B74-BD82-BCA839FCFB5D}" dt="2023-02-07T14:05:44.545" v="235" actId="1076"/>
          <ac:picMkLst>
            <pc:docMk/>
            <pc:sldMk cId="4078100712" sldId="411"/>
            <ac:picMk id="6" creationId="{5C2BD26F-F891-DC7B-FCA3-81C101E4FFAC}"/>
          </ac:picMkLst>
        </pc:picChg>
      </pc:sldChg>
      <pc:sldChg chg="modSp mod">
        <pc:chgData name="Claire Theobald" userId="e5e96d6a-dffb-4be3-a7c9-5724c0a71d0d" providerId="ADAL" clId="{48330B7F-E749-4B74-BD82-BCA839FCFB5D}" dt="2023-02-07T14:05:39.095" v="234" actId="1076"/>
        <pc:sldMkLst>
          <pc:docMk/>
          <pc:sldMk cId="1617475598" sldId="412"/>
        </pc:sldMkLst>
        <pc:spChg chg="mod">
          <ac:chgData name="Claire Theobald" userId="e5e96d6a-dffb-4be3-a7c9-5724c0a71d0d" providerId="ADAL" clId="{48330B7F-E749-4B74-BD82-BCA839FCFB5D}" dt="2023-02-07T14:05:12.564" v="232"/>
          <ac:spMkLst>
            <pc:docMk/>
            <pc:sldMk cId="1617475598" sldId="412"/>
            <ac:spMk id="4" creationId="{708F4AD0-E676-0E46-B35E-30E46BB1FFEF}"/>
          </ac:spMkLst>
        </pc:spChg>
        <pc:picChg chg="mod">
          <ac:chgData name="Claire Theobald" userId="e5e96d6a-dffb-4be3-a7c9-5724c0a71d0d" providerId="ADAL" clId="{48330B7F-E749-4B74-BD82-BCA839FCFB5D}" dt="2023-02-07T14:05:39.095" v="234" actId="1076"/>
          <ac:picMkLst>
            <pc:docMk/>
            <pc:sldMk cId="1617475598" sldId="412"/>
            <ac:picMk id="6" creationId="{5C2BD26F-F891-DC7B-FCA3-81C101E4FFAC}"/>
          </ac:picMkLst>
        </pc:picChg>
      </pc:sldChg>
      <pc:sldChg chg="modSp mod">
        <pc:chgData name="Claire Theobald" userId="e5e96d6a-dffb-4be3-a7c9-5724c0a71d0d" providerId="ADAL" clId="{48330B7F-E749-4B74-BD82-BCA839FCFB5D}" dt="2023-02-07T14:09:15.818" v="241" actId="14826"/>
        <pc:sldMkLst>
          <pc:docMk/>
          <pc:sldMk cId="3143297075" sldId="413"/>
        </pc:sldMkLst>
        <pc:spChg chg="mod">
          <ac:chgData name="Claire Theobald" userId="e5e96d6a-dffb-4be3-a7c9-5724c0a71d0d" providerId="ADAL" clId="{48330B7F-E749-4B74-BD82-BCA839FCFB5D}" dt="2023-02-07T14:07:06.599" v="237"/>
          <ac:spMkLst>
            <pc:docMk/>
            <pc:sldMk cId="3143297075" sldId="413"/>
            <ac:spMk id="4" creationId="{708F4AD0-E676-0E46-B35E-30E46BB1FFEF}"/>
          </ac:spMkLst>
        </pc:spChg>
        <pc:picChg chg="mod">
          <ac:chgData name="Claire Theobald" userId="e5e96d6a-dffb-4be3-a7c9-5724c0a71d0d" providerId="ADAL" clId="{48330B7F-E749-4B74-BD82-BCA839FCFB5D}" dt="2023-02-07T14:09:15.818" v="241" actId="14826"/>
          <ac:picMkLst>
            <pc:docMk/>
            <pc:sldMk cId="3143297075" sldId="413"/>
            <ac:picMk id="6" creationId="{5C2BD26F-F891-DC7B-FCA3-81C101E4FFAC}"/>
          </ac:picMkLst>
        </pc:picChg>
      </pc:sldChg>
      <pc:sldChg chg="modSp mod">
        <pc:chgData name="Claire Theobald" userId="e5e96d6a-dffb-4be3-a7c9-5724c0a71d0d" providerId="ADAL" clId="{48330B7F-E749-4B74-BD82-BCA839FCFB5D}" dt="2023-02-08T10:35:00.940" v="1034" actId="1076"/>
        <pc:sldMkLst>
          <pc:docMk/>
          <pc:sldMk cId="4144284113" sldId="416"/>
        </pc:sldMkLst>
        <pc:spChg chg="mod">
          <ac:chgData name="Claire Theobald" userId="e5e96d6a-dffb-4be3-a7c9-5724c0a71d0d" providerId="ADAL" clId="{48330B7F-E749-4B74-BD82-BCA839FCFB5D}" dt="2023-02-08T10:34:50.776" v="1028" actId="20577"/>
          <ac:spMkLst>
            <pc:docMk/>
            <pc:sldMk cId="4144284113" sldId="416"/>
            <ac:spMk id="22" creationId="{DC7DCBF3-9A4F-7E45-F428-3EBC82C14BD3}"/>
          </ac:spMkLst>
        </pc:spChg>
        <pc:picChg chg="mod">
          <ac:chgData name="Claire Theobald" userId="e5e96d6a-dffb-4be3-a7c9-5724c0a71d0d" providerId="ADAL" clId="{48330B7F-E749-4B74-BD82-BCA839FCFB5D}" dt="2023-02-08T10:34:55.729" v="1031" actId="1076"/>
          <ac:picMkLst>
            <pc:docMk/>
            <pc:sldMk cId="4144284113" sldId="416"/>
            <ac:picMk id="26" creationId="{6FBE8F45-25A1-E47C-55B3-FDC4A9D9B12B}"/>
          </ac:picMkLst>
        </pc:picChg>
        <pc:picChg chg="mod">
          <ac:chgData name="Claire Theobald" userId="e5e96d6a-dffb-4be3-a7c9-5724c0a71d0d" providerId="ADAL" clId="{48330B7F-E749-4B74-BD82-BCA839FCFB5D}" dt="2023-02-08T10:34:53.479" v="1029" actId="1076"/>
          <ac:picMkLst>
            <pc:docMk/>
            <pc:sldMk cId="4144284113" sldId="416"/>
            <ac:picMk id="27" creationId="{10DDF2F3-C011-7621-FED3-701F6DC21D54}"/>
          </ac:picMkLst>
        </pc:picChg>
        <pc:picChg chg="mod">
          <ac:chgData name="Claire Theobald" userId="e5e96d6a-dffb-4be3-a7c9-5724c0a71d0d" providerId="ADAL" clId="{48330B7F-E749-4B74-BD82-BCA839FCFB5D}" dt="2023-02-08T10:34:57.147" v="1032" actId="1076"/>
          <ac:picMkLst>
            <pc:docMk/>
            <pc:sldMk cId="4144284113" sldId="416"/>
            <ac:picMk id="28" creationId="{C4B9A882-2DD1-724D-9674-664295BFC6E8}"/>
          </ac:picMkLst>
        </pc:picChg>
        <pc:picChg chg="mod">
          <ac:chgData name="Claire Theobald" userId="e5e96d6a-dffb-4be3-a7c9-5724c0a71d0d" providerId="ADAL" clId="{48330B7F-E749-4B74-BD82-BCA839FCFB5D}" dt="2023-02-08T10:35:00.940" v="1034" actId="1076"/>
          <ac:picMkLst>
            <pc:docMk/>
            <pc:sldMk cId="4144284113" sldId="416"/>
            <ac:picMk id="30" creationId="{D68A12AA-59D0-E504-D722-13CB3FC0894C}"/>
          </ac:picMkLst>
        </pc:picChg>
      </pc:sldChg>
      <pc:sldChg chg="modSp mod">
        <pc:chgData name="Claire Theobald" userId="e5e96d6a-dffb-4be3-a7c9-5724c0a71d0d" providerId="ADAL" clId="{48330B7F-E749-4B74-BD82-BCA839FCFB5D}" dt="2023-02-08T10:34:45.838" v="1017" actId="20577"/>
        <pc:sldMkLst>
          <pc:docMk/>
          <pc:sldMk cId="118908669" sldId="418"/>
        </pc:sldMkLst>
        <pc:spChg chg="mod">
          <ac:chgData name="Claire Theobald" userId="e5e96d6a-dffb-4be3-a7c9-5724c0a71d0d" providerId="ADAL" clId="{48330B7F-E749-4B74-BD82-BCA839FCFB5D}" dt="2023-02-08T10:34:45.838" v="1017" actId="20577"/>
          <ac:spMkLst>
            <pc:docMk/>
            <pc:sldMk cId="118908669" sldId="418"/>
            <ac:spMk id="16" creationId="{5A433CDC-B0BE-90CF-E172-20C719C62CFA}"/>
          </ac:spMkLst>
        </pc:spChg>
      </pc:sldChg>
    </pc:docChg>
  </pc:docChgLst>
  <pc:docChgLst>
    <pc:chgData name="Ewen Trafford" userId="e520b4bf-a196-48b7-bc10-b1590a457daa" providerId="ADAL" clId="{578F4E3E-8AA9-4C82-8791-94A8E8D05CC0}"/>
    <pc:docChg chg="addSection modSection modShowInfo">
      <pc:chgData name="Ewen Trafford" userId="e520b4bf-a196-48b7-bc10-b1590a457daa" providerId="ADAL" clId="{578F4E3E-8AA9-4C82-8791-94A8E8D05CC0}" dt="2023-02-07T15:54:12.740" v="6" actId="2744"/>
      <pc:docMkLst>
        <pc:docMk/>
      </pc:docMkLst>
    </pc:docChg>
  </pc:docChgLst>
  <pc:docChgLst>
    <pc:chgData name="Claire Theobald" userId="e5e96d6a-dffb-4be3-a7c9-5724c0a71d0d" providerId="ADAL" clId="{A39C40FD-2A58-4DCC-AC4D-2A802D35E98F}"/>
    <pc:docChg chg="undo custSel addSld delSld modSld sldOrd modMainMaster">
      <pc:chgData name="Claire Theobald" userId="e5e96d6a-dffb-4be3-a7c9-5724c0a71d0d" providerId="ADAL" clId="{A39C40FD-2A58-4DCC-AC4D-2A802D35E98F}" dt="2023-01-23T19:45:09.215" v="1428" actId="20577"/>
      <pc:docMkLst>
        <pc:docMk/>
      </pc:docMkLst>
      <pc:sldChg chg="modSp mod">
        <pc:chgData name="Claire Theobald" userId="e5e96d6a-dffb-4be3-a7c9-5724c0a71d0d" providerId="ADAL" clId="{A39C40FD-2A58-4DCC-AC4D-2A802D35E98F}" dt="2023-01-23T19:33:45.265" v="864" actId="13926"/>
        <pc:sldMkLst>
          <pc:docMk/>
          <pc:sldMk cId="433890173" sldId="284"/>
        </pc:sldMkLst>
        <pc:spChg chg="mod">
          <ac:chgData name="Claire Theobald" userId="e5e96d6a-dffb-4be3-a7c9-5724c0a71d0d" providerId="ADAL" clId="{A39C40FD-2A58-4DCC-AC4D-2A802D35E98F}" dt="2023-01-23T19:33:45.265" v="864" actId="13926"/>
          <ac:spMkLst>
            <pc:docMk/>
            <pc:sldMk cId="433890173" sldId="284"/>
            <ac:spMk id="2" creationId="{467259AD-8722-6E48-9C92-74E659293643}"/>
          </ac:spMkLst>
        </pc:spChg>
      </pc:sldChg>
      <pc:sldChg chg="modSp mod">
        <pc:chgData name="Claire Theobald" userId="e5e96d6a-dffb-4be3-a7c9-5724c0a71d0d" providerId="ADAL" clId="{A39C40FD-2A58-4DCC-AC4D-2A802D35E98F}" dt="2023-01-23T19:33:40.003" v="863" actId="13926"/>
        <pc:sldMkLst>
          <pc:docMk/>
          <pc:sldMk cId="281221578" sldId="297"/>
        </pc:sldMkLst>
        <pc:spChg chg="mod">
          <ac:chgData name="Claire Theobald" userId="e5e96d6a-dffb-4be3-a7c9-5724c0a71d0d" providerId="ADAL" clId="{A39C40FD-2A58-4DCC-AC4D-2A802D35E98F}" dt="2023-01-23T19:33:40.003" v="863" actId="13926"/>
          <ac:spMkLst>
            <pc:docMk/>
            <pc:sldMk cId="281221578" sldId="297"/>
            <ac:spMk id="2" creationId="{6451674F-D3DB-9C4A-887A-D21ADA091C1C}"/>
          </ac:spMkLst>
        </pc:spChg>
      </pc:sldChg>
      <pc:sldChg chg="modSp mod">
        <pc:chgData name="Claire Theobald" userId="e5e96d6a-dffb-4be3-a7c9-5724c0a71d0d" providerId="ADAL" clId="{A39C40FD-2A58-4DCC-AC4D-2A802D35E98F}" dt="2023-01-23T10:09:56.849" v="2" actId="113"/>
        <pc:sldMkLst>
          <pc:docMk/>
          <pc:sldMk cId="2479805957" sldId="383"/>
        </pc:sldMkLst>
        <pc:spChg chg="mod">
          <ac:chgData name="Claire Theobald" userId="e5e96d6a-dffb-4be3-a7c9-5724c0a71d0d" providerId="ADAL" clId="{A39C40FD-2A58-4DCC-AC4D-2A802D35E98F}" dt="2023-01-23T10:09:56.849" v="2" actId="113"/>
          <ac:spMkLst>
            <pc:docMk/>
            <pc:sldMk cId="2479805957" sldId="383"/>
            <ac:spMk id="4" creationId="{708F4AD0-E676-0E46-B35E-30E46BB1FFEF}"/>
          </ac:spMkLst>
        </pc:spChg>
      </pc:sldChg>
      <pc:sldChg chg="modSp mod">
        <pc:chgData name="Claire Theobald" userId="e5e96d6a-dffb-4be3-a7c9-5724c0a71d0d" providerId="ADAL" clId="{A39C40FD-2A58-4DCC-AC4D-2A802D35E98F}" dt="2023-01-23T19:06:45.196" v="670" actId="1076"/>
        <pc:sldMkLst>
          <pc:docMk/>
          <pc:sldMk cId="2349644656" sldId="385"/>
        </pc:sldMkLst>
        <pc:picChg chg="mod">
          <ac:chgData name="Claire Theobald" userId="e5e96d6a-dffb-4be3-a7c9-5724c0a71d0d" providerId="ADAL" clId="{A39C40FD-2A58-4DCC-AC4D-2A802D35E98F}" dt="2023-01-23T19:06:45.196" v="670" actId="1076"/>
          <ac:picMkLst>
            <pc:docMk/>
            <pc:sldMk cId="2349644656" sldId="385"/>
            <ac:picMk id="8" creationId="{08119A9E-FEEE-F2F5-313C-0805CD77B8A6}"/>
          </ac:picMkLst>
        </pc:picChg>
      </pc:sldChg>
      <pc:sldChg chg="modSp mod">
        <pc:chgData name="Claire Theobald" userId="e5e96d6a-dffb-4be3-a7c9-5724c0a71d0d" providerId="ADAL" clId="{A39C40FD-2A58-4DCC-AC4D-2A802D35E98F}" dt="2023-01-23T19:33:52.526" v="865" actId="13926"/>
        <pc:sldMkLst>
          <pc:docMk/>
          <pc:sldMk cId="1880004872" sldId="394"/>
        </pc:sldMkLst>
        <pc:spChg chg="mod">
          <ac:chgData name="Claire Theobald" userId="e5e96d6a-dffb-4be3-a7c9-5724c0a71d0d" providerId="ADAL" clId="{A39C40FD-2A58-4DCC-AC4D-2A802D35E98F}" dt="2023-01-23T19:33:52.526" v="865" actId="13926"/>
          <ac:spMkLst>
            <pc:docMk/>
            <pc:sldMk cId="1880004872" sldId="394"/>
            <ac:spMk id="4" creationId="{708F4AD0-E676-0E46-B35E-30E46BB1FFEF}"/>
          </ac:spMkLst>
        </pc:spChg>
      </pc:sldChg>
      <pc:sldChg chg="addSp delSp modSp del mod">
        <pc:chgData name="Claire Theobald" userId="e5e96d6a-dffb-4be3-a7c9-5724c0a71d0d" providerId="ADAL" clId="{A39C40FD-2A58-4DCC-AC4D-2A802D35E98F}" dt="2023-01-23T18:12:53.241" v="449" actId="47"/>
        <pc:sldMkLst>
          <pc:docMk/>
          <pc:sldMk cId="1629033030" sldId="397"/>
        </pc:sldMkLst>
        <pc:spChg chg="mod">
          <ac:chgData name="Claire Theobald" userId="e5e96d6a-dffb-4be3-a7c9-5724c0a71d0d" providerId="ADAL" clId="{A39C40FD-2A58-4DCC-AC4D-2A802D35E98F}" dt="2023-01-23T10:13:59.463" v="40" actId="20577"/>
          <ac:spMkLst>
            <pc:docMk/>
            <pc:sldMk cId="1629033030" sldId="397"/>
            <ac:spMk id="2" creationId="{467259AD-8722-6E48-9C92-74E659293643}"/>
          </ac:spMkLst>
        </pc:spChg>
        <pc:spChg chg="mod">
          <ac:chgData name="Claire Theobald" userId="e5e96d6a-dffb-4be3-a7c9-5724c0a71d0d" providerId="ADAL" clId="{A39C40FD-2A58-4DCC-AC4D-2A802D35E98F}" dt="2023-01-23T10:11:47.256" v="22" actId="6549"/>
          <ac:spMkLst>
            <pc:docMk/>
            <pc:sldMk cId="1629033030" sldId="397"/>
            <ac:spMk id="4" creationId="{708F4AD0-E676-0E46-B35E-30E46BB1FFEF}"/>
          </ac:spMkLst>
        </pc:spChg>
        <pc:spChg chg="add del mod">
          <ac:chgData name="Claire Theobald" userId="e5e96d6a-dffb-4be3-a7c9-5724c0a71d0d" providerId="ADAL" clId="{A39C40FD-2A58-4DCC-AC4D-2A802D35E98F}" dt="2023-01-23T10:11:43.742" v="21" actId="478"/>
          <ac:spMkLst>
            <pc:docMk/>
            <pc:sldMk cId="1629033030" sldId="397"/>
            <ac:spMk id="6" creationId="{B8DC0888-AF11-5198-9E20-CBE7980E50FE}"/>
          </ac:spMkLst>
        </pc:spChg>
        <pc:picChg chg="del">
          <ac:chgData name="Claire Theobald" userId="e5e96d6a-dffb-4be3-a7c9-5724c0a71d0d" providerId="ADAL" clId="{A39C40FD-2A58-4DCC-AC4D-2A802D35E98F}" dt="2023-01-23T10:11:41.750" v="20" actId="478"/>
          <ac:picMkLst>
            <pc:docMk/>
            <pc:sldMk cId="1629033030" sldId="397"/>
            <ac:picMk id="3" creationId="{5CDAB659-7A2E-F67A-0090-83122B000D29}"/>
          </ac:picMkLst>
        </pc:picChg>
      </pc:sldChg>
      <pc:sldChg chg="addSp delSp modSp mod ord">
        <pc:chgData name="Claire Theobald" userId="e5e96d6a-dffb-4be3-a7c9-5724c0a71d0d" providerId="ADAL" clId="{A39C40FD-2A58-4DCC-AC4D-2A802D35E98F}" dt="2023-01-23T19:30:29.120" v="824" actId="1076"/>
        <pc:sldMkLst>
          <pc:docMk/>
          <pc:sldMk cId="3692073976" sldId="398"/>
        </pc:sldMkLst>
        <pc:spChg chg="mod">
          <ac:chgData name="Claire Theobald" userId="e5e96d6a-dffb-4be3-a7c9-5724c0a71d0d" providerId="ADAL" clId="{A39C40FD-2A58-4DCC-AC4D-2A802D35E98F}" dt="2023-01-23T19:05:34.253" v="658" actId="1076"/>
          <ac:spMkLst>
            <pc:docMk/>
            <pc:sldMk cId="3692073976" sldId="398"/>
            <ac:spMk id="2" creationId="{467259AD-8722-6E48-9C92-74E659293643}"/>
          </ac:spMkLst>
        </pc:spChg>
        <pc:spChg chg="add mod">
          <ac:chgData name="Claire Theobald" userId="e5e96d6a-dffb-4be3-a7c9-5724c0a71d0d" providerId="ADAL" clId="{A39C40FD-2A58-4DCC-AC4D-2A802D35E98F}" dt="2023-01-23T18:34:49.238" v="549" actId="1076"/>
          <ac:spMkLst>
            <pc:docMk/>
            <pc:sldMk cId="3692073976" sldId="398"/>
            <ac:spMk id="3" creationId="{76AB818F-E08A-F35B-1A50-25CAB21B8AC3}"/>
          </ac:spMkLst>
        </pc:spChg>
        <pc:spChg chg="mod">
          <ac:chgData name="Claire Theobald" userId="e5e96d6a-dffb-4be3-a7c9-5724c0a71d0d" providerId="ADAL" clId="{A39C40FD-2A58-4DCC-AC4D-2A802D35E98F}" dt="2023-01-23T18:34:49.238" v="549" actId="1076"/>
          <ac:spMkLst>
            <pc:docMk/>
            <pc:sldMk cId="3692073976" sldId="398"/>
            <ac:spMk id="4" creationId="{708F4AD0-E676-0E46-B35E-30E46BB1FFEF}"/>
          </ac:spMkLst>
        </pc:spChg>
        <pc:spChg chg="add mod">
          <ac:chgData name="Claire Theobald" userId="e5e96d6a-dffb-4be3-a7c9-5724c0a71d0d" providerId="ADAL" clId="{A39C40FD-2A58-4DCC-AC4D-2A802D35E98F}" dt="2023-01-23T18:31:37.926" v="526" actId="164"/>
          <ac:spMkLst>
            <pc:docMk/>
            <pc:sldMk cId="3692073976" sldId="398"/>
            <ac:spMk id="5" creationId="{6A1538CC-B658-21F6-3C19-1B46B0733C0C}"/>
          </ac:spMkLst>
        </pc:spChg>
        <pc:spChg chg="add del">
          <ac:chgData name="Claire Theobald" userId="e5e96d6a-dffb-4be3-a7c9-5724c0a71d0d" providerId="ADAL" clId="{A39C40FD-2A58-4DCC-AC4D-2A802D35E98F}" dt="2023-01-23T18:29:10.930" v="501" actId="478"/>
          <ac:spMkLst>
            <pc:docMk/>
            <pc:sldMk cId="3692073976" sldId="398"/>
            <ac:spMk id="8" creationId="{2D86E0BB-5565-38FF-8AB0-0373EE0E2A62}"/>
          </ac:spMkLst>
        </pc:spChg>
        <pc:spChg chg="add mod ord">
          <ac:chgData name="Claire Theobald" userId="e5e96d6a-dffb-4be3-a7c9-5724c0a71d0d" providerId="ADAL" clId="{A39C40FD-2A58-4DCC-AC4D-2A802D35E98F}" dt="2023-01-23T19:04:12.210" v="651" actId="207"/>
          <ac:spMkLst>
            <pc:docMk/>
            <pc:sldMk cId="3692073976" sldId="398"/>
            <ac:spMk id="9" creationId="{D79128E4-880A-F722-FB08-A81DF9B51323}"/>
          </ac:spMkLst>
        </pc:spChg>
        <pc:spChg chg="add mod">
          <ac:chgData name="Claire Theobald" userId="e5e96d6a-dffb-4be3-a7c9-5724c0a71d0d" providerId="ADAL" clId="{A39C40FD-2A58-4DCC-AC4D-2A802D35E98F}" dt="2023-01-23T18:34:55.333" v="551" actId="113"/>
          <ac:spMkLst>
            <pc:docMk/>
            <pc:sldMk cId="3692073976" sldId="398"/>
            <ac:spMk id="11" creationId="{AEF38796-37FE-383F-77DD-7A56E37B9225}"/>
          </ac:spMkLst>
        </pc:spChg>
        <pc:grpChg chg="add mod">
          <ac:chgData name="Claire Theobald" userId="e5e96d6a-dffb-4be3-a7c9-5724c0a71d0d" providerId="ADAL" clId="{A39C40FD-2A58-4DCC-AC4D-2A802D35E98F}" dt="2023-01-23T18:34:51.475" v="550" actId="1076"/>
          <ac:grpSpMkLst>
            <pc:docMk/>
            <pc:sldMk cId="3692073976" sldId="398"/>
            <ac:grpSpMk id="12" creationId="{610BD993-2E38-75CD-A08B-488C50FA0B66}"/>
          </ac:grpSpMkLst>
        </pc:grpChg>
        <pc:picChg chg="add mod">
          <ac:chgData name="Claire Theobald" userId="e5e96d6a-dffb-4be3-a7c9-5724c0a71d0d" providerId="ADAL" clId="{A39C40FD-2A58-4DCC-AC4D-2A802D35E98F}" dt="2023-01-23T18:31:44.502" v="528" actId="1076"/>
          <ac:picMkLst>
            <pc:docMk/>
            <pc:sldMk cId="3692073976" sldId="398"/>
            <ac:picMk id="7" creationId="{1F1FBB94-B005-A81D-46E5-5EB32D20D759}"/>
          </ac:picMkLst>
        </pc:picChg>
        <pc:picChg chg="add mod">
          <ac:chgData name="Claire Theobald" userId="e5e96d6a-dffb-4be3-a7c9-5724c0a71d0d" providerId="ADAL" clId="{A39C40FD-2A58-4DCC-AC4D-2A802D35E98F}" dt="2023-01-23T19:30:29.120" v="824" actId="1076"/>
          <ac:picMkLst>
            <pc:docMk/>
            <pc:sldMk cId="3692073976" sldId="398"/>
            <ac:picMk id="14" creationId="{ACAA3A1B-DA30-89D6-ADB0-594C69292C5C}"/>
          </ac:picMkLst>
        </pc:picChg>
        <pc:picChg chg="add mod">
          <ac:chgData name="Claire Theobald" userId="e5e96d6a-dffb-4be3-a7c9-5724c0a71d0d" providerId="ADAL" clId="{A39C40FD-2A58-4DCC-AC4D-2A802D35E98F}" dt="2023-01-23T19:29:11.494" v="806" actId="14100"/>
          <ac:picMkLst>
            <pc:docMk/>
            <pc:sldMk cId="3692073976" sldId="398"/>
            <ac:picMk id="15" creationId="{7A99317D-BCBD-4F4E-4C64-7CE23EC223DD}"/>
          </ac:picMkLst>
        </pc:picChg>
      </pc:sldChg>
      <pc:sldChg chg="addSp delSp modSp new mod">
        <pc:chgData name="Claire Theobald" userId="e5e96d6a-dffb-4be3-a7c9-5724c0a71d0d" providerId="ADAL" clId="{A39C40FD-2A58-4DCC-AC4D-2A802D35E98F}" dt="2023-01-23T18:12:05.476" v="448" actId="20577"/>
        <pc:sldMkLst>
          <pc:docMk/>
          <pc:sldMk cId="1974362889" sldId="399"/>
        </pc:sldMkLst>
        <pc:spChg chg="del mod">
          <ac:chgData name="Claire Theobald" userId="e5e96d6a-dffb-4be3-a7c9-5724c0a71d0d" providerId="ADAL" clId="{A39C40FD-2A58-4DCC-AC4D-2A802D35E98F}" dt="2023-01-23T17:40:20.345" v="53" actId="478"/>
          <ac:spMkLst>
            <pc:docMk/>
            <pc:sldMk cId="1974362889" sldId="399"/>
            <ac:spMk id="2" creationId="{D9F43D3D-CFBC-A133-E124-780A597435D4}"/>
          </ac:spMkLst>
        </pc:spChg>
        <pc:spChg chg="del">
          <ac:chgData name="Claire Theobald" userId="e5e96d6a-dffb-4be3-a7c9-5724c0a71d0d" providerId="ADAL" clId="{A39C40FD-2A58-4DCC-AC4D-2A802D35E98F}" dt="2023-01-23T17:42:23.271" v="108" actId="478"/>
          <ac:spMkLst>
            <pc:docMk/>
            <pc:sldMk cId="1974362889" sldId="399"/>
            <ac:spMk id="3" creationId="{E432EB10-F9DC-71FD-3A36-2B6B35D0FE14}"/>
          </ac:spMkLst>
        </pc:spChg>
        <pc:spChg chg="mod">
          <ac:chgData name="Claire Theobald" userId="e5e96d6a-dffb-4be3-a7c9-5724c0a71d0d" providerId="ADAL" clId="{A39C40FD-2A58-4DCC-AC4D-2A802D35E98F}" dt="2023-01-23T18:10:40.322" v="403" actId="20577"/>
          <ac:spMkLst>
            <pc:docMk/>
            <pc:sldMk cId="1974362889" sldId="399"/>
            <ac:spMk id="4" creationId="{836B1851-8970-3EE3-3B26-82987319FAE8}"/>
          </ac:spMkLst>
        </pc:spChg>
        <pc:spChg chg="add del mod">
          <ac:chgData name="Claire Theobald" userId="e5e96d6a-dffb-4be3-a7c9-5724c0a71d0d" providerId="ADAL" clId="{A39C40FD-2A58-4DCC-AC4D-2A802D35E98F}" dt="2023-01-23T17:40:28.098" v="54"/>
          <ac:spMkLst>
            <pc:docMk/>
            <pc:sldMk cId="1974362889" sldId="399"/>
            <ac:spMk id="6" creationId="{75DC7A31-3332-411B-AB9F-DCECB3AAB552}"/>
          </ac:spMkLst>
        </pc:spChg>
        <pc:spChg chg="add mod">
          <ac:chgData name="Claire Theobald" userId="e5e96d6a-dffb-4be3-a7c9-5724c0a71d0d" providerId="ADAL" clId="{A39C40FD-2A58-4DCC-AC4D-2A802D35E98F}" dt="2023-01-23T17:45:28.696" v="132" actId="1076"/>
          <ac:spMkLst>
            <pc:docMk/>
            <pc:sldMk cId="1974362889" sldId="399"/>
            <ac:spMk id="7" creationId="{1019226F-3F81-404E-08A9-726029DE84B6}"/>
          </ac:spMkLst>
        </pc:spChg>
        <pc:spChg chg="add mod">
          <ac:chgData name="Claire Theobald" userId="e5e96d6a-dffb-4be3-a7c9-5724c0a71d0d" providerId="ADAL" clId="{A39C40FD-2A58-4DCC-AC4D-2A802D35E98F}" dt="2023-01-23T18:11:25.345" v="416" actId="14100"/>
          <ac:spMkLst>
            <pc:docMk/>
            <pc:sldMk cId="1974362889" sldId="399"/>
            <ac:spMk id="9" creationId="{6BAC15DB-650B-2263-B233-86094586B97F}"/>
          </ac:spMkLst>
        </pc:spChg>
        <pc:spChg chg="add mod">
          <ac:chgData name="Claire Theobald" userId="e5e96d6a-dffb-4be3-a7c9-5724c0a71d0d" providerId="ADAL" clId="{A39C40FD-2A58-4DCC-AC4D-2A802D35E98F}" dt="2023-01-23T18:12:03.019" v="447" actId="20577"/>
          <ac:spMkLst>
            <pc:docMk/>
            <pc:sldMk cId="1974362889" sldId="399"/>
            <ac:spMk id="12" creationId="{45F63633-BF89-A6E5-D7BD-BD1D335FD444}"/>
          </ac:spMkLst>
        </pc:spChg>
        <pc:spChg chg="add del mod">
          <ac:chgData name="Claire Theobald" userId="e5e96d6a-dffb-4be3-a7c9-5724c0a71d0d" providerId="ADAL" clId="{A39C40FD-2A58-4DCC-AC4D-2A802D35E98F}" dt="2023-01-23T17:47:00.905" v="158" actId="478"/>
          <ac:spMkLst>
            <pc:docMk/>
            <pc:sldMk cId="1974362889" sldId="399"/>
            <ac:spMk id="13" creationId="{C4DFD3FF-321B-127B-A91B-069180F1633C}"/>
          </ac:spMkLst>
        </pc:spChg>
        <pc:spChg chg="add mod">
          <ac:chgData name="Claire Theobald" userId="e5e96d6a-dffb-4be3-a7c9-5724c0a71d0d" providerId="ADAL" clId="{A39C40FD-2A58-4DCC-AC4D-2A802D35E98F}" dt="2023-01-23T18:11:58.239" v="446" actId="20577"/>
          <ac:spMkLst>
            <pc:docMk/>
            <pc:sldMk cId="1974362889" sldId="399"/>
            <ac:spMk id="18" creationId="{C0CA0B2C-DA3C-06D8-93B7-A3EB292BB61E}"/>
          </ac:spMkLst>
        </pc:spChg>
        <pc:spChg chg="add mod">
          <ac:chgData name="Claire Theobald" userId="e5e96d6a-dffb-4be3-a7c9-5724c0a71d0d" providerId="ADAL" clId="{A39C40FD-2A58-4DCC-AC4D-2A802D35E98F}" dt="2023-01-23T18:12:05.476" v="448" actId="20577"/>
          <ac:spMkLst>
            <pc:docMk/>
            <pc:sldMk cId="1974362889" sldId="399"/>
            <ac:spMk id="21" creationId="{FB486F82-7B80-EFA7-0BB0-5223A44BFD70}"/>
          </ac:spMkLst>
        </pc:spChg>
        <pc:picChg chg="add mod modCrop">
          <ac:chgData name="Claire Theobald" userId="e5e96d6a-dffb-4be3-a7c9-5724c0a71d0d" providerId="ADAL" clId="{A39C40FD-2A58-4DCC-AC4D-2A802D35E98F}" dt="2023-01-23T18:10:59.812" v="405" actId="732"/>
          <ac:picMkLst>
            <pc:docMk/>
            <pc:sldMk cId="1974362889" sldId="399"/>
            <ac:picMk id="11" creationId="{7F3B2ED7-CEFB-494B-AC00-EC7927908012}"/>
          </ac:picMkLst>
        </pc:picChg>
        <pc:picChg chg="add mod">
          <ac:chgData name="Claire Theobald" userId="e5e96d6a-dffb-4be3-a7c9-5724c0a71d0d" providerId="ADAL" clId="{A39C40FD-2A58-4DCC-AC4D-2A802D35E98F}" dt="2023-01-23T18:10:49.873" v="404" actId="1076"/>
          <ac:picMkLst>
            <pc:docMk/>
            <pc:sldMk cId="1974362889" sldId="399"/>
            <ac:picMk id="15" creationId="{9E976760-19E0-40EE-3780-EE4E2948796B}"/>
          </ac:picMkLst>
        </pc:picChg>
        <pc:picChg chg="add mod modCrop">
          <ac:chgData name="Claire Theobald" userId="e5e96d6a-dffb-4be3-a7c9-5724c0a71d0d" providerId="ADAL" clId="{A39C40FD-2A58-4DCC-AC4D-2A802D35E98F}" dt="2023-01-23T18:10:49.873" v="404" actId="1076"/>
          <ac:picMkLst>
            <pc:docMk/>
            <pc:sldMk cId="1974362889" sldId="399"/>
            <ac:picMk id="17" creationId="{78AAFB2D-79E6-59EB-D0E5-4B9718BFBE9F}"/>
          </ac:picMkLst>
        </pc:picChg>
        <pc:picChg chg="add mod modCrop">
          <ac:chgData name="Claire Theobald" userId="e5e96d6a-dffb-4be3-a7c9-5724c0a71d0d" providerId="ADAL" clId="{A39C40FD-2A58-4DCC-AC4D-2A802D35E98F}" dt="2023-01-23T18:10:49.873" v="404" actId="1076"/>
          <ac:picMkLst>
            <pc:docMk/>
            <pc:sldMk cId="1974362889" sldId="399"/>
            <ac:picMk id="20" creationId="{BB01479F-DEB0-059D-D30C-11113D7AB530}"/>
          </ac:picMkLst>
        </pc:picChg>
      </pc:sldChg>
      <pc:sldChg chg="addSp delSp modSp mod">
        <pc:chgData name="Claire Theobald" userId="e5e96d6a-dffb-4be3-a7c9-5724c0a71d0d" providerId="ADAL" clId="{A39C40FD-2A58-4DCC-AC4D-2A802D35E98F}" dt="2023-01-23T19:35:23.356" v="867" actId="1076"/>
        <pc:sldMkLst>
          <pc:docMk/>
          <pc:sldMk cId="2982632869" sldId="400"/>
        </pc:sldMkLst>
        <pc:spChg chg="mod">
          <ac:chgData name="Claire Theobald" userId="e5e96d6a-dffb-4be3-a7c9-5724c0a71d0d" providerId="ADAL" clId="{A39C40FD-2A58-4DCC-AC4D-2A802D35E98F}" dt="2023-01-23T19:07:36.661" v="683" actId="1076"/>
          <ac:spMkLst>
            <pc:docMk/>
            <pc:sldMk cId="2982632869" sldId="400"/>
            <ac:spMk id="2" creationId="{467259AD-8722-6E48-9C92-74E659293643}"/>
          </ac:spMkLst>
        </pc:spChg>
        <pc:spChg chg="del">
          <ac:chgData name="Claire Theobald" userId="e5e96d6a-dffb-4be3-a7c9-5724c0a71d0d" providerId="ADAL" clId="{A39C40FD-2A58-4DCC-AC4D-2A802D35E98F}" dt="2023-01-23T18:35:58.372" v="562" actId="478"/>
          <ac:spMkLst>
            <pc:docMk/>
            <pc:sldMk cId="2982632869" sldId="400"/>
            <ac:spMk id="3" creationId="{76AB818F-E08A-F35B-1A50-25CAB21B8AC3}"/>
          </ac:spMkLst>
        </pc:spChg>
        <pc:spChg chg="del">
          <ac:chgData name="Claire Theobald" userId="e5e96d6a-dffb-4be3-a7c9-5724c0a71d0d" providerId="ADAL" clId="{A39C40FD-2A58-4DCC-AC4D-2A802D35E98F}" dt="2023-01-23T18:35:54.549" v="560" actId="478"/>
          <ac:spMkLst>
            <pc:docMk/>
            <pc:sldMk cId="2982632869" sldId="400"/>
            <ac:spMk id="4" creationId="{708F4AD0-E676-0E46-B35E-30E46BB1FFEF}"/>
          </ac:spMkLst>
        </pc:spChg>
        <pc:spChg chg="add del mod">
          <ac:chgData name="Claire Theobald" userId="e5e96d6a-dffb-4be3-a7c9-5724c0a71d0d" providerId="ADAL" clId="{A39C40FD-2A58-4DCC-AC4D-2A802D35E98F}" dt="2023-01-23T18:35:56.373" v="561" actId="478"/>
          <ac:spMkLst>
            <pc:docMk/>
            <pc:sldMk cId="2982632869" sldId="400"/>
            <ac:spMk id="8" creationId="{A31F93E9-C905-9C3B-EDB1-1FE44BF930ED}"/>
          </ac:spMkLst>
        </pc:spChg>
        <pc:spChg chg="del">
          <ac:chgData name="Claire Theobald" userId="e5e96d6a-dffb-4be3-a7c9-5724c0a71d0d" providerId="ADAL" clId="{A39C40FD-2A58-4DCC-AC4D-2A802D35E98F}" dt="2023-01-23T18:35:52.282" v="559" actId="478"/>
          <ac:spMkLst>
            <pc:docMk/>
            <pc:sldMk cId="2982632869" sldId="400"/>
            <ac:spMk id="9" creationId="{D79128E4-880A-F722-FB08-A81DF9B51323}"/>
          </ac:spMkLst>
        </pc:spChg>
        <pc:spChg chg="mod">
          <ac:chgData name="Claire Theobald" userId="e5e96d6a-dffb-4be3-a7c9-5724c0a71d0d" providerId="ADAL" clId="{A39C40FD-2A58-4DCC-AC4D-2A802D35E98F}" dt="2023-01-23T19:23:19.810" v="740" actId="20577"/>
          <ac:spMkLst>
            <pc:docMk/>
            <pc:sldMk cId="2982632869" sldId="400"/>
            <ac:spMk id="11" creationId="{AEF38796-37FE-383F-77DD-7A56E37B9225}"/>
          </ac:spMkLst>
        </pc:spChg>
        <pc:grpChg chg="del">
          <ac:chgData name="Claire Theobald" userId="e5e96d6a-dffb-4be3-a7c9-5724c0a71d0d" providerId="ADAL" clId="{A39C40FD-2A58-4DCC-AC4D-2A802D35E98F}" dt="2023-01-23T18:36:00.637" v="563" actId="478"/>
          <ac:grpSpMkLst>
            <pc:docMk/>
            <pc:sldMk cId="2982632869" sldId="400"/>
            <ac:grpSpMk id="12" creationId="{610BD993-2E38-75CD-A08B-488C50FA0B66}"/>
          </ac:grpSpMkLst>
        </pc:grpChg>
        <pc:graphicFrameChg chg="add del mod modGraphic">
          <ac:chgData name="Claire Theobald" userId="e5e96d6a-dffb-4be3-a7c9-5724c0a71d0d" providerId="ADAL" clId="{A39C40FD-2A58-4DCC-AC4D-2A802D35E98F}" dt="2023-01-23T18:58:16.496" v="574" actId="478"/>
          <ac:graphicFrameMkLst>
            <pc:docMk/>
            <pc:sldMk cId="2982632869" sldId="400"/>
            <ac:graphicFrameMk id="13" creationId="{D22D6D87-5330-C66C-0E56-D01D6F0E643E}"/>
          </ac:graphicFrameMkLst>
        </pc:graphicFrameChg>
        <pc:graphicFrameChg chg="add del mod">
          <ac:chgData name="Claire Theobald" userId="e5e96d6a-dffb-4be3-a7c9-5724c0a71d0d" providerId="ADAL" clId="{A39C40FD-2A58-4DCC-AC4D-2A802D35E98F}" dt="2023-01-23T18:58:22.712" v="576"/>
          <ac:graphicFrameMkLst>
            <pc:docMk/>
            <pc:sldMk cId="2982632869" sldId="400"/>
            <ac:graphicFrameMk id="14" creationId="{E56C407D-1E84-9639-85CE-C27F34092AAF}"/>
          </ac:graphicFrameMkLst>
        </pc:graphicFrameChg>
        <pc:graphicFrameChg chg="add mod modGraphic">
          <ac:chgData name="Claire Theobald" userId="e5e96d6a-dffb-4be3-a7c9-5724c0a71d0d" providerId="ADAL" clId="{A39C40FD-2A58-4DCC-AC4D-2A802D35E98F}" dt="2023-01-23T19:35:23.356" v="867" actId="1076"/>
          <ac:graphicFrameMkLst>
            <pc:docMk/>
            <pc:sldMk cId="2982632869" sldId="400"/>
            <ac:graphicFrameMk id="15" creationId="{CBBA7BB4-B3A9-E11B-9F53-6C3D9D69638E}"/>
          </ac:graphicFrameMkLst>
        </pc:graphicFrameChg>
        <pc:picChg chg="add del mod">
          <ac:chgData name="Claire Theobald" userId="e5e96d6a-dffb-4be3-a7c9-5724c0a71d0d" providerId="ADAL" clId="{A39C40FD-2A58-4DCC-AC4D-2A802D35E98F}" dt="2023-01-23T18:36:25.826" v="568" actId="478"/>
          <ac:picMkLst>
            <pc:docMk/>
            <pc:sldMk cId="2982632869" sldId="400"/>
            <ac:picMk id="10" creationId="{44D2EFE8-C498-4AFB-230A-EAD2A6613FF7}"/>
          </ac:picMkLst>
        </pc:picChg>
        <pc:picChg chg="add mod modCrop">
          <ac:chgData name="Claire Theobald" userId="e5e96d6a-dffb-4be3-a7c9-5724c0a71d0d" providerId="ADAL" clId="{A39C40FD-2A58-4DCC-AC4D-2A802D35E98F}" dt="2023-01-23T19:29:16.652" v="807" actId="1076"/>
          <ac:picMkLst>
            <pc:docMk/>
            <pc:sldMk cId="2982632869" sldId="400"/>
            <ac:picMk id="16" creationId="{106C3D9A-05BB-F04E-195B-D5A67A3A1975}"/>
          </ac:picMkLst>
        </pc:picChg>
        <pc:picChg chg="add del mod modCrop">
          <ac:chgData name="Claire Theobald" userId="e5e96d6a-dffb-4be3-a7c9-5724c0a71d0d" providerId="ADAL" clId="{A39C40FD-2A58-4DCC-AC4D-2A802D35E98F}" dt="2023-01-23T19:29:59.361" v="815" actId="478"/>
          <ac:picMkLst>
            <pc:docMk/>
            <pc:sldMk cId="2982632869" sldId="400"/>
            <ac:picMk id="17" creationId="{E0A00387-2999-3AD0-D6A9-C7BCEF52EEB3}"/>
          </ac:picMkLst>
        </pc:picChg>
        <pc:picChg chg="add mod modCrop">
          <ac:chgData name="Claire Theobald" userId="e5e96d6a-dffb-4be3-a7c9-5724c0a71d0d" providerId="ADAL" clId="{A39C40FD-2A58-4DCC-AC4D-2A802D35E98F}" dt="2023-01-23T19:30:18.331" v="822" actId="1076"/>
          <ac:picMkLst>
            <pc:docMk/>
            <pc:sldMk cId="2982632869" sldId="400"/>
            <ac:picMk id="18" creationId="{216C39B4-2889-C3D8-E2FA-095F6264198D}"/>
          </ac:picMkLst>
        </pc:picChg>
      </pc:sldChg>
      <pc:sldChg chg="addSp delSp modSp mod">
        <pc:chgData name="Claire Theobald" userId="e5e96d6a-dffb-4be3-a7c9-5724c0a71d0d" providerId="ADAL" clId="{A39C40FD-2A58-4DCC-AC4D-2A802D35E98F}" dt="2023-01-23T19:45:09.215" v="1428" actId="20577"/>
        <pc:sldMkLst>
          <pc:docMk/>
          <pc:sldMk cId="3600518298" sldId="401"/>
        </pc:sldMkLst>
        <pc:spChg chg="mod">
          <ac:chgData name="Claire Theobald" userId="e5e96d6a-dffb-4be3-a7c9-5724c0a71d0d" providerId="ADAL" clId="{A39C40FD-2A58-4DCC-AC4D-2A802D35E98F}" dt="2023-01-23T19:31:23.906" v="832" actId="1076"/>
          <ac:spMkLst>
            <pc:docMk/>
            <pc:sldMk cId="3600518298" sldId="401"/>
            <ac:spMk id="2" creationId="{467259AD-8722-6E48-9C92-74E659293643}"/>
          </ac:spMkLst>
        </pc:spChg>
        <pc:spChg chg="mod">
          <ac:chgData name="Claire Theobald" userId="e5e96d6a-dffb-4be3-a7c9-5724c0a71d0d" providerId="ADAL" clId="{A39C40FD-2A58-4DCC-AC4D-2A802D35E98F}" dt="2023-01-23T19:31:21.483" v="831" actId="1076"/>
          <ac:spMkLst>
            <pc:docMk/>
            <pc:sldMk cId="3600518298" sldId="401"/>
            <ac:spMk id="11" creationId="{AEF38796-37FE-383F-77DD-7A56E37B9225}"/>
          </ac:spMkLst>
        </pc:spChg>
        <pc:graphicFrameChg chg="mod modGraphic">
          <ac:chgData name="Claire Theobald" userId="e5e96d6a-dffb-4be3-a7c9-5724c0a71d0d" providerId="ADAL" clId="{A39C40FD-2A58-4DCC-AC4D-2A802D35E98F}" dt="2023-01-23T19:45:09.215" v="1428" actId="20577"/>
          <ac:graphicFrameMkLst>
            <pc:docMk/>
            <pc:sldMk cId="3600518298" sldId="401"/>
            <ac:graphicFrameMk id="15" creationId="{CBBA7BB4-B3A9-E11B-9F53-6C3D9D69638E}"/>
          </ac:graphicFrameMkLst>
        </pc:graphicFrameChg>
        <pc:picChg chg="add mod">
          <ac:chgData name="Claire Theobald" userId="e5e96d6a-dffb-4be3-a7c9-5724c0a71d0d" providerId="ADAL" clId="{A39C40FD-2A58-4DCC-AC4D-2A802D35E98F}" dt="2023-01-23T19:43:54.750" v="1380" actId="1076"/>
          <ac:picMkLst>
            <pc:docMk/>
            <pc:sldMk cId="3600518298" sldId="401"/>
            <ac:picMk id="4" creationId="{EEF6F13F-07EF-A8C1-9E71-DB51639CF943}"/>
          </ac:picMkLst>
        </pc:picChg>
        <pc:picChg chg="add mod">
          <ac:chgData name="Claire Theobald" userId="e5e96d6a-dffb-4be3-a7c9-5724c0a71d0d" providerId="ADAL" clId="{A39C40FD-2A58-4DCC-AC4D-2A802D35E98F}" dt="2023-01-23T19:31:16.667" v="830" actId="1076"/>
          <ac:picMkLst>
            <pc:docMk/>
            <pc:sldMk cId="3600518298" sldId="401"/>
            <ac:picMk id="5" creationId="{E3445CA9-574A-58D5-C524-0756593A3688}"/>
          </ac:picMkLst>
        </pc:picChg>
        <pc:picChg chg="del">
          <ac:chgData name="Claire Theobald" userId="e5e96d6a-dffb-4be3-a7c9-5724c0a71d0d" providerId="ADAL" clId="{A39C40FD-2A58-4DCC-AC4D-2A802D35E98F}" dt="2023-01-23T19:26:32.238" v="744" actId="478"/>
          <ac:picMkLst>
            <pc:docMk/>
            <pc:sldMk cId="3600518298" sldId="401"/>
            <ac:picMk id="16" creationId="{106C3D9A-05BB-F04E-195B-D5A67A3A1975}"/>
          </ac:picMkLst>
        </pc:picChg>
      </pc:sldChg>
      <pc:sldMasterChg chg="modSldLayout">
        <pc:chgData name="Claire Theobald" userId="e5e96d6a-dffb-4be3-a7c9-5724c0a71d0d" providerId="ADAL" clId="{A39C40FD-2A58-4DCC-AC4D-2A802D35E98F}" dt="2023-01-23T19:32:43.020" v="853" actId="20577"/>
        <pc:sldMasterMkLst>
          <pc:docMk/>
          <pc:sldMasterMk cId="1040954479" sldId="2147483648"/>
        </pc:sldMasterMkLst>
        <pc:sldLayoutChg chg="modSp mod">
          <pc:chgData name="Claire Theobald" userId="e5e96d6a-dffb-4be3-a7c9-5724c0a71d0d" providerId="ADAL" clId="{A39C40FD-2A58-4DCC-AC4D-2A802D35E98F}" dt="2023-01-23T19:31:56.300" v="834" actId="20577"/>
          <pc:sldLayoutMkLst>
            <pc:docMk/>
            <pc:sldMasterMk cId="1040954479" sldId="2147483648"/>
            <pc:sldLayoutMk cId="689798220" sldId="2147483649"/>
          </pc:sldLayoutMkLst>
          <pc:spChg chg="mod">
            <ac:chgData name="Claire Theobald" userId="e5e96d6a-dffb-4be3-a7c9-5724c0a71d0d" providerId="ADAL" clId="{A39C40FD-2A58-4DCC-AC4D-2A802D35E98F}" dt="2023-01-23T19:31:56.300" v="834" actId="20577"/>
            <ac:spMkLst>
              <pc:docMk/>
              <pc:sldMasterMk cId="1040954479" sldId="2147483648"/>
              <pc:sldLayoutMk cId="689798220" sldId="2147483649"/>
              <ac:spMk id="4" creationId="{29E35266-84C1-5644-A21D-EEB4AE06D375}"/>
            </ac:spMkLst>
          </pc:spChg>
        </pc:sldLayoutChg>
        <pc:sldLayoutChg chg="modSp mod">
          <pc:chgData name="Claire Theobald" userId="e5e96d6a-dffb-4be3-a7c9-5724c0a71d0d" providerId="ADAL" clId="{A39C40FD-2A58-4DCC-AC4D-2A802D35E98F}" dt="2023-01-23T19:32:07.834" v="838" actId="20577"/>
          <pc:sldLayoutMkLst>
            <pc:docMk/>
            <pc:sldMasterMk cId="1040954479" sldId="2147483648"/>
            <pc:sldLayoutMk cId="3011519591" sldId="2147483660"/>
          </pc:sldLayoutMkLst>
          <pc:spChg chg="mod">
            <ac:chgData name="Claire Theobald" userId="e5e96d6a-dffb-4be3-a7c9-5724c0a71d0d" providerId="ADAL" clId="{A39C40FD-2A58-4DCC-AC4D-2A802D35E98F}" dt="2023-01-23T19:32:07.834" v="838" actId="20577"/>
            <ac:spMkLst>
              <pc:docMk/>
              <pc:sldMasterMk cId="1040954479" sldId="2147483648"/>
              <pc:sldLayoutMk cId="3011519591" sldId="2147483660"/>
              <ac:spMk id="6" creationId="{69301A21-E7B2-3447-BA9B-2E25416FEAE5}"/>
            </ac:spMkLst>
          </pc:spChg>
        </pc:sldLayoutChg>
        <pc:sldLayoutChg chg="modSp mod">
          <pc:chgData name="Claire Theobald" userId="e5e96d6a-dffb-4be3-a7c9-5724c0a71d0d" providerId="ADAL" clId="{A39C40FD-2A58-4DCC-AC4D-2A802D35E98F}" dt="2023-01-23T19:32:02.526" v="836" actId="20577"/>
          <pc:sldLayoutMkLst>
            <pc:docMk/>
            <pc:sldMasterMk cId="1040954479" sldId="2147483648"/>
            <pc:sldLayoutMk cId="582071210" sldId="2147483661"/>
          </pc:sldLayoutMkLst>
          <pc:spChg chg="mod">
            <ac:chgData name="Claire Theobald" userId="e5e96d6a-dffb-4be3-a7c9-5724c0a71d0d" providerId="ADAL" clId="{A39C40FD-2A58-4DCC-AC4D-2A802D35E98F}" dt="2023-01-23T19:32:02.526" v="836" actId="20577"/>
            <ac:spMkLst>
              <pc:docMk/>
              <pc:sldMasterMk cId="1040954479" sldId="2147483648"/>
              <pc:sldLayoutMk cId="582071210" sldId="2147483661"/>
              <ac:spMk id="7" creationId="{7CA3A49B-7239-384B-A3B0-8600CA8D6427}"/>
            </ac:spMkLst>
          </pc:spChg>
        </pc:sldLayoutChg>
        <pc:sldLayoutChg chg="modSp mod">
          <pc:chgData name="Claire Theobald" userId="e5e96d6a-dffb-4be3-a7c9-5724c0a71d0d" providerId="ADAL" clId="{A39C40FD-2A58-4DCC-AC4D-2A802D35E98F}" dt="2023-01-23T19:32:17.530" v="840" actId="20577"/>
          <pc:sldLayoutMkLst>
            <pc:docMk/>
            <pc:sldMasterMk cId="1040954479" sldId="2147483648"/>
            <pc:sldLayoutMk cId="1881364267" sldId="2147483664"/>
          </pc:sldLayoutMkLst>
          <pc:spChg chg="mod">
            <ac:chgData name="Claire Theobald" userId="e5e96d6a-dffb-4be3-a7c9-5724c0a71d0d" providerId="ADAL" clId="{A39C40FD-2A58-4DCC-AC4D-2A802D35E98F}" dt="2023-01-23T19:32:17.530" v="840" actId="20577"/>
            <ac:spMkLst>
              <pc:docMk/>
              <pc:sldMasterMk cId="1040954479" sldId="2147483648"/>
              <pc:sldLayoutMk cId="1881364267" sldId="2147483664"/>
              <ac:spMk id="2" creationId="{79D34761-13C2-1219-A253-B29DCB66AC27}"/>
            </ac:spMkLst>
          </pc:spChg>
        </pc:sldLayoutChg>
        <pc:sldLayoutChg chg="modSp mod">
          <pc:chgData name="Claire Theobald" userId="e5e96d6a-dffb-4be3-a7c9-5724c0a71d0d" providerId="ADAL" clId="{A39C40FD-2A58-4DCC-AC4D-2A802D35E98F}" dt="2023-01-23T19:32:25.693" v="844" actId="20577"/>
          <pc:sldLayoutMkLst>
            <pc:docMk/>
            <pc:sldMasterMk cId="1040954479" sldId="2147483648"/>
            <pc:sldLayoutMk cId="2396316279" sldId="2147483666"/>
          </pc:sldLayoutMkLst>
          <pc:spChg chg="mod">
            <ac:chgData name="Claire Theobald" userId="e5e96d6a-dffb-4be3-a7c9-5724c0a71d0d" providerId="ADAL" clId="{A39C40FD-2A58-4DCC-AC4D-2A802D35E98F}" dt="2023-01-23T19:32:25.693" v="844" actId="20577"/>
            <ac:spMkLst>
              <pc:docMk/>
              <pc:sldMasterMk cId="1040954479" sldId="2147483648"/>
              <pc:sldLayoutMk cId="2396316279" sldId="2147483666"/>
              <ac:spMk id="2" creationId="{5011A4EA-E3A2-3EA2-7C68-BBC7F58C18FE}"/>
            </ac:spMkLst>
          </pc:spChg>
        </pc:sldLayoutChg>
        <pc:sldLayoutChg chg="modSp mod">
          <pc:chgData name="Claire Theobald" userId="e5e96d6a-dffb-4be3-a7c9-5724c0a71d0d" providerId="ADAL" clId="{A39C40FD-2A58-4DCC-AC4D-2A802D35E98F}" dt="2023-01-23T19:32:29.786" v="846" actId="20577"/>
          <pc:sldLayoutMkLst>
            <pc:docMk/>
            <pc:sldMasterMk cId="1040954479" sldId="2147483648"/>
            <pc:sldLayoutMk cId="3432625554" sldId="2147483670"/>
          </pc:sldLayoutMkLst>
          <pc:spChg chg="mod">
            <ac:chgData name="Claire Theobald" userId="e5e96d6a-dffb-4be3-a7c9-5724c0a71d0d" providerId="ADAL" clId="{A39C40FD-2A58-4DCC-AC4D-2A802D35E98F}" dt="2023-01-23T19:32:29.786" v="846" actId="20577"/>
            <ac:spMkLst>
              <pc:docMk/>
              <pc:sldMasterMk cId="1040954479" sldId="2147483648"/>
              <pc:sldLayoutMk cId="3432625554" sldId="2147483670"/>
              <ac:spMk id="2" creationId="{353181E8-7F8C-B5C3-7155-3C88854907B4}"/>
            </ac:spMkLst>
          </pc:spChg>
        </pc:sldLayoutChg>
        <pc:sldLayoutChg chg="modSp mod">
          <pc:chgData name="Claire Theobald" userId="e5e96d6a-dffb-4be3-a7c9-5724c0a71d0d" providerId="ADAL" clId="{A39C40FD-2A58-4DCC-AC4D-2A802D35E98F}" dt="2023-01-23T19:32:37.908" v="851" actId="20577"/>
          <pc:sldLayoutMkLst>
            <pc:docMk/>
            <pc:sldMasterMk cId="1040954479" sldId="2147483648"/>
            <pc:sldLayoutMk cId="3472677732" sldId="2147483681"/>
          </pc:sldLayoutMkLst>
          <pc:spChg chg="mod">
            <ac:chgData name="Claire Theobald" userId="e5e96d6a-dffb-4be3-a7c9-5724c0a71d0d" providerId="ADAL" clId="{A39C40FD-2A58-4DCC-AC4D-2A802D35E98F}" dt="2023-01-23T19:32:37.908" v="851" actId="20577"/>
            <ac:spMkLst>
              <pc:docMk/>
              <pc:sldMasterMk cId="1040954479" sldId="2147483648"/>
              <pc:sldLayoutMk cId="3472677732" sldId="2147483681"/>
              <ac:spMk id="2" creationId="{0A6401AE-6B8D-FE29-087E-060B6124C180}"/>
            </ac:spMkLst>
          </pc:spChg>
        </pc:sldLayoutChg>
        <pc:sldLayoutChg chg="modSp mod">
          <pc:chgData name="Claire Theobald" userId="e5e96d6a-dffb-4be3-a7c9-5724c0a71d0d" providerId="ADAL" clId="{A39C40FD-2A58-4DCC-AC4D-2A802D35E98F}" dt="2023-01-23T19:32:43.020" v="853" actId="20577"/>
          <pc:sldLayoutMkLst>
            <pc:docMk/>
            <pc:sldMasterMk cId="1040954479" sldId="2147483648"/>
            <pc:sldLayoutMk cId="900704113" sldId="2147483682"/>
          </pc:sldLayoutMkLst>
          <pc:spChg chg="mod">
            <ac:chgData name="Claire Theobald" userId="e5e96d6a-dffb-4be3-a7c9-5724c0a71d0d" providerId="ADAL" clId="{A39C40FD-2A58-4DCC-AC4D-2A802D35E98F}" dt="2023-01-23T19:32:43.020" v="853" actId="20577"/>
            <ac:spMkLst>
              <pc:docMk/>
              <pc:sldMasterMk cId="1040954479" sldId="2147483648"/>
              <pc:sldLayoutMk cId="900704113" sldId="2147483682"/>
              <ac:spMk id="10" creationId="{A9A68431-98DC-F74F-AD3C-93A76AF496B4}"/>
            </ac:spMkLst>
          </pc:spChg>
        </pc:sldLayoutChg>
        <pc:sldLayoutChg chg="modSp mod">
          <pc:chgData name="Claire Theobald" userId="e5e96d6a-dffb-4be3-a7c9-5724c0a71d0d" providerId="ADAL" clId="{A39C40FD-2A58-4DCC-AC4D-2A802D35E98F}" dt="2023-01-23T19:32:21.330" v="842" actId="20577"/>
          <pc:sldLayoutMkLst>
            <pc:docMk/>
            <pc:sldMasterMk cId="1040954479" sldId="2147483648"/>
            <pc:sldLayoutMk cId="1524535586" sldId="2147483687"/>
          </pc:sldLayoutMkLst>
          <pc:spChg chg="mod">
            <ac:chgData name="Claire Theobald" userId="e5e96d6a-dffb-4be3-a7c9-5724c0a71d0d" providerId="ADAL" clId="{A39C40FD-2A58-4DCC-AC4D-2A802D35E98F}" dt="2023-01-23T19:32:21.330" v="842" actId="20577"/>
            <ac:spMkLst>
              <pc:docMk/>
              <pc:sldMasterMk cId="1040954479" sldId="2147483648"/>
              <pc:sldLayoutMk cId="1524535586" sldId="2147483687"/>
              <ac:spMk id="2" creationId="{F59235C5-0B6D-3EA6-AEEC-B6BECE086860}"/>
            </ac:spMkLst>
          </pc:spChg>
        </pc:sldLayoutChg>
      </pc:sldMasterChg>
    </pc:docChg>
  </pc:docChgLst>
  <pc:docChgLst>
    <pc:chgData name="Claire Theobald" userId="e5e96d6a-dffb-4be3-a7c9-5724c0a71d0d" providerId="ADAL" clId="{15E1CFD4-6595-4963-BDFF-44EFB5A05B00}"/>
    <pc:docChg chg="undo custSel modSld">
      <pc:chgData name="Claire Theobald" userId="e5e96d6a-dffb-4be3-a7c9-5724c0a71d0d" providerId="ADAL" clId="{15E1CFD4-6595-4963-BDFF-44EFB5A05B00}" dt="2023-02-06T17:00:13.312" v="181" actId="1076"/>
      <pc:docMkLst>
        <pc:docMk/>
      </pc:docMkLst>
      <pc:sldChg chg="modSp mod">
        <pc:chgData name="Claire Theobald" userId="e5e96d6a-dffb-4be3-a7c9-5724c0a71d0d" providerId="ADAL" clId="{15E1CFD4-6595-4963-BDFF-44EFB5A05B00}" dt="2023-02-06T16:53:25.806" v="89" actId="1076"/>
        <pc:sldMkLst>
          <pc:docMk/>
          <pc:sldMk cId="433890173" sldId="284"/>
        </pc:sldMkLst>
        <pc:spChg chg="mod">
          <ac:chgData name="Claire Theobald" userId="e5e96d6a-dffb-4be3-a7c9-5724c0a71d0d" providerId="ADAL" clId="{15E1CFD4-6595-4963-BDFF-44EFB5A05B00}" dt="2023-02-06T16:53:24.338" v="88" actId="1076"/>
          <ac:spMkLst>
            <pc:docMk/>
            <pc:sldMk cId="433890173" sldId="284"/>
            <ac:spMk id="2" creationId="{467259AD-8722-6E48-9C92-74E659293643}"/>
          </ac:spMkLst>
        </pc:spChg>
        <pc:spChg chg="mod">
          <ac:chgData name="Claire Theobald" userId="e5e96d6a-dffb-4be3-a7c9-5724c0a71d0d" providerId="ADAL" clId="{15E1CFD4-6595-4963-BDFF-44EFB5A05B00}" dt="2023-02-06T16:52:27.268" v="86" actId="20577"/>
          <ac:spMkLst>
            <pc:docMk/>
            <pc:sldMk cId="433890173" sldId="284"/>
            <ac:spMk id="4" creationId="{708F4AD0-E676-0E46-B35E-30E46BB1FFEF}"/>
          </ac:spMkLst>
        </pc:spChg>
        <pc:picChg chg="mod">
          <ac:chgData name="Claire Theobald" userId="e5e96d6a-dffb-4be3-a7c9-5724c0a71d0d" providerId="ADAL" clId="{15E1CFD4-6595-4963-BDFF-44EFB5A05B00}" dt="2023-02-06T16:53:25.806" v="89" actId="1076"/>
          <ac:picMkLst>
            <pc:docMk/>
            <pc:sldMk cId="433890173" sldId="284"/>
            <ac:picMk id="6" creationId="{5C2BD26F-F891-DC7B-FCA3-81C101E4FFAC}"/>
          </ac:picMkLst>
        </pc:picChg>
      </pc:sldChg>
      <pc:sldChg chg="modSp mod">
        <pc:chgData name="Claire Theobald" userId="e5e96d6a-dffb-4be3-a7c9-5724c0a71d0d" providerId="ADAL" clId="{15E1CFD4-6595-4963-BDFF-44EFB5A05B00}" dt="2023-02-06T16:48:02.743" v="18" actId="20577"/>
        <pc:sldMkLst>
          <pc:docMk/>
          <pc:sldMk cId="281221578" sldId="297"/>
        </pc:sldMkLst>
        <pc:spChg chg="mod">
          <ac:chgData name="Claire Theobald" userId="e5e96d6a-dffb-4be3-a7c9-5724c0a71d0d" providerId="ADAL" clId="{15E1CFD4-6595-4963-BDFF-44EFB5A05B00}" dt="2023-02-06T16:48:02.743" v="18" actId="20577"/>
          <ac:spMkLst>
            <pc:docMk/>
            <pc:sldMk cId="281221578" sldId="297"/>
            <ac:spMk id="2" creationId="{6451674F-D3DB-9C4A-887A-D21ADA091C1C}"/>
          </ac:spMkLst>
        </pc:spChg>
        <pc:spChg chg="mod">
          <ac:chgData name="Claire Theobald" userId="e5e96d6a-dffb-4be3-a7c9-5724c0a71d0d" providerId="ADAL" clId="{15E1CFD4-6595-4963-BDFF-44EFB5A05B00}" dt="2023-02-06T16:47:24.383" v="16" actId="20577"/>
          <ac:spMkLst>
            <pc:docMk/>
            <pc:sldMk cId="281221578" sldId="297"/>
            <ac:spMk id="3" creationId="{A71048B5-F307-A244-8D81-9CDADDD01303}"/>
          </ac:spMkLst>
        </pc:spChg>
      </pc:sldChg>
      <pc:sldChg chg="addSp delSp modSp mod">
        <pc:chgData name="Claire Theobald" userId="e5e96d6a-dffb-4be3-a7c9-5724c0a71d0d" providerId="ADAL" clId="{15E1CFD4-6595-4963-BDFF-44EFB5A05B00}" dt="2023-02-06T17:00:13.312" v="181" actId="1076"/>
        <pc:sldMkLst>
          <pc:docMk/>
          <pc:sldMk cId="2479805957" sldId="383"/>
        </pc:sldMkLst>
        <pc:spChg chg="mod">
          <ac:chgData name="Claire Theobald" userId="e5e96d6a-dffb-4be3-a7c9-5724c0a71d0d" providerId="ADAL" clId="{15E1CFD4-6595-4963-BDFF-44EFB5A05B00}" dt="2023-02-06T16:56:12.826" v="91" actId="27636"/>
          <ac:spMkLst>
            <pc:docMk/>
            <pc:sldMk cId="2479805957" sldId="383"/>
            <ac:spMk id="2" creationId="{467259AD-8722-6E48-9C92-74E659293643}"/>
          </ac:spMkLst>
        </pc:spChg>
        <pc:spChg chg="mod">
          <ac:chgData name="Claire Theobald" userId="e5e96d6a-dffb-4be3-a7c9-5724c0a71d0d" providerId="ADAL" clId="{15E1CFD4-6595-4963-BDFF-44EFB5A05B00}" dt="2023-02-06T16:58:44.703" v="163" actId="1076"/>
          <ac:spMkLst>
            <pc:docMk/>
            <pc:sldMk cId="2479805957" sldId="383"/>
            <ac:spMk id="4" creationId="{708F4AD0-E676-0E46-B35E-30E46BB1FFEF}"/>
          </ac:spMkLst>
        </pc:spChg>
        <pc:spChg chg="add del mod">
          <ac:chgData name="Claire Theobald" userId="e5e96d6a-dffb-4be3-a7c9-5724c0a71d0d" providerId="ADAL" clId="{15E1CFD4-6595-4963-BDFF-44EFB5A05B00}" dt="2023-02-06T16:56:25.153" v="93" actId="478"/>
          <ac:spMkLst>
            <pc:docMk/>
            <pc:sldMk cId="2479805957" sldId="383"/>
            <ac:spMk id="5" creationId="{A8D40B47-4756-B1B1-FA71-BF9C6F5F0B60}"/>
          </ac:spMkLst>
        </pc:spChg>
        <pc:spChg chg="add mod">
          <ac:chgData name="Claire Theobald" userId="e5e96d6a-dffb-4be3-a7c9-5724c0a71d0d" providerId="ADAL" clId="{15E1CFD4-6595-4963-BDFF-44EFB5A05B00}" dt="2023-02-06T16:58:42.279" v="161" actId="1076"/>
          <ac:spMkLst>
            <pc:docMk/>
            <pc:sldMk cId="2479805957" sldId="383"/>
            <ac:spMk id="7" creationId="{CCB1B233-ECD1-53B8-6890-60FBFC9C8692}"/>
          </ac:spMkLst>
        </pc:spChg>
        <pc:spChg chg="add mod">
          <ac:chgData name="Claire Theobald" userId="e5e96d6a-dffb-4be3-a7c9-5724c0a71d0d" providerId="ADAL" clId="{15E1CFD4-6595-4963-BDFF-44EFB5A05B00}" dt="2023-02-06T16:58:46.431" v="164" actId="1076"/>
          <ac:spMkLst>
            <pc:docMk/>
            <pc:sldMk cId="2479805957" sldId="383"/>
            <ac:spMk id="8" creationId="{98B2A9E5-AEB0-346B-1CA5-BB4FBFC51947}"/>
          </ac:spMkLst>
        </pc:spChg>
        <pc:spChg chg="add mod">
          <ac:chgData name="Claire Theobald" userId="e5e96d6a-dffb-4be3-a7c9-5724c0a71d0d" providerId="ADAL" clId="{15E1CFD4-6595-4963-BDFF-44EFB5A05B00}" dt="2023-02-06T16:58:49.480" v="165" actId="1076"/>
          <ac:spMkLst>
            <pc:docMk/>
            <pc:sldMk cId="2479805957" sldId="383"/>
            <ac:spMk id="9" creationId="{B80A99A7-7950-7824-A07C-1D3AB1538199}"/>
          </ac:spMkLst>
        </pc:spChg>
        <pc:spChg chg="add mod">
          <ac:chgData name="Claire Theobald" userId="e5e96d6a-dffb-4be3-a7c9-5724c0a71d0d" providerId="ADAL" clId="{15E1CFD4-6595-4963-BDFF-44EFB5A05B00}" dt="2023-02-06T17:00:13.312" v="181" actId="1076"/>
          <ac:spMkLst>
            <pc:docMk/>
            <pc:sldMk cId="2479805957" sldId="383"/>
            <ac:spMk id="10" creationId="{65C161E1-8DEC-C8E6-3DCB-84E48FA40C77}"/>
          </ac:spMkLst>
        </pc:spChg>
        <pc:picChg chg="del">
          <ac:chgData name="Claire Theobald" userId="e5e96d6a-dffb-4be3-a7c9-5724c0a71d0d" providerId="ADAL" clId="{15E1CFD4-6595-4963-BDFF-44EFB5A05B00}" dt="2023-02-06T16:56:22.639" v="92" actId="478"/>
          <ac:picMkLst>
            <pc:docMk/>
            <pc:sldMk cId="2479805957" sldId="383"/>
            <ac:picMk id="6" creationId="{5C2BD26F-F891-DC7B-FCA3-81C101E4FFAC}"/>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v>SSBs</c:v>
          </c:tx>
          <c:spPr>
            <a:solidFill>
              <a:srgbClr val="E43812"/>
            </a:solidFill>
            <a:ln>
              <a:noFill/>
            </a:ln>
            <a:effectLst/>
          </c:spPr>
          <c:invertIfNegative val="0"/>
          <c:cat>
            <c:strRef>
              <c:f>'[1]3.10_macronutrients_free sugars'!$B$6:$F$6</c:f>
              <c:strCache>
                <c:ptCount val="5"/>
                <c:pt idx="0">
                  <c:v>2008-2010</c:v>
                </c:pt>
                <c:pt idx="1">
                  <c:v>2010-2012</c:v>
                </c:pt>
                <c:pt idx="2">
                  <c:v>2012-2014</c:v>
                </c:pt>
                <c:pt idx="3">
                  <c:v>2014-2016</c:v>
                </c:pt>
                <c:pt idx="4">
                  <c:v>2016-2019</c:v>
                </c:pt>
              </c:strCache>
            </c:strRef>
          </c:cat>
          <c:val>
            <c:numRef>
              <c:f>Sheet1!$A$4:$E$4</c:f>
              <c:numCache>
                <c:formatCode>0</c:formatCode>
                <c:ptCount val="5"/>
                <c:pt idx="0">
                  <c:v>987.43954080793196</c:v>
                </c:pt>
                <c:pt idx="1">
                  <c:v>899.90212209329104</c:v>
                </c:pt>
                <c:pt idx="2">
                  <c:v>756.12660574556901</c:v>
                </c:pt>
                <c:pt idx="3">
                  <c:v>845.82879479665303</c:v>
                </c:pt>
                <c:pt idx="4">
                  <c:v>687.59979764687398</c:v>
                </c:pt>
              </c:numCache>
            </c:numRef>
          </c:val>
          <c:extLst>
            <c:ext xmlns:c16="http://schemas.microsoft.com/office/drawing/2014/chart" uri="{C3380CC4-5D6E-409C-BE32-E72D297353CC}">
              <c16:uniqueId val="{00000000-62C5-4253-A7DC-81E738FF36DA}"/>
            </c:ext>
          </c:extLst>
        </c:ser>
        <c:dLbls>
          <c:showLegendKey val="0"/>
          <c:showVal val="0"/>
          <c:showCatName val="0"/>
          <c:showSerName val="0"/>
          <c:showPercent val="0"/>
          <c:showBubbleSize val="0"/>
        </c:dLbls>
        <c:gapWidth val="150"/>
        <c:axId val="941549664"/>
        <c:axId val="941547168"/>
      </c:barChart>
      <c:lineChart>
        <c:grouping val="standard"/>
        <c:varyColors val="0"/>
        <c:ser>
          <c:idx val="0"/>
          <c:order val="0"/>
          <c:spPr>
            <a:ln w="38100" cap="rnd">
              <a:solidFill>
                <a:srgbClr val="34713B"/>
              </a:solidFill>
              <a:round/>
            </a:ln>
            <a:effectLst/>
          </c:spPr>
          <c:marker>
            <c:symbol val="circle"/>
            <c:size val="5"/>
            <c:spPr>
              <a:solidFill>
                <a:srgbClr val="34713B"/>
              </a:solidFill>
              <a:ln w="9525">
                <a:solidFill>
                  <a:schemeClr val="accent1"/>
                </a:solidFill>
              </a:ln>
              <a:effectLst/>
            </c:spPr>
          </c:marker>
          <c:cat>
            <c:strRef>
              <c:f>'[1]3.10_macronutrients_free sugars'!$B$6:$F$6</c:f>
              <c:strCache>
                <c:ptCount val="5"/>
                <c:pt idx="0">
                  <c:v>2008-2010</c:v>
                </c:pt>
                <c:pt idx="1">
                  <c:v>2010-2012</c:v>
                </c:pt>
                <c:pt idx="2">
                  <c:v>2012-2014</c:v>
                </c:pt>
                <c:pt idx="3">
                  <c:v>2014-2016</c:v>
                </c:pt>
                <c:pt idx="4">
                  <c:v>2016-2019</c:v>
                </c:pt>
              </c:strCache>
            </c:strRef>
          </c:cat>
          <c:val>
            <c:numRef>
              <c:f>'[1]3.10_macronutrients_free sugars'!$B$50:$F$50</c:f>
              <c:numCache>
                <c:formatCode>0.0</c:formatCode>
                <c:ptCount val="5"/>
                <c:pt idx="0">
                  <c:v>167.75111284270099</c:v>
                </c:pt>
                <c:pt idx="1">
                  <c:v>172.99419279302299</c:v>
                </c:pt>
                <c:pt idx="2">
                  <c:v>180.628945057842</c:v>
                </c:pt>
                <c:pt idx="3">
                  <c:v>159.81029404576299</c:v>
                </c:pt>
                <c:pt idx="4">
                  <c:v>125.108944763609</c:v>
                </c:pt>
              </c:numCache>
            </c:numRef>
          </c:val>
          <c:smooth val="0"/>
          <c:extLst>
            <c:ext xmlns:c16="http://schemas.microsoft.com/office/drawing/2014/chart" uri="{C3380CC4-5D6E-409C-BE32-E72D297353CC}">
              <c16:uniqueId val="{00000001-62C5-4253-A7DC-81E738FF36DA}"/>
            </c:ext>
          </c:extLst>
        </c:ser>
        <c:dLbls>
          <c:showLegendKey val="0"/>
          <c:showVal val="0"/>
          <c:showCatName val="0"/>
          <c:showSerName val="0"/>
          <c:showPercent val="0"/>
          <c:showBubbleSize val="0"/>
        </c:dLbls>
        <c:marker val="1"/>
        <c:smooth val="0"/>
        <c:axId val="946647408"/>
        <c:axId val="946646992"/>
      </c:lineChart>
      <c:catAx>
        <c:axId val="94154966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NDNS year ranges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1547168"/>
        <c:crosses val="autoZero"/>
        <c:auto val="1"/>
        <c:lblAlgn val="ctr"/>
        <c:lblOffset val="100"/>
        <c:noMultiLvlLbl val="0"/>
      </c:catAx>
      <c:valAx>
        <c:axId val="941547168"/>
        <c:scaling>
          <c:orientation val="minMax"/>
          <c:max val="100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Sugary</a:t>
                </a:r>
                <a:r>
                  <a:rPr lang="en-GB" baseline="0"/>
                  <a:t> drinks intake (g/day)</a:t>
                </a:r>
                <a:endParaRPr lang="en-GB"/>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1549664"/>
        <c:crosses val="autoZero"/>
        <c:crossBetween val="between"/>
        <c:majorUnit val="200"/>
        <c:minorUnit val="2"/>
      </c:valAx>
      <c:valAx>
        <c:axId val="946646992"/>
        <c:scaling>
          <c:orientation val="minMax"/>
          <c:max val="20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Free sugar intake (g/day)</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46647408"/>
        <c:crosses val="max"/>
        <c:crossBetween val="between"/>
        <c:majorUnit val="40"/>
      </c:valAx>
      <c:catAx>
        <c:axId val="946647408"/>
        <c:scaling>
          <c:orientation val="minMax"/>
        </c:scaling>
        <c:delete val="1"/>
        <c:axPos val="b"/>
        <c:numFmt formatCode="General" sourceLinked="1"/>
        <c:majorTickMark val="out"/>
        <c:minorTickMark val="none"/>
        <c:tickLblPos val="nextTo"/>
        <c:crossAx val="94664699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254682F-F51F-AB45-987C-E929843F021D}" type="datetimeFigureOut">
              <a:rPr lang="en-US" smtClean="0"/>
              <a:t>2/8/2023</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466FF4A-AB65-7D45-A481-EBCF32640305}" type="slidenum">
              <a:rPr lang="en-US" smtClean="0"/>
              <a:t>‹#›</a:t>
            </a:fld>
            <a:endParaRPr lang="en-US"/>
          </a:p>
        </p:txBody>
      </p:sp>
    </p:spTree>
    <p:extLst>
      <p:ext uri="{BB962C8B-B14F-4D97-AF65-F5344CB8AC3E}">
        <p14:creationId xmlns:p14="http://schemas.microsoft.com/office/powerpoint/2010/main" val="2806883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hs.uk/conditions/rickets-and-osteomalacia/"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Materials – construction, textiles, ingredients</a:t>
            </a:r>
          </a:p>
        </p:txBody>
      </p:sp>
      <p:sp>
        <p:nvSpPr>
          <p:cNvPr id="4" name="Slide Number Placeholder 3"/>
          <p:cNvSpPr>
            <a:spLocks noGrp="1"/>
          </p:cNvSpPr>
          <p:nvPr>
            <p:ph type="sldNum" sz="quarter" idx="5"/>
          </p:nvPr>
        </p:nvSpPr>
        <p:spPr/>
        <p:txBody>
          <a:bodyPr/>
          <a:lstStyle/>
          <a:p>
            <a:fld id="{7466FF4A-AB65-7D45-A481-EBCF32640305}" type="slidenum">
              <a:rPr lang="en-US" smtClean="0"/>
              <a:t>4</a:t>
            </a:fld>
            <a:endParaRPr lang="en-US"/>
          </a:p>
        </p:txBody>
      </p:sp>
    </p:spTree>
    <p:extLst>
      <p:ext uri="{BB962C8B-B14F-4D97-AF65-F5344CB8AC3E}">
        <p14:creationId xmlns:p14="http://schemas.microsoft.com/office/powerpoint/2010/main" val="4013568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For example, these are nutrients where we know these age groups are below this amount and are important:</a:t>
            </a:r>
          </a:p>
          <a:p>
            <a:endParaRPr lang="en-GB"/>
          </a:p>
          <a:p>
            <a:r>
              <a:rPr lang="en-GB"/>
              <a:t>Iron - 49% of girls below LRNI (high iron requirements during this period, particularly due to menstruation, plus lower intakes than boys)</a:t>
            </a:r>
          </a:p>
          <a:p>
            <a:r>
              <a:rPr lang="en-GB"/>
              <a:t>Iron can be found in meat (particularly red meat) but also in green, leafy vegetables. However, the iron in leafy vegetables is less bioavailable</a:t>
            </a:r>
          </a:p>
          <a:p>
            <a:endParaRPr lang="en-GB"/>
          </a:p>
          <a:p>
            <a:r>
              <a:rPr lang="en-GB"/>
              <a:t>Calcium – important for bone, tissue and dental health</a:t>
            </a:r>
          </a:p>
          <a:p>
            <a:r>
              <a:rPr lang="en-GB"/>
              <a:t>Calcium can be found in dairy products but also green, leafy vegetables such as kale and broccoli (in lower amounts). Many dairy alternatives and juices are also fortified with calcium to boost intake.</a:t>
            </a:r>
          </a:p>
          <a:p>
            <a:endParaRPr lang="en-GB"/>
          </a:p>
          <a:p>
            <a:r>
              <a:rPr lang="en-GB"/>
              <a:t>Zinc – supports growth and development and the immune system. Zinc is not stored in the body, so regular intake is important.</a:t>
            </a:r>
          </a:p>
          <a:p>
            <a:r>
              <a:rPr lang="en-GB"/>
              <a:t>Zinc can be found primarily in seafood and meat and fortified cereals but in some nuts, seeds and beans at lower levels. </a:t>
            </a:r>
          </a:p>
          <a:p>
            <a:endParaRPr lang="en-GB"/>
          </a:p>
          <a:p>
            <a:r>
              <a:rPr lang="en-GB"/>
              <a:t>Iodine – Important for proper skeletal development, nervous systems and hormone production</a:t>
            </a:r>
          </a:p>
          <a:p>
            <a:r>
              <a:rPr lang="en-GB"/>
              <a:t>Iodine can be found primarily in dairy, eggs and seafood. Seaweed can have high levels of iodine, however in some species of seaweed this can be dangerously high. </a:t>
            </a:r>
          </a:p>
          <a:p>
            <a:endParaRPr lang="en-GB"/>
          </a:p>
          <a:p>
            <a:r>
              <a:rPr lang="en-GB"/>
              <a:t>Vitamin A – supports growth and development</a:t>
            </a:r>
          </a:p>
          <a:p>
            <a:r>
              <a:rPr lang="en-GB"/>
              <a:t>Vitamin A can be found in two forms – retinol (from animals) and beta-carotene (from plants). Retinol is more readily available.</a:t>
            </a:r>
          </a:p>
          <a:p>
            <a:r>
              <a:rPr lang="en-GB"/>
              <a:t>Retinol is typically found in meat and in high amounts in liver, but too much retinol can lead to toxicity – so caution should be taken when eating liver.</a:t>
            </a:r>
          </a:p>
          <a:p>
            <a:r>
              <a:rPr lang="en-GB"/>
              <a:t>Beta-carotene is found in high quantities in sweet potato, spinach and carrots – there is far less risk of toxicity with high intakes of beta-carotene</a:t>
            </a:r>
          </a:p>
          <a:p>
            <a:endParaRPr lang="en-GB"/>
          </a:p>
          <a:p>
            <a:r>
              <a:rPr lang="en-GB"/>
              <a:t>Riboflavin (B2) – Energy production, growth and development</a:t>
            </a:r>
          </a:p>
          <a:p>
            <a:r>
              <a:rPr lang="en-GB"/>
              <a:t>Riboflavin can be found in red meat and dairy but also in lower amounts in nuts and mushrooms. Most cereals are fortified with riboflavin.</a:t>
            </a:r>
          </a:p>
          <a:p>
            <a:endParaRPr lang="en-GB"/>
          </a:p>
          <a:p>
            <a:pPr defTabSz="990478">
              <a:defRPr/>
            </a:pPr>
            <a:r>
              <a:rPr lang="en-GB" sz="1100">
                <a:latin typeface="Segoe UI" panose="020B0502040204020203" pitchFamily="34" charset="0"/>
              </a:rPr>
              <a:t>Despite the evidence that magnesium, potassium and selenium intakes are below the LRNI in a substantial proportion of the UK population, particularly in older children and adults, the health implications of this are unclear as the DRVs for these minerals are based on limited data. This means that caution should be used when assessing adequacy of intake using the LRNI for these nutrients - just say that intakes also below LRNI in x% for Mg, Se and K but implications (if any) unknown </a:t>
            </a:r>
          </a:p>
          <a:p>
            <a:pPr defTabSz="990478">
              <a:defRPr/>
            </a:pPr>
            <a:endParaRPr lang="en-GB" sz="1100">
              <a:latin typeface="Segoe UI" panose="020B0502040204020203" pitchFamily="34" charset="0"/>
            </a:endParaRPr>
          </a:p>
          <a:p>
            <a:pPr defTabSz="990478">
              <a:defRPr/>
            </a:pPr>
            <a:r>
              <a:rPr lang="en-GB" sz="1100"/>
              <a:t>Bear in mind that these are the percentage below the LRNI, where 97.5% would be deficient. Even if everyone reached the EAR, 50% would still have suboptimal status</a:t>
            </a:r>
          </a:p>
          <a:p>
            <a:pPr defTabSz="990478">
              <a:defRPr/>
            </a:pPr>
            <a:endParaRPr lang="en-GB" sz="1100">
              <a:latin typeface="Segoe UI" panose="020B0502040204020203" pitchFamily="34" charset="0"/>
            </a:endParaRPr>
          </a:p>
          <a:p>
            <a:pPr defTabSz="990478">
              <a:defRPr/>
            </a:pPr>
            <a:r>
              <a:rPr lang="en-GB" sz="1100">
                <a:latin typeface="Segoe UI" panose="020B0502040204020203" pitchFamily="34" charset="0"/>
              </a:rPr>
              <a:t>Take home message – balanced diet</a:t>
            </a:r>
          </a:p>
        </p:txBody>
      </p:sp>
      <p:sp>
        <p:nvSpPr>
          <p:cNvPr id="4" name="Slide Number Placeholder 3"/>
          <p:cNvSpPr>
            <a:spLocks noGrp="1"/>
          </p:cNvSpPr>
          <p:nvPr>
            <p:ph type="sldNum" sz="quarter" idx="5"/>
          </p:nvPr>
        </p:nvSpPr>
        <p:spPr/>
        <p:txBody>
          <a:bodyPr/>
          <a:lstStyle/>
          <a:p>
            <a:pPr defTabSz="990478">
              <a:defRPr/>
            </a:pPr>
            <a:fld id="{7466FF4A-AB65-7D45-A481-EBCF32640305}" type="slidenum">
              <a:rPr lang="en-US">
                <a:solidFill>
                  <a:prstClr val="black"/>
                </a:solidFill>
                <a:latin typeface="Calibri" panose="020F0502020204030204"/>
              </a:rPr>
              <a:pPr defTabSz="990478">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347739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Vitamin D – no LRNI but median intakes below 20% for both groups. 19% have low blood vitamin D &lt;25nmol/l</a:t>
            </a:r>
          </a:p>
          <a:p>
            <a:r>
              <a:rPr lang="en-GB"/>
              <a:t>Vitamin D is generated by UV light on the skin. In the diet it can be found in oily fish and dairy – mushrooms may be specially treated with UV light to produce it. However, dietary sources alone are typically not enough</a:t>
            </a:r>
          </a:p>
          <a:p>
            <a:r>
              <a:rPr lang="en-GB"/>
              <a:t>We are now all recommended to take vitamin D supplements – the whole population has an issue with this, not just teenagers!</a:t>
            </a:r>
          </a:p>
          <a:p>
            <a:endParaRPr lang="en-GB"/>
          </a:p>
          <a:p>
            <a:pPr algn="l"/>
            <a:r>
              <a:rPr lang="en-GB"/>
              <a:t>‘</a:t>
            </a:r>
            <a:r>
              <a:rPr lang="en-GB" b="1" i="0">
                <a:solidFill>
                  <a:srgbClr val="212B32"/>
                </a:solidFill>
                <a:effectLst/>
                <a:latin typeface="Frutiger W01"/>
              </a:rPr>
              <a:t>Vitamin D helps regulate the amount of calcium and phosphate in the body.</a:t>
            </a:r>
            <a:endParaRPr lang="en-GB" b="0" i="0">
              <a:solidFill>
                <a:srgbClr val="212B32"/>
              </a:solidFill>
              <a:effectLst/>
              <a:latin typeface="Frutiger W01"/>
            </a:endParaRPr>
          </a:p>
          <a:p>
            <a:pPr algn="l"/>
            <a:r>
              <a:rPr lang="en-GB" b="0" i="0">
                <a:solidFill>
                  <a:srgbClr val="212B32"/>
                </a:solidFill>
                <a:effectLst/>
                <a:latin typeface="Frutiger W01"/>
              </a:rPr>
              <a:t>These nutrients are needed to keep bones, teeth and muscles healthy.</a:t>
            </a:r>
          </a:p>
          <a:p>
            <a:pPr algn="l"/>
            <a:r>
              <a:rPr lang="en-GB" b="0" i="0">
                <a:solidFill>
                  <a:srgbClr val="212B32"/>
                </a:solidFill>
                <a:effectLst/>
                <a:latin typeface="Frutiger W01"/>
              </a:rPr>
              <a:t>A lack of vitamin D can lead to bone deformities such as </a:t>
            </a:r>
            <a:r>
              <a:rPr lang="en-GB" b="0" i="0">
                <a:solidFill>
                  <a:srgbClr val="005EB8"/>
                </a:solidFill>
                <a:effectLst/>
                <a:latin typeface="Frutiger W01"/>
                <a:hlinkClick r:id="rId3"/>
              </a:rPr>
              <a:t>rickets</a:t>
            </a:r>
            <a:r>
              <a:rPr lang="en-GB" b="0" i="0">
                <a:solidFill>
                  <a:srgbClr val="212B32"/>
                </a:solidFill>
                <a:effectLst/>
                <a:latin typeface="Frutiger W01"/>
              </a:rPr>
              <a:t> in children, and bone pain caused by a condition called </a:t>
            </a:r>
            <a:r>
              <a:rPr lang="en-GB" b="0" i="0" err="1">
                <a:solidFill>
                  <a:srgbClr val="212B32"/>
                </a:solidFill>
                <a:effectLst/>
                <a:latin typeface="Frutiger W01"/>
              </a:rPr>
              <a:t>osteomalacia</a:t>
            </a:r>
            <a:r>
              <a:rPr lang="en-GB" b="0" i="0">
                <a:solidFill>
                  <a:srgbClr val="212B32"/>
                </a:solidFill>
                <a:effectLst/>
                <a:latin typeface="Frutiger W01"/>
              </a:rPr>
              <a:t> in adults.’ - NHS</a:t>
            </a:r>
            <a:endParaRPr lang="en-GB"/>
          </a:p>
          <a:p>
            <a:endParaRPr lang="en-GB"/>
          </a:p>
          <a:p>
            <a:r>
              <a:rPr lang="en-GB"/>
              <a:t>Early accumulation of bone mass important in order that decline not be overly detrimental – suboptimal lifestyle factors (also including other factors than just these 2) increase risk of osteoporosis. </a:t>
            </a:r>
          </a:p>
          <a:p>
            <a:endParaRPr lang="en-GB"/>
          </a:p>
          <a:p>
            <a:r>
              <a:rPr lang="en-GB"/>
              <a:t>Risk is higher in women – 16% below LRNI for calcium and 19% suboptimal blood vitamin D levels</a:t>
            </a:r>
          </a:p>
          <a:p>
            <a:endParaRPr lang="en-GB"/>
          </a:p>
          <a:p>
            <a:endParaRPr lang="en-GB"/>
          </a:p>
        </p:txBody>
      </p:sp>
      <p:sp>
        <p:nvSpPr>
          <p:cNvPr id="4" name="Slide Number Placeholder 3"/>
          <p:cNvSpPr>
            <a:spLocks noGrp="1"/>
          </p:cNvSpPr>
          <p:nvPr>
            <p:ph type="sldNum" sz="quarter" idx="5"/>
          </p:nvPr>
        </p:nvSpPr>
        <p:spPr/>
        <p:txBody>
          <a:bodyPr/>
          <a:lstStyle/>
          <a:p>
            <a:pPr defTabSz="990478">
              <a:defRPr/>
            </a:pPr>
            <a:fld id="{7466FF4A-AB65-7D45-A481-EBCF32640305}" type="slidenum">
              <a:rPr lang="en-US">
                <a:solidFill>
                  <a:prstClr val="black"/>
                </a:solidFill>
                <a:latin typeface="Calibri" panose="020F0502020204030204"/>
              </a:rPr>
              <a:pPr defTabSz="990478">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2378177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Materials – construction, textiles, ingredients</a:t>
            </a:r>
          </a:p>
        </p:txBody>
      </p:sp>
      <p:sp>
        <p:nvSpPr>
          <p:cNvPr id="4" name="Slide Number Placeholder 3"/>
          <p:cNvSpPr>
            <a:spLocks noGrp="1"/>
          </p:cNvSpPr>
          <p:nvPr>
            <p:ph type="sldNum" sz="quarter" idx="5"/>
          </p:nvPr>
        </p:nvSpPr>
        <p:spPr/>
        <p:txBody>
          <a:bodyPr/>
          <a:lstStyle/>
          <a:p>
            <a:fld id="{7466FF4A-AB65-7D45-A481-EBCF32640305}" type="slidenum">
              <a:rPr lang="en-US" smtClean="0"/>
              <a:t>17</a:t>
            </a:fld>
            <a:endParaRPr lang="en-US"/>
          </a:p>
        </p:txBody>
      </p:sp>
    </p:spTree>
    <p:extLst>
      <p:ext uri="{BB962C8B-B14F-4D97-AF65-F5344CB8AC3E}">
        <p14:creationId xmlns:p14="http://schemas.microsoft.com/office/powerpoint/2010/main" val="926469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Materials – construction, textiles, ingredients</a:t>
            </a:r>
          </a:p>
        </p:txBody>
      </p:sp>
      <p:sp>
        <p:nvSpPr>
          <p:cNvPr id="4" name="Slide Number Placeholder 3"/>
          <p:cNvSpPr>
            <a:spLocks noGrp="1"/>
          </p:cNvSpPr>
          <p:nvPr>
            <p:ph type="sldNum" sz="quarter" idx="5"/>
          </p:nvPr>
        </p:nvSpPr>
        <p:spPr/>
        <p:txBody>
          <a:bodyPr/>
          <a:lstStyle/>
          <a:p>
            <a:fld id="{7466FF4A-AB65-7D45-A481-EBCF32640305}" type="slidenum">
              <a:rPr lang="en-US" smtClean="0"/>
              <a:t>5</a:t>
            </a:fld>
            <a:endParaRPr lang="en-US"/>
          </a:p>
        </p:txBody>
      </p:sp>
    </p:spTree>
    <p:extLst>
      <p:ext uri="{BB962C8B-B14F-4D97-AF65-F5344CB8AC3E}">
        <p14:creationId xmlns:p14="http://schemas.microsoft.com/office/powerpoint/2010/main" val="3570218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Materials – construction, textiles, ingredients</a:t>
            </a:r>
          </a:p>
        </p:txBody>
      </p:sp>
      <p:sp>
        <p:nvSpPr>
          <p:cNvPr id="4" name="Slide Number Placeholder 3"/>
          <p:cNvSpPr>
            <a:spLocks noGrp="1"/>
          </p:cNvSpPr>
          <p:nvPr>
            <p:ph type="sldNum" sz="quarter" idx="5"/>
          </p:nvPr>
        </p:nvSpPr>
        <p:spPr/>
        <p:txBody>
          <a:bodyPr/>
          <a:lstStyle/>
          <a:p>
            <a:fld id="{7466FF4A-AB65-7D45-A481-EBCF32640305}" type="slidenum">
              <a:rPr lang="en-US" smtClean="0"/>
              <a:t>6</a:t>
            </a:fld>
            <a:endParaRPr lang="en-US"/>
          </a:p>
        </p:txBody>
      </p:sp>
    </p:spTree>
    <p:extLst>
      <p:ext uri="{BB962C8B-B14F-4D97-AF65-F5344CB8AC3E}">
        <p14:creationId xmlns:p14="http://schemas.microsoft.com/office/powerpoint/2010/main" val="1292320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Materials – construction, textiles, ingredients</a:t>
            </a:r>
          </a:p>
        </p:txBody>
      </p:sp>
      <p:sp>
        <p:nvSpPr>
          <p:cNvPr id="4" name="Slide Number Placeholder 3"/>
          <p:cNvSpPr>
            <a:spLocks noGrp="1"/>
          </p:cNvSpPr>
          <p:nvPr>
            <p:ph type="sldNum" sz="quarter" idx="5"/>
          </p:nvPr>
        </p:nvSpPr>
        <p:spPr/>
        <p:txBody>
          <a:bodyPr/>
          <a:lstStyle/>
          <a:p>
            <a:fld id="{7466FF4A-AB65-7D45-A481-EBCF32640305}" type="slidenum">
              <a:rPr lang="en-US" smtClean="0"/>
              <a:t>7</a:t>
            </a:fld>
            <a:endParaRPr lang="en-US"/>
          </a:p>
        </p:txBody>
      </p:sp>
    </p:spTree>
    <p:extLst>
      <p:ext uri="{BB962C8B-B14F-4D97-AF65-F5344CB8AC3E}">
        <p14:creationId xmlns:p14="http://schemas.microsoft.com/office/powerpoint/2010/main" val="4066414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There is an acceleration of physical and mental development during the teenage years, leading to increased nutrient requirements</a:t>
            </a:r>
          </a:p>
          <a:p>
            <a:endParaRPr lang="en-GB"/>
          </a:p>
          <a:p>
            <a:r>
              <a:rPr lang="en-GB"/>
              <a:t>There is also an increased distinction between certain nutrients that boys and girls may need more of as they get older (e.g. boys may require more zinc, selenium and girls more iron)</a:t>
            </a:r>
          </a:p>
          <a:p>
            <a:endParaRPr lang="en-GB"/>
          </a:p>
          <a:p>
            <a:r>
              <a:rPr lang="en-GB"/>
              <a:t>However, we know that many markers of health status in teenagers are of concern and we also know that the dietary quality of teenagers tends to be poor.</a:t>
            </a:r>
          </a:p>
          <a:p>
            <a:endParaRPr lang="en-GB"/>
          </a:p>
        </p:txBody>
      </p:sp>
      <p:sp>
        <p:nvSpPr>
          <p:cNvPr id="4" name="Slide Number Placeholder 3"/>
          <p:cNvSpPr>
            <a:spLocks noGrp="1"/>
          </p:cNvSpPr>
          <p:nvPr>
            <p:ph type="sldNum" sz="quarter" idx="5"/>
          </p:nvPr>
        </p:nvSpPr>
        <p:spPr/>
        <p:txBody>
          <a:bodyPr/>
          <a:lstStyle/>
          <a:p>
            <a:pPr defTabSz="990478">
              <a:defRPr/>
            </a:pPr>
            <a:fld id="{7466FF4A-AB65-7D45-A481-EBCF32640305}" type="slidenum">
              <a:rPr lang="en-US">
                <a:solidFill>
                  <a:prstClr val="black"/>
                </a:solidFill>
                <a:latin typeface="Calibri" panose="020F0502020204030204"/>
              </a:rPr>
              <a:pPr defTabSz="990478">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2550255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 in 5 by year 6 and this percentage continues to rise as children get older. Between the ages of 13 and 15, 36% of all children in England are overweight or obese. We can also see from this graph that the total overweight, obese and severely obese by age 11 has continued to steadily rise with time.</a:t>
            </a:r>
          </a:p>
          <a:p>
            <a:endParaRPr lang="en-GB"/>
          </a:p>
          <a:p>
            <a:r>
              <a:rPr lang="en-GB"/>
              <a:t>Guidelines – children and young people (5 to 18) should aim to be physically active for at least 60 minutes per day across the week.</a:t>
            </a:r>
          </a:p>
          <a:p>
            <a:endParaRPr lang="en-GB"/>
          </a:p>
          <a:p>
            <a:r>
              <a:rPr lang="en-GB"/>
              <a:t>Fewer than 50% of children and young people meet the recommended activity guidelines, compared to 67% of adults. We do know that boys are, on average, a little bit more physically active than girls as well.</a:t>
            </a:r>
          </a:p>
          <a:p>
            <a:endParaRPr lang="en-GB"/>
          </a:p>
          <a:p>
            <a:r>
              <a:rPr lang="en-GB"/>
              <a:t>When we factor in for deprivation, more deprived children have a much higher rate of obesity and as they get older this gap increases (Children in England by year 6 27.5% obese in most deprived areas vs 11.9% in least deprived) – NCMP 2019/20</a:t>
            </a:r>
          </a:p>
          <a:p>
            <a:endParaRPr lang="en-GB"/>
          </a:p>
          <a:p>
            <a:r>
              <a:rPr lang="en-GB"/>
              <a:t>Obesity in childhood tracks into adulthood </a:t>
            </a:r>
          </a:p>
        </p:txBody>
      </p:sp>
      <p:sp>
        <p:nvSpPr>
          <p:cNvPr id="4" name="Slide Number Placeholder 3"/>
          <p:cNvSpPr>
            <a:spLocks noGrp="1"/>
          </p:cNvSpPr>
          <p:nvPr>
            <p:ph type="sldNum" sz="quarter" idx="5"/>
          </p:nvPr>
        </p:nvSpPr>
        <p:spPr/>
        <p:txBody>
          <a:bodyPr/>
          <a:lstStyle/>
          <a:p>
            <a:pPr defTabSz="990478">
              <a:defRPr/>
            </a:pPr>
            <a:fld id="{7466FF4A-AB65-7D45-A481-EBCF32640305}" type="slidenum">
              <a:rPr lang="en-US">
                <a:solidFill>
                  <a:prstClr val="black"/>
                </a:solidFill>
                <a:latin typeface="Calibri" panose="020F0502020204030204"/>
              </a:rPr>
              <a:pPr defTabSz="990478">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3040974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Government has attempted to enact measures to deal with overweight and obesity, plus other health issues such as salt.</a:t>
            </a:r>
          </a:p>
          <a:p>
            <a:endParaRPr lang="en-GB"/>
          </a:p>
          <a:p>
            <a:r>
              <a:rPr lang="en-GB"/>
              <a:t>Children are an increasing focus of the government’s obesity plan.</a:t>
            </a:r>
          </a:p>
          <a:p>
            <a:endParaRPr lang="en-GB"/>
          </a:p>
          <a:p>
            <a:r>
              <a:rPr lang="en-GB"/>
              <a:t>For example, rules to introduce a 9pm watershed for foods high in fat, salt and sugar is due to come into force next year</a:t>
            </a:r>
          </a:p>
          <a:p>
            <a:endParaRPr lang="en-GB"/>
          </a:p>
          <a:p>
            <a:r>
              <a:rPr lang="en-GB"/>
              <a:t>Other legislation includes rules around promotions of HFSS foods in stores.</a:t>
            </a:r>
          </a:p>
          <a:p>
            <a:endParaRPr lang="en-GB"/>
          </a:p>
          <a:p>
            <a:r>
              <a:rPr lang="en-GB"/>
              <a:t>An example of a broadly successful measure is the SDIL. </a:t>
            </a:r>
          </a:p>
        </p:txBody>
      </p:sp>
      <p:sp>
        <p:nvSpPr>
          <p:cNvPr id="4" name="Slide Number Placeholder 3"/>
          <p:cNvSpPr>
            <a:spLocks noGrp="1"/>
          </p:cNvSpPr>
          <p:nvPr>
            <p:ph type="sldNum" sz="quarter" idx="5"/>
          </p:nvPr>
        </p:nvSpPr>
        <p:spPr/>
        <p:txBody>
          <a:bodyPr/>
          <a:lstStyle/>
          <a:p>
            <a:pPr defTabSz="990478">
              <a:defRPr/>
            </a:pPr>
            <a:fld id="{7466FF4A-AB65-7D45-A481-EBCF32640305}" type="slidenum">
              <a:rPr lang="en-US">
                <a:solidFill>
                  <a:prstClr val="black"/>
                </a:solidFill>
                <a:latin typeface="Calibri" panose="020F0502020204030204"/>
              </a:rPr>
              <a:pPr defTabSz="990478">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833562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a:latin typeface="Arial" panose="020B0604020202020204" pitchFamily="34" charset="0"/>
              </a:rPr>
              <a:t>Only 12% getting 5-A-DAY and 4% getting enough fibre.</a:t>
            </a:r>
          </a:p>
          <a:p>
            <a:endParaRPr lang="en-GB" sz="1100">
              <a:latin typeface="Arial" panose="020B0604020202020204" pitchFamily="34" charset="0"/>
            </a:endParaRPr>
          </a:p>
          <a:p>
            <a:r>
              <a:rPr lang="en-GB" sz="1100">
                <a:latin typeface="Arial" panose="020B0604020202020204" pitchFamily="34" charset="0"/>
              </a:rPr>
              <a:t>Both of these are an issue in the adult population too, but worse in teenagers.</a:t>
            </a:r>
          </a:p>
          <a:p>
            <a:endParaRPr lang="en-GB" sz="1100">
              <a:latin typeface="Arial" panose="020B0604020202020204" pitchFamily="34" charset="0"/>
            </a:endParaRPr>
          </a:p>
          <a:p>
            <a:r>
              <a:rPr lang="en-GB" sz="1100">
                <a:latin typeface="Arial" panose="020B0604020202020204" pitchFamily="34" charset="0"/>
              </a:rPr>
              <a:t>Two portions of fish a week, one of which is oily is the general recommendation for oily fish</a:t>
            </a:r>
          </a:p>
          <a:p>
            <a:endParaRPr lang="en-GB" sz="1100">
              <a:latin typeface="Arial" panose="020B0604020202020204" pitchFamily="34" charset="0"/>
            </a:endParaRPr>
          </a:p>
          <a:p>
            <a:r>
              <a:rPr lang="en-GB" sz="1100">
                <a:latin typeface="Segoe UI" panose="020B0502040204020203" pitchFamily="34" charset="0"/>
              </a:rPr>
              <a:t>Children under the age of 16 should avoid eating any shark, swordfish or marlin. This is because the levels of mercury in these fish can affect a child's nervous system.</a:t>
            </a:r>
          </a:p>
          <a:p>
            <a:endParaRPr lang="en-GB" sz="1100">
              <a:latin typeface="Arial" panose="020B0604020202020204" pitchFamily="34" charset="0"/>
            </a:endParaRPr>
          </a:p>
          <a:p>
            <a:r>
              <a:rPr lang="en-GB" sz="1100">
                <a:latin typeface="Segoe UI" panose="020B0502040204020203" pitchFamily="34" charset="0"/>
              </a:rPr>
              <a:t>You can give boys up to 4 portions of oily fish a week, but it is best to give girls no more than 2 portions a week. This is because the low levels of pollutants that oily fish contain can build up in the body and may harm an unborn baby during a future pregnancy.</a:t>
            </a:r>
          </a:p>
          <a:p>
            <a:endParaRPr lang="en-GB" sz="1100">
              <a:latin typeface="Segoe UI" panose="020B0502040204020203" pitchFamily="34" charset="0"/>
            </a:endParaRPr>
          </a:p>
          <a:p>
            <a:r>
              <a:rPr lang="en-GB" sz="1100">
                <a:latin typeface="Segoe UI" panose="020B0502040204020203" pitchFamily="34" charset="0"/>
              </a:rPr>
              <a:t>Research suggests that the overall dietary quality in UK adolescents is poor and not diverse. This is a period of change and therefore it is challenging to intervene but this is an important period for development.</a:t>
            </a:r>
            <a:endParaRPr lang="en-GB" sz="1100">
              <a:latin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pPr defTabSz="990478">
              <a:defRPr/>
            </a:pPr>
            <a:fld id="{7466FF4A-AB65-7D45-A481-EBCF32640305}" type="slidenum">
              <a:rPr lang="en-US">
                <a:solidFill>
                  <a:prstClr val="black"/>
                </a:solidFill>
                <a:latin typeface="Calibri" panose="020F0502020204030204"/>
              </a:rPr>
              <a:pPr defTabSz="990478">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792059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EAR is the estimated average requirement for a nutrient in a population, determined by research into that nutrient</a:t>
            </a:r>
          </a:p>
          <a:p>
            <a:endParaRPr lang="en-GB"/>
          </a:p>
          <a:p>
            <a:r>
              <a:rPr lang="en-GB"/>
              <a:t>The RNI for a nutrient is the level at which 97.5% of a population group will have sufficient status.</a:t>
            </a:r>
          </a:p>
          <a:p>
            <a:endParaRPr lang="en-GB"/>
          </a:p>
          <a:p>
            <a:r>
              <a:rPr lang="en-GB"/>
              <a:t>The LRNI is the level at which 97.5% of a population group would be deficient</a:t>
            </a:r>
          </a:p>
          <a:p>
            <a:endParaRPr lang="en-GB"/>
          </a:p>
          <a:p>
            <a:endParaRPr lang="en-GB"/>
          </a:p>
          <a:p>
            <a:r>
              <a:rPr lang="en-GB"/>
              <a:t>Identifying the LRNI for key nutrients can give an indication of how many teenagers are at high risk of deficiency </a:t>
            </a:r>
          </a:p>
        </p:txBody>
      </p:sp>
      <p:sp>
        <p:nvSpPr>
          <p:cNvPr id="4" name="Slide Number Placeholder 3"/>
          <p:cNvSpPr>
            <a:spLocks noGrp="1"/>
          </p:cNvSpPr>
          <p:nvPr>
            <p:ph type="sldNum" sz="quarter" idx="5"/>
          </p:nvPr>
        </p:nvSpPr>
        <p:spPr/>
        <p:txBody>
          <a:bodyPr/>
          <a:lstStyle/>
          <a:p>
            <a:pPr defTabSz="990478">
              <a:defRPr/>
            </a:pPr>
            <a:fld id="{7466FF4A-AB65-7D45-A481-EBCF32640305}" type="slidenum">
              <a:rPr lang="en-US">
                <a:solidFill>
                  <a:prstClr val="black"/>
                </a:solidFill>
                <a:latin typeface="Calibri" panose="020F0502020204030204"/>
              </a:rPr>
              <a:pPr defTabSz="990478">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29990212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91C7F613-5B79-674E-8CAB-8F5D864B8DC3}"/>
              </a:ext>
            </a:extLst>
          </p:cNvPr>
          <p:cNvPicPr>
            <a:picLocks noChangeAspect="1"/>
          </p:cNvPicPr>
          <p:nvPr userDrawn="1"/>
        </p:nvPicPr>
        <p:blipFill>
          <a:blip r:embed="rId2"/>
          <a:stretch>
            <a:fillRect/>
          </a:stretch>
        </p:blipFill>
        <p:spPr>
          <a:xfrm>
            <a:off x="-36043" y="3252721"/>
            <a:ext cx="12213536" cy="3605279"/>
          </a:xfrm>
          <a:prstGeom prst="rect">
            <a:avLst/>
          </a:prstGeom>
        </p:spPr>
      </p:pic>
      <p:sp>
        <p:nvSpPr>
          <p:cNvPr id="4" name="TextBox 3">
            <a:extLst>
              <a:ext uri="{FF2B5EF4-FFF2-40B4-BE49-F238E27FC236}">
                <a16:creationId xmlns:a16="http://schemas.microsoft.com/office/drawing/2014/main" id="{29E35266-84C1-5644-A21D-EEB4AE06D375}"/>
              </a:ext>
            </a:extLst>
          </p:cNvPr>
          <p:cNvSpPr txBox="1"/>
          <p:nvPr userDrawn="1"/>
        </p:nvSpPr>
        <p:spPr>
          <a:xfrm>
            <a:off x="9540240" y="6571139"/>
            <a:ext cx="258064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kern="1200">
                <a:solidFill>
                  <a:schemeClr val="tx1"/>
                </a:solidFill>
                <a:effectLst/>
                <a:latin typeface="+mn-lt"/>
                <a:ea typeface="+mn-ea"/>
                <a:cs typeface="+mn-cs"/>
              </a:rPr>
              <a:t>© British Nutrition Foundation 2023 | nutrition.org.uk</a:t>
            </a:r>
          </a:p>
          <a:p>
            <a:pPr algn="l"/>
            <a:endParaRPr lang="en-US"/>
          </a:p>
        </p:txBody>
      </p:sp>
      <p:pic>
        <p:nvPicPr>
          <p:cNvPr id="7" name="Picture 6" descr="Logo&#10;&#10;Description automatically generated with medium confidence">
            <a:extLst>
              <a:ext uri="{FF2B5EF4-FFF2-40B4-BE49-F238E27FC236}">
                <a16:creationId xmlns:a16="http://schemas.microsoft.com/office/drawing/2014/main" id="{3CBB80CD-7D10-D649-B898-1A94566AE7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50960" y="280400"/>
            <a:ext cx="2783840" cy="869950"/>
          </a:xfrm>
          <a:prstGeom prst="rect">
            <a:avLst/>
          </a:prstGeom>
        </p:spPr>
      </p:pic>
      <p:sp>
        <p:nvSpPr>
          <p:cNvPr id="11" name="Title 1">
            <a:extLst>
              <a:ext uri="{FF2B5EF4-FFF2-40B4-BE49-F238E27FC236}">
                <a16:creationId xmlns:a16="http://schemas.microsoft.com/office/drawing/2014/main" id="{D7884971-042A-8842-A5FE-6AC434B5DCF8}"/>
              </a:ext>
            </a:extLst>
          </p:cNvPr>
          <p:cNvSpPr>
            <a:spLocks noGrp="1"/>
          </p:cNvSpPr>
          <p:nvPr>
            <p:ph type="ctrTitle" hasCustomPrompt="1"/>
          </p:nvPr>
        </p:nvSpPr>
        <p:spPr>
          <a:xfrm>
            <a:off x="520146" y="858911"/>
            <a:ext cx="8235927" cy="1739433"/>
          </a:xfrm>
        </p:spPr>
        <p:txBody>
          <a:bodyPr anchor="b"/>
          <a:lstStyle>
            <a:lvl1pPr algn="l">
              <a:defRPr sz="6000">
                <a:solidFill>
                  <a:schemeClr val="tx2"/>
                </a:solidFill>
              </a:defRPr>
            </a:lvl1pPr>
          </a:lstStyle>
          <a:p>
            <a:r>
              <a:rPr lang="en-GB"/>
              <a:t>Title </a:t>
            </a:r>
            <a:br>
              <a:rPr lang="en-GB"/>
            </a:br>
            <a:r>
              <a:rPr lang="en-GB"/>
              <a:t>slide 1</a:t>
            </a:r>
            <a:endParaRPr lang="en-US"/>
          </a:p>
        </p:txBody>
      </p:sp>
      <p:sp>
        <p:nvSpPr>
          <p:cNvPr id="12" name="Subtitle 2">
            <a:extLst>
              <a:ext uri="{FF2B5EF4-FFF2-40B4-BE49-F238E27FC236}">
                <a16:creationId xmlns:a16="http://schemas.microsoft.com/office/drawing/2014/main" id="{4AD69F52-471A-AF48-82FB-76FC62444E5F}"/>
              </a:ext>
            </a:extLst>
          </p:cNvPr>
          <p:cNvSpPr>
            <a:spLocks noGrp="1"/>
          </p:cNvSpPr>
          <p:nvPr>
            <p:ph type="subTitle" idx="1" hasCustomPrompt="1"/>
          </p:nvPr>
        </p:nvSpPr>
        <p:spPr>
          <a:xfrm>
            <a:off x="520148" y="2871635"/>
            <a:ext cx="8235926" cy="55736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if needed </a:t>
            </a:r>
            <a:endParaRPr lang="en-US"/>
          </a:p>
        </p:txBody>
      </p:sp>
    </p:spTree>
    <p:extLst>
      <p:ext uri="{BB962C8B-B14F-4D97-AF65-F5344CB8AC3E}">
        <p14:creationId xmlns:p14="http://schemas.microsoft.com/office/powerpoint/2010/main" val="689798220"/>
      </p:ext>
    </p:extLst>
  </p:cSld>
  <p:clrMapOvr>
    <a:masterClrMapping/>
  </p:clrMapOvr>
  <p:extLst>
    <p:ext uri="{DCECCB84-F9BA-43D5-87BE-67443E8EF086}">
      <p15:sldGuideLst xmlns:p15="http://schemas.microsoft.com/office/powerpoint/2012/main">
        <p15:guide id="1" orient="horz" pos="527" userDrawn="1">
          <p15:clr>
            <a:srgbClr val="FBAE40"/>
          </p15:clr>
        </p15:guide>
        <p15:guide id="2" pos="32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ection divider pink">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04B40599-B26E-234A-B113-BE7AECCA87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2590799"/>
            <a:ext cx="12192000" cy="643155"/>
          </a:xfrm>
        </p:spPr>
        <p:txBody>
          <a:bodyPr anchor="b"/>
          <a:lstStyle>
            <a:lvl1pPr algn="ctr">
              <a:defRPr sz="4000">
                <a:solidFill>
                  <a:schemeClr val="bg1"/>
                </a:solidFill>
              </a:defRPr>
            </a:lvl1pPr>
          </a:lstStyle>
          <a:p>
            <a:r>
              <a:rPr lang="en-GB"/>
              <a:t>Section Divider: Pink</a:t>
            </a:r>
            <a:endParaRPr lang="en-US"/>
          </a:p>
        </p:txBody>
      </p:sp>
      <p:sp>
        <p:nvSpPr>
          <p:cNvPr id="8" name="TextBox 7">
            <a:extLst>
              <a:ext uri="{FF2B5EF4-FFF2-40B4-BE49-F238E27FC236}">
                <a16:creationId xmlns:a16="http://schemas.microsoft.com/office/drawing/2014/main" id="{FBC3358C-CFBA-594F-9642-86C913598C4F}"/>
              </a:ext>
            </a:extLst>
          </p:cNvPr>
          <p:cNvSpPr txBox="1"/>
          <p:nvPr userDrawn="1"/>
        </p:nvSpPr>
        <p:spPr>
          <a:xfrm>
            <a:off x="132079" y="6553273"/>
            <a:ext cx="3271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bg1"/>
                </a:solidFill>
                <a:effectLst/>
                <a:latin typeface="+mn-lt"/>
                <a:ea typeface="+mn-ea"/>
                <a:cs typeface="+mn-cs"/>
              </a:rPr>
              <a:t>© British Nutrition Foundation 2022 | nutrition.org.uk</a:t>
            </a:r>
          </a:p>
          <a:p>
            <a:pPr algn="l"/>
            <a:endParaRPr lang="en-US" sz="1000"/>
          </a:p>
        </p:txBody>
      </p:sp>
      <p:pic>
        <p:nvPicPr>
          <p:cNvPr id="9" name="Picture 8" descr="Icon&#10;&#10;Description automatically generated">
            <a:extLst>
              <a:ext uri="{FF2B5EF4-FFF2-40B4-BE49-F238E27FC236}">
                <a16:creationId xmlns:a16="http://schemas.microsoft.com/office/drawing/2014/main" id="{6603A102-005B-A642-8126-E5C93FF430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5486" y="6047718"/>
            <a:ext cx="643155" cy="643155"/>
          </a:xfrm>
          <a:prstGeom prst="rect">
            <a:avLst/>
          </a:prstGeom>
        </p:spPr>
      </p:pic>
    </p:spTree>
    <p:extLst>
      <p:ext uri="{BB962C8B-B14F-4D97-AF65-F5344CB8AC3E}">
        <p14:creationId xmlns:p14="http://schemas.microsoft.com/office/powerpoint/2010/main" val="2522403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conten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9CB8AE5-F581-1548-82EF-6DEBC30236A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0"/>
            <a:ext cx="12192000" cy="6870357"/>
          </a:xfrm>
          <a:prstGeom prst="rect">
            <a:avLst/>
          </a:prstGeom>
        </p:spPr>
      </p:pic>
      <p:sp>
        <p:nvSpPr>
          <p:cNvPr id="4" name="Title 1">
            <a:extLst>
              <a:ext uri="{FF2B5EF4-FFF2-40B4-BE49-F238E27FC236}">
                <a16:creationId xmlns:a16="http://schemas.microsoft.com/office/drawing/2014/main" id="{CFEAB991-7420-4B4E-9529-11ABD233828D}"/>
              </a:ext>
            </a:extLst>
          </p:cNvPr>
          <p:cNvSpPr>
            <a:spLocks noGrp="1"/>
          </p:cNvSpPr>
          <p:nvPr>
            <p:ph type="ctrTitle" hasCustomPrompt="1"/>
          </p:nvPr>
        </p:nvSpPr>
        <p:spPr>
          <a:xfrm>
            <a:off x="808891" y="703384"/>
            <a:ext cx="10589793" cy="691661"/>
          </a:xfrm>
        </p:spPr>
        <p:txBody>
          <a:bodyPr anchor="b"/>
          <a:lstStyle>
            <a:lvl1pPr algn="l">
              <a:defRPr sz="4000">
                <a:solidFill>
                  <a:schemeClr val="tx1"/>
                </a:solidFill>
              </a:defRPr>
            </a:lvl1pPr>
          </a:lstStyle>
          <a:p>
            <a:r>
              <a:rPr lang="en-GB"/>
              <a:t>Title </a:t>
            </a:r>
            <a:endParaRPr lang="en-US"/>
          </a:p>
        </p:txBody>
      </p:sp>
      <p:sp>
        <p:nvSpPr>
          <p:cNvPr id="9" name="Text Placeholder 3">
            <a:extLst>
              <a:ext uri="{FF2B5EF4-FFF2-40B4-BE49-F238E27FC236}">
                <a16:creationId xmlns:a16="http://schemas.microsoft.com/office/drawing/2014/main" id="{DC598F20-CF77-594C-B8EF-91FDE3724D70}"/>
              </a:ext>
            </a:extLst>
          </p:cNvPr>
          <p:cNvSpPr>
            <a:spLocks noGrp="1"/>
          </p:cNvSpPr>
          <p:nvPr>
            <p:ph type="body" sz="quarter" idx="10" hasCustomPrompt="1"/>
          </p:nvPr>
        </p:nvSpPr>
        <p:spPr>
          <a:xfrm>
            <a:off x="808891" y="1833280"/>
            <a:ext cx="10589794" cy="3892146"/>
          </a:xfrm>
        </p:spPr>
        <p:txBody>
          <a:bodyPr>
            <a:norm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marL="0" marR="0" lvl="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marL="0" marR="0" lvl="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en-US"/>
          </a:p>
          <a:p>
            <a:pPr lvl="0"/>
            <a:endParaRPr lang="en-US"/>
          </a:p>
          <a:p>
            <a:pPr lvl="0"/>
            <a:endParaRPr lang="en-US"/>
          </a:p>
          <a:p>
            <a:pPr lvl="0"/>
            <a:endParaRPr lang="en-GB"/>
          </a:p>
        </p:txBody>
      </p:sp>
      <p:pic>
        <p:nvPicPr>
          <p:cNvPr id="12" name="Picture 11" descr="Icon&#10;&#10;Description automatically generated">
            <a:extLst>
              <a:ext uri="{FF2B5EF4-FFF2-40B4-BE49-F238E27FC236}">
                <a16:creationId xmlns:a16="http://schemas.microsoft.com/office/drawing/2014/main" id="{CD8FC27C-19DF-F446-8A12-5E1D798FFDA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2" name="TextBox 1">
            <a:extLst>
              <a:ext uri="{FF2B5EF4-FFF2-40B4-BE49-F238E27FC236}">
                <a16:creationId xmlns:a16="http://schemas.microsoft.com/office/drawing/2014/main" id="{79D34761-13C2-1219-A253-B29DCB66AC27}"/>
              </a:ext>
            </a:extLst>
          </p:cNvPr>
          <p:cNvSpPr txBox="1"/>
          <p:nvPr userDrawn="1"/>
        </p:nvSpPr>
        <p:spPr>
          <a:xfrm>
            <a:off x="132079" y="6553273"/>
            <a:ext cx="103613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2023		www.nutrition.org.uk		www.foodafactoflife.org.uk</a:t>
            </a:r>
          </a:p>
          <a:p>
            <a:pPr algn="l"/>
            <a:endParaRPr lang="en-US"/>
          </a:p>
        </p:txBody>
      </p:sp>
    </p:spTree>
    <p:extLst>
      <p:ext uri="{BB962C8B-B14F-4D97-AF65-F5344CB8AC3E}">
        <p14:creationId xmlns:p14="http://schemas.microsoft.com/office/powerpoint/2010/main" val="1881364267"/>
      </p:ext>
    </p:extLst>
  </p:cSld>
  <p:clrMapOvr>
    <a:masterClrMapping/>
  </p:clrMapOvr>
  <p:extLst>
    <p:ext uri="{DCECCB84-F9BA-43D5-87BE-67443E8EF086}">
      <p15:sldGuideLst xmlns:p15="http://schemas.microsoft.com/office/powerpoint/2012/main">
        <p15:guide id="1" orient="horz" pos="1139"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conten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29CB8AE5-F581-1548-82EF-6DEBC30236A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10159" y="-1"/>
            <a:ext cx="12192000" cy="6870357"/>
          </a:xfrm>
          <a:prstGeom prst="rect">
            <a:avLst/>
          </a:prstGeom>
        </p:spPr>
      </p:pic>
      <p:sp>
        <p:nvSpPr>
          <p:cNvPr id="4" name="Title 1">
            <a:extLst>
              <a:ext uri="{FF2B5EF4-FFF2-40B4-BE49-F238E27FC236}">
                <a16:creationId xmlns:a16="http://schemas.microsoft.com/office/drawing/2014/main" id="{CFEAB991-7420-4B4E-9529-11ABD233828D}"/>
              </a:ext>
            </a:extLst>
          </p:cNvPr>
          <p:cNvSpPr>
            <a:spLocks noGrp="1"/>
          </p:cNvSpPr>
          <p:nvPr>
            <p:ph type="ctrTitle" hasCustomPrompt="1"/>
          </p:nvPr>
        </p:nvSpPr>
        <p:spPr>
          <a:xfrm>
            <a:off x="808891" y="703384"/>
            <a:ext cx="10589793" cy="691661"/>
          </a:xfrm>
        </p:spPr>
        <p:txBody>
          <a:bodyPr anchor="b"/>
          <a:lstStyle>
            <a:lvl1pPr algn="l">
              <a:defRPr sz="4000">
                <a:solidFill>
                  <a:schemeClr val="tx1"/>
                </a:solidFill>
              </a:defRPr>
            </a:lvl1pPr>
          </a:lstStyle>
          <a:p>
            <a:r>
              <a:rPr lang="en-GB"/>
              <a:t>Title </a:t>
            </a:r>
            <a:endParaRPr lang="en-US"/>
          </a:p>
        </p:txBody>
      </p:sp>
      <p:sp>
        <p:nvSpPr>
          <p:cNvPr id="9" name="Text Placeholder 3">
            <a:extLst>
              <a:ext uri="{FF2B5EF4-FFF2-40B4-BE49-F238E27FC236}">
                <a16:creationId xmlns:a16="http://schemas.microsoft.com/office/drawing/2014/main" id="{DC598F20-CF77-594C-B8EF-91FDE3724D70}"/>
              </a:ext>
            </a:extLst>
          </p:cNvPr>
          <p:cNvSpPr>
            <a:spLocks noGrp="1"/>
          </p:cNvSpPr>
          <p:nvPr>
            <p:ph type="body" sz="quarter" idx="10" hasCustomPrompt="1"/>
          </p:nvPr>
        </p:nvSpPr>
        <p:spPr>
          <a:xfrm>
            <a:off x="808891" y="2262470"/>
            <a:ext cx="10589794" cy="3892146"/>
          </a:xfrm>
        </p:spPr>
        <p:txBody>
          <a:bodyPr>
            <a:norm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marL="0" marR="0" lvl="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a:p>
            <a:pPr marL="0" marR="0" lvl="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lang="en-US"/>
          </a:p>
          <a:p>
            <a:pPr lvl="0"/>
            <a:endParaRPr lang="en-US"/>
          </a:p>
          <a:p>
            <a:pPr lvl="0"/>
            <a:endParaRPr lang="en-US"/>
          </a:p>
          <a:p>
            <a:pPr lvl="0"/>
            <a:endParaRPr lang="en-GB"/>
          </a:p>
        </p:txBody>
      </p:sp>
      <p:sp>
        <p:nvSpPr>
          <p:cNvPr id="11" name="Text Placeholder 10">
            <a:extLst>
              <a:ext uri="{FF2B5EF4-FFF2-40B4-BE49-F238E27FC236}">
                <a16:creationId xmlns:a16="http://schemas.microsoft.com/office/drawing/2014/main" id="{997E3206-C3B6-1A44-AA3D-E2BC0EA729F9}"/>
              </a:ext>
            </a:extLst>
          </p:cNvPr>
          <p:cNvSpPr>
            <a:spLocks noGrp="1"/>
          </p:cNvSpPr>
          <p:nvPr>
            <p:ph type="body" sz="quarter" idx="11" hasCustomPrompt="1"/>
          </p:nvPr>
        </p:nvSpPr>
        <p:spPr>
          <a:xfrm>
            <a:off x="808891" y="1640932"/>
            <a:ext cx="10589793" cy="375651"/>
          </a:xfrm>
        </p:spPr>
        <p:txBody>
          <a:bodyPr/>
          <a:lstStyle>
            <a:lvl1pPr marL="11113" indent="-11113">
              <a:buNone/>
              <a:tabLst/>
              <a:defRPr sz="2000" b="1"/>
            </a:lvl1pPr>
          </a:lstStyle>
          <a:p>
            <a:pPr lvl="0"/>
            <a:r>
              <a:rPr lang="en-GB"/>
              <a:t>Subhead</a:t>
            </a:r>
            <a:endParaRPr lang="en-US"/>
          </a:p>
        </p:txBody>
      </p:sp>
      <p:pic>
        <p:nvPicPr>
          <p:cNvPr id="12" name="Picture 11" descr="Icon&#10;&#10;Description automatically generated">
            <a:extLst>
              <a:ext uri="{FF2B5EF4-FFF2-40B4-BE49-F238E27FC236}">
                <a16:creationId xmlns:a16="http://schemas.microsoft.com/office/drawing/2014/main" id="{CD8FC27C-19DF-F446-8A12-5E1D798FFDA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2" name="TextBox 1">
            <a:extLst>
              <a:ext uri="{FF2B5EF4-FFF2-40B4-BE49-F238E27FC236}">
                <a16:creationId xmlns:a16="http://schemas.microsoft.com/office/drawing/2014/main" id="{F59235C5-0B6D-3EA6-AEEC-B6BECE086860}"/>
              </a:ext>
            </a:extLst>
          </p:cNvPr>
          <p:cNvSpPr txBox="1"/>
          <p:nvPr userDrawn="1"/>
        </p:nvSpPr>
        <p:spPr>
          <a:xfrm>
            <a:off x="132079" y="6553273"/>
            <a:ext cx="103613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2023		www.nutrition.org.uk		www.foodafactoflife.org.uk</a:t>
            </a:r>
          </a:p>
          <a:p>
            <a:pPr algn="l"/>
            <a:endParaRPr lang="en-US"/>
          </a:p>
        </p:txBody>
      </p:sp>
    </p:spTree>
    <p:extLst>
      <p:ext uri="{BB962C8B-B14F-4D97-AF65-F5344CB8AC3E}">
        <p14:creationId xmlns:p14="http://schemas.microsoft.com/office/powerpoint/2010/main" val="1524535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content + image left">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DFA835BA-20C5-DA4B-8518-72E783AD0B47}"/>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10159" y="-1"/>
            <a:ext cx="12192000" cy="6870357"/>
          </a:xfrm>
          <a:prstGeom prst="rect">
            <a:avLst/>
          </a:prstGeom>
        </p:spPr>
      </p:pic>
      <p:sp>
        <p:nvSpPr>
          <p:cNvPr id="4" name="Title 1">
            <a:extLst>
              <a:ext uri="{FF2B5EF4-FFF2-40B4-BE49-F238E27FC236}">
                <a16:creationId xmlns:a16="http://schemas.microsoft.com/office/drawing/2014/main" id="{CFEAB991-7420-4B4E-9529-11ABD233828D}"/>
              </a:ext>
            </a:extLst>
          </p:cNvPr>
          <p:cNvSpPr>
            <a:spLocks noGrp="1"/>
          </p:cNvSpPr>
          <p:nvPr>
            <p:ph type="ctrTitle" hasCustomPrompt="1"/>
          </p:nvPr>
        </p:nvSpPr>
        <p:spPr>
          <a:xfrm>
            <a:off x="808892" y="703384"/>
            <a:ext cx="10401070" cy="691661"/>
          </a:xfrm>
        </p:spPr>
        <p:txBody>
          <a:bodyPr anchor="b"/>
          <a:lstStyle>
            <a:lvl1pPr algn="l">
              <a:defRPr sz="4000">
                <a:solidFill>
                  <a:schemeClr val="tx1"/>
                </a:solidFill>
              </a:defRPr>
            </a:lvl1pPr>
          </a:lstStyle>
          <a:p>
            <a:r>
              <a:rPr lang="en-GB"/>
              <a:t>Title </a:t>
            </a:r>
            <a:endParaRPr lang="en-US"/>
          </a:p>
        </p:txBody>
      </p:sp>
      <p:sp>
        <p:nvSpPr>
          <p:cNvPr id="6" name="Picture Placeholder 3">
            <a:extLst>
              <a:ext uri="{FF2B5EF4-FFF2-40B4-BE49-F238E27FC236}">
                <a16:creationId xmlns:a16="http://schemas.microsoft.com/office/drawing/2014/main" id="{DACC9805-01DC-7F49-A819-B4690A2FA323}"/>
              </a:ext>
            </a:extLst>
          </p:cNvPr>
          <p:cNvSpPr>
            <a:spLocks noGrp="1"/>
          </p:cNvSpPr>
          <p:nvPr>
            <p:ph type="pic" sz="quarter" idx="11"/>
          </p:nvPr>
        </p:nvSpPr>
        <p:spPr>
          <a:xfrm>
            <a:off x="808892" y="1834018"/>
            <a:ext cx="4771444" cy="4285427"/>
          </a:xfrm>
        </p:spPr>
        <p:txBody>
          <a:bodyPr/>
          <a:lstStyle>
            <a:lvl1pPr>
              <a:buNone/>
              <a:defRPr sz="2000"/>
            </a:lvl1pPr>
          </a:lstStyle>
          <a:p>
            <a:r>
              <a:rPr lang="en-US"/>
              <a:t>Click icon to add picture</a:t>
            </a:r>
          </a:p>
        </p:txBody>
      </p:sp>
      <p:sp>
        <p:nvSpPr>
          <p:cNvPr id="11" name="Text Placeholder 3">
            <a:extLst>
              <a:ext uri="{FF2B5EF4-FFF2-40B4-BE49-F238E27FC236}">
                <a16:creationId xmlns:a16="http://schemas.microsoft.com/office/drawing/2014/main" id="{E4E5D589-72E0-BD4A-9A78-F78AE9ABE9DF}"/>
              </a:ext>
            </a:extLst>
          </p:cNvPr>
          <p:cNvSpPr>
            <a:spLocks noGrp="1"/>
          </p:cNvSpPr>
          <p:nvPr>
            <p:ph type="body" sz="quarter" idx="10" hasCustomPrompt="1"/>
          </p:nvPr>
        </p:nvSpPr>
        <p:spPr>
          <a:xfrm>
            <a:off x="6096000"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a:t>
            </a:r>
          </a:p>
        </p:txBody>
      </p:sp>
      <p:pic>
        <p:nvPicPr>
          <p:cNvPr id="13" name="Picture 12" descr="Icon&#10;&#10;Description automatically generated">
            <a:extLst>
              <a:ext uri="{FF2B5EF4-FFF2-40B4-BE49-F238E27FC236}">
                <a16:creationId xmlns:a16="http://schemas.microsoft.com/office/drawing/2014/main" id="{7FA27620-FB01-0149-B9D3-F57234CDF1F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2" name="TextBox 1">
            <a:extLst>
              <a:ext uri="{FF2B5EF4-FFF2-40B4-BE49-F238E27FC236}">
                <a16:creationId xmlns:a16="http://schemas.microsoft.com/office/drawing/2014/main" id="{5011A4EA-E3A2-3EA2-7C68-BBC7F58C18FE}"/>
              </a:ext>
            </a:extLst>
          </p:cNvPr>
          <p:cNvSpPr txBox="1"/>
          <p:nvPr userDrawn="1"/>
        </p:nvSpPr>
        <p:spPr>
          <a:xfrm>
            <a:off x="132079" y="6553273"/>
            <a:ext cx="103613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2023		www.nutrition.org.uk		www.foodafactoflife.org.uk</a:t>
            </a:r>
          </a:p>
          <a:p>
            <a:pPr algn="l"/>
            <a:endParaRPr lang="en-US"/>
          </a:p>
        </p:txBody>
      </p:sp>
    </p:spTree>
    <p:extLst>
      <p:ext uri="{BB962C8B-B14F-4D97-AF65-F5344CB8AC3E}">
        <p14:creationId xmlns:p14="http://schemas.microsoft.com/office/powerpoint/2010/main" val="2396316279"/>
      </p:ext>
    </p:extLst>
  </p:cSld>
  <p:clrMapOvr>
    <a:masterClrMapping/>
  </p:clrMapOvr>
  <p:extLst>
    <p:ext uri="{DCECCB84-F9BA-43D5-87BE-67443E8EF086}">
      <p15:sldGuideLst xmlns:p15="http://schemas.microsoft.com/office/powerpoint/2012/main">
        <p15:guide id="1" orient="horz" pos="1139"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content + image right">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E0FEC7D7-9264-BA40-ADD8-F31B313999CB}"/>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0"/>
            <a:ext cx="12192000" cy="6870357"/>
          </a:xfrm>
          <a:prstGeom prst="rect">
            <a:avLst/>
          </a:prstGeom>
        </p:spPr>
      </p:pic>
      <p:sp>
        <p:nvSpPr>
          <p:cNvPr id="4" name="Title 1">
            <a:extLst>
              <a:ext uri="{FF2B5EF4-FFF2-40B4-BE49-F238E27FC236}">
                <a16:creationId xmlns:a16="http://schemas.microsoft.com/office/drawing/2014/main" id="{CFEAB991-7420-4B4E-9529-11ABD233828D}"/>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
        <p:nvSpPr>
          <p:cNvPr id="6" name="Picture Placeholder 3">
            <a:extLst>
              <a:ext uri="{FF2B5EF4-FFF2-40B4-BE49-F238E27FC236}">
                <a16:creationId xmlns:a16="http://schemas.microsoft.com/office/drawing/2014/main" id="{DACC9805-01DC-7F49-A819-B4690A2FA323}"/>
              </a:ext>
            </a:extLst>
          </p:cNvPr>
          <p:cNvSpPr>
            <a:spLocks noGrp="1"/>
          </p:cNvSpPr>
          <p:nvPr>
            <p:ph type="pic" sz="quarter" idx="11"/>
          </p:nvPr>
        </p:nvSpPr>
        <p:spPr>
          <a:xfrm>
            <a:off x="6470656" y="1834018"/>
            <a:ext cx="4771444" cy="4285427"/>
          </a:xfrm>
        </p:spPr>
        <p:txBody>
          <a:bodyPr/>
          <a:lstStyle>
            <a:lvl1pPr>
              <a:buNone/>
              <a:defRPr sz="2000"/>
            </a:lvl1pPr>
          </a:lstStyle>
          <a:p>
            <a:r>
              <a:rPr lang="en-US"/>
              <a:t>Click icon to add picture</a:t>
            </a:r>
          </a:p>
        </p:txBody>
      </p:sp>
      <p:sp>
        <p:nvSpPr>
          <p:cNvPr id="11" name="Text Placeholder 3">
            <a:extLst>
              <a:ext uri="{FF2B5EF4-FFF2-40B4-BE49-F238E27FC236}">
                <a16:creationId xmlns:a16="http://schemas.microsoft.com/office/drawing/2014/main" id="{E4E5D589-72E0-BD4A-9A78-F78AE9ABE9DF}"/>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pic>
        <p:nvPicPr>
          <p:cNvPr id="13" name="Picture 12" descr="Icon&#10;&#10;Description automatically generated">
            <a:extLst>
              <a:ext uri="{FF2B5EF4-FFF2-40B4-BE49-F238E27FC236}">
                <a16:creationId xmlns:a16="http://schemas.microsoft.com/office/drawing/2014/main" id="{41C45D34-B6D0-5F49-9E27-5CA854B76A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2" name="TextBox 1">
            <a:extLst>
              <a:ext uri="{FF2B5EF4-FFF2-40B4-BE49-F238E27FC236}">
                <a16:creationId xmlns:a16="http://schemas.microsoft.com/office/drawing/2014/main" id="{353181E8-7F8C-B5C3-7155-3C88854907B4}"/>
              </a:ext>
            </a:extLst>
          </p:cNvPr>
          <p:cNvSpPr txBox="1"/>
          <p:nvPr userDrawn="1"/>
        </p:nvSpPr>
        <p:spPr>
          <a:xfrm>
            <a:off x="132079" y="6553273"/>
            <a:ext cx="103613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2023		www.nutrition.org.uk		www.foodafactoflife.org.uk</a:t>
            </a:r>
          </a:p>
          <a:p>
            <a:pPr algn="l"/>
            <a:endParaRPr lang="en-US"/>
          </a:p>
        </p:txBody>
      </p:sp>
    </p:spTree>
    <p:extLst>
      <p:ext uri="{BB962C8B-B14F-4D97-AF65-F5344CB8AC3E}">
        <p14:creationId xmlns:p14="http://schemas.microsoft.com/office/powerpoint/2010/main" val="3432625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 content + image right green">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E0FEC7D7-9264-BA40-ADD8-F31B313999CB}"/>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0"/>
            <a:ext cx="12192000" cy="6870357"/>
          </a:xfrm>
          <a:prstGeom prst="rect">
            <a:avLst/>
          </a:prstGeom>
        </p:spPr>
      </p:pic>
      <p:sp>
        <p:nvSpPr>
          <p:cNvPr id="4" name="Title 1">
            <a:extLst>
              <a:ext uri="{FF2B5EF4-FFF2-40B4-BE49-F238E27FC236}">
                <a16:creationId xmlns:a16="http://schemas.microsoft.com/office/drawing/2014/main" id="{CFEAB991-7420-4B4E-9529-11ABD233828D}"/>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
        <p:nvSpPr>
          <p:cNvPr id="6" name="Picture Placeholder 3">
            <a:extLst>
              <a:ext uri="{FF2B5EF4-FFF2-40B4-BE49-F238E27FC236}">
                <a16:creationId xmlns:a16="http://schemas.microsoft.com/office/drawing/2014/main" id="{DACC9805-01DC-7F49-A819-B4690A2FA323}"/>
              </a:ext>
            </a:extLst>
          </p:cNvPr>
          <p:cNvSpPr>
            <a:spLocks noGrp="1"/>
          </p:cNvSpPr>
          <p:nvPr>
            <p:ph type="pic" sz="quarter" idx="11"/>
          </p:nvPr>
        </p:nvSpPr>
        <p:spPr>
          <a:xfrm>
            <a:off x="6470656" y="1879635"/>
            <a:ext cx="4771444" cy="3962365"/>
          </a:xfrm>
          <a:ln w="190500" cap="sq">
            <a:solidFill>
              <a:schemeClr val="accent1"/>
            </a:solidFill>
            <a:miter lim="800000"/>
          </a:ln>
        </p:spPr>
        <p:txBody>
          <a:bodyPr/>
          <a:lstStyle>
            <a:lvl1pPr algn="ctr">
              <a:buNone/>
              <a:defRPr sz="2000"/>
            </a:lvl1pPr>
          </a:lstStyle>
          <a:p>
            <a:r>
              <a:rPr lang="en-US"/>
              <a:t>Click icon to add picture</a:t>
            </a:r>
          </a:p>
        </p:txBody>
      </p:sp>
      <p:sp>
        <p:nvSpPr>
          <p:cNvPr id="11" name="Text Placeholder 3">
            <a:extLst>
              <a:ext uri="{FF2B5EF4-FFF2-40B4-BE49-F238E27FC236}">
                <a16:creationId xmlns:a16="http://schemas.microsoft.com/office/drawing/2014/main" id="{E4E5D589-72E0-BD4A-9A78-F78AE9ABE9DF}"/>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pic>
        <p:nvPicPr>
          <p:cNvPr id="13" name="Picture 12" descr="Icon&#10;&#10;Description automatically generated">
            <a:extLst>
              <a:ext uri="{FF2B5EF4-FFF2-40B4-BE49-F238E27FC236}">
                <a16:creationId xmlns:a16="http://schemas.microsoft.com/office/drawing/2014/main" id="{C8F5FC17-0365-7844-9C68-88F0B600D5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2" name="TextBox 1">
            <a:extLst>
              <a:ext uri="{FF2B5EF4-FFF2-40B4-BE49-F238E27FC236}">
                <a16:creationId xmlns:a16="http://schemas.microsoft.com/office/drawing/2014/main" id="{0A6401AE-6B8D-FE29-087E-060B6124C180}"/>
              </a:ext>
            </a:extLst>
          </p:cNvPr>
          <p:cNvSpPr txBox="1"/>
          <p:nvPr userDrawn="1"/>
        </p:nvSpPr>
        <p:spPr>
          <a:xfrm>
            <a:off x="132079" y="6553273"/>
            <a:ext cx="103613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2023        www.nutrition.org.uk        www.foodafactoflife.org.uk</a:t>
            </a:r>
          </a:p>
          <a:p>
            <a:pPr algn="l"/>
            <a:endParaRPr lang="en-US"/>
          </a:p>
        </p:txBody>
      </p:sp>
    </p:spTree>
    <p:extLst>
      <p:ext uri="{BB962C8B-B14F-4D97-AF65-F5344CB8AC3E}">
        <p14:creationId xmlns:p14="http://schemas.microsoft.com/office/powerpoint/2010/main" val="3472677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 content + image right grey ">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E47FCD96-9DEF-DE43-BA7E-C3EA2FA5210D}"/>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0"/>
            <a:ext cx="12192000" cy="6870357"/>
          </a:xfrm>
          <a:prstGeom prst="rect">
            <a:avLst/>
          </a:prstGeom>
        </p:spPr>
      </p:pic>
      <p:sp>
        <p:nvSpPr>
          <p:cNvPr id="4" name="Title 1">
            <a:extLst>
              <a:ext uri="{FF2B5EF4-FFF2-40B4-BE49-F238E27FC236}">
                <a16:creationId xmlns:a16="http://schemas.microsoft.com/office/drawing/2014/main" id="{CFEAB991-7420-4B4E-9529-11ABD233828D}"/>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
        <p:nvSpPr>
          <p:cNvPr id="6" name="Picture Placeholder 3">
            <a:extLst>
              <a:ext uri="{FF2B5EF4-FFF2-40B4-BE49-F238E27FC236}">
                <a16:creationId xmlns:a16="http://schemas.microsoft.com/office/drawing/2014/main" id="{DACC9805-01DC-7F49-A819-B4690A2FA323}"/>
              </a:ext>
            </a:extLst>
          </p:cNvPr>
          <p:cNvSpPr>
            <a:spLocks noGrp="1"/>
          </p:cNvSpPr>
          <p:nvPr>
            <p:ph type="pic" sz="quarter" idx="11"/>
          </p:nvPr>
        </p:nvSpPr>
        <p:spPr>
          <a:xfrm>
            <a:off x="6470656" y="1905361"/>
            <a:ext cx="4771444" cy="3987439"/>
          </a:xfrm>
          <a:ln w="190500" cap="sq">
            <a:solidFill>
              <a:srgbClr val="F6F6F6"/>
            </a:solidFill>
            <a:miter lim="800000"/>
          </a:ln>
        </p:spPr>
        <p:txBody>
          <a:bodyPr/>
          <a:lstStyle>
            <a:lvl1pPr algn="ctr">
              <a:buNone/>
              <a:defRPr sz="2000"/>
            </a:lvl1pPr>
          </a:lstStyle>
          <a:p>
            <a:r>
              <a:rPr lang="en-US"/>
              <a:t>Click icon to add picture</a:t>
            </a:r>
          </a:p>
        </p:txBody>
      </p:sp>
      <p:sp>
        <p:nvSpPr>
          <p:cNvPr id="11" name="Text Placeholder 3">
            <a:extLst>
              <a:ext uri="{FF2B5EF4-FFF2-40B4-BE49-F238E27FC236}">
                <a16:creationId xmlns:a16="http://schemas.microsoft.com/office/drawing/2014/main" id="{E4E5D589-72E0-BD4A-9A78-F78AE9ABE9DF}"/>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
        <p:nvSpPr>
          <p:cNvPr id="10" name="TextBox 9">
            <a:extLst>
              <a:ext uri="{FF2B5EF4-FFF2-40B4-BE49-F238E27FC236}">
                <a16:creationId xmlns:a16="http://schemas.microsoft.com/office/drawing/2014/main" id="{A9A68431-98DC-F74F-AD3C-93A76AF496B4}"/>
              </a:ext>
            </a:extLst>
          </p:cNvPr>
          <p:cNvSpPr txBox="1"/>
          <p:nvPr userDrawn="1"/>
        </p:nvSpPr>
        <p:spPr>
          <a:xfrm>
            <a:off x="132079" y="6553273"/>
            <a:ext cx="103613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2023		www.nutrition.org.uk		www.foodafactoflife.org.uk</a:t>
            </a:r>
          </a:p>
          <a:p>
            <a:pPr algn="l"/>
            <a:endParaRPr lang="en-US"/>
          </a:p>
        </p:txBody>
      </p:sp>
      <p:pic>
        <p:nvPicPr>
          <p:cNvPr id="12" name="Picture 11" descr="Icon&#10;&#10;Description automatically generated">
            <a:extLst>
              <a:ext uri="{FF2B5EF4-FFF2-40B4-BE49-F238E27FC236}">
                <a16:creationId xmlns:a16="http://schemas.microsoft.com/office/drawing/2014/main" id="{5124E91D-A653-B74B-BE48-879C965B26D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Tree>
    <p:extLst>
      <p:ext uri="{BB962C8B-B14F-4D97-AF65-F5344CB8AC3E}">
        <p14:creationId xmlns:p14="http://schemas.microsoft.com/office/powerpoint/2010/main" val="900704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ircular pic">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8FA1AB0-DE6E-8A41-BDC7-E4CBA48F7A5F}"/>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10159" y="-1"/>
            <a:ext cx="12192000" cy="6870357"/>
          </a:xfrm>
          <a:prstGeom prst="rect">
            <a:avLst/>
          </a:prstGeom>
        </p:spPr>
      </p:pic>
      <p:sp>
        <p:nvSpPr>
          <p:cNvPr id="8" name="Picture Placeholder 7">
            <a:extLst>
              <a:ext uri="{FF2B5EF4-FFF2-40B4-BE49-F238E27FC236}">
                <a16:creationId xmlns:a16="http://schemas.microsoft.com/office/drawing/2014/main" id="{9AAD4FA7-47A2-A845-AFB6-2F5B7E4EFB49}"/>
              </a:ext>
            </a:extLst>
          </p:cNvPr>
          <p:cNvSpPr>
            <a:spLocks noGrp="1"/>
          </p:cNvSpPr>
          <p:nvPr>
            <p:ph type="pic" sz="quarter" idx="11"/>
          </p:nvPr>
        </p:nvSpPr>
        <p:spPr>
          <a:xfrm>
            <a:off x="6488482" y="1834018"/>
            <a:ext cx="4294064" cy="4285427"/>
          </a:xfrm>
          <a:custGeom>
            <a:avLst/>
            <a:gdLst>
              <a:gd name="connsiteX0" fmla="*/ 2147032 w 4294064"/>
              <a:gd name="connsiteY0" fmla="*/ 0 h 4285427"/>
              <a:gd name="connsiteX1" fmla="*/ 4294064 w 4294064"/>
              <a:gd name="connsiteY1" fmla="*/ 2147032 h 4285427"/>
              <a:gd name="connsiteX2" fmla="*/ 2366554 w 4294064"/>
              <a:gd name="connsiteY2" fmla="*/ 4282979 h 4285427"/>
              <a:gd name="connsiteX3" fmla="*/ 2318076 w 4294064"/>
              <a:gd name="connsiteY3" fmla="*/ 4285427 h 4285427"/>
              <a:gd name="connsiteX4" fmla="*/ 1975989 w 4294064"/>
              <a:gd name="connsiteY4" fmla="*/ 4285427 h 4285427"/>
              <a:gd name="connsiteX5" fmla="*/ 1927510 w 4294064"/>
              <a:gd name="connsiteY5" fmla="*/ 4282979 h 4285427"/>
              <a:gd name="connsiteX6" fmla="*/ 0 w 4294064"/>
              <a:gd name="connsiteY6" fmla="*/ 2147032 h 4285427"/>
              <a:gd name="connsiteX7" fmla="*/ 2147032 w 4294064"/>
              <a:gd name="connsiteY7" fmla="*/ 0 h 428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4064" h="4285427">
                <a:moveTo>
                  <a:pt x="2147032" y="0"/>
                </a:moveTo>
                <a:cubicBezTo>
                  <a:pt x="3332805" y="0"/>
                  <a:pt x="4294064" y="961259"/>
                  <a:pt x="4294064" y="2147032"/>
                </a:cubicBezTo>
                <a:cubicBezTo>
                  <a:pt x="4294064" y="3258694"/>
                  <a:pt x="3449207" y="4173030"/>
                  <a:pt x="2366554" y="4282979"/>
                </a:cubicBezTo>
                <a:lnTo>
                  <a:pt x="2318076" y="4285427"/>
                </a:lnTo>
                <a:lnTo>
                  <a:pt x="1975989" y="4285427"/>
                </a:lnTo>
                <a:lnTo>
                  <a:pt x="1927510" y="4282979"/>
                </a:lnTo>
                <a:cubicBezTo>
                  <a:pt x="844857" y="4173030"/>
                  <a:pt x="0" y="3258694"/>
                  <a:pt x="0" y="2147032"/>
                </a:cubicBezTo>
                <a:cubicBezTo>
                  <a:pt x="0" y="961259"/>
                  <a:pt x="961259" y="0"/>
                  <a:pt x="2147032" y="0"/>
                </a:cubicBezTo>
                <a:close/>
              </a:path>
            </a:pathLst>
          </a:custGeom>
          <a:ln w="190500">
            <a:noFill/>
          </a:ln>
        </p:spPr>
        <p:txBody>
          <a:bodyPr wrap="square">
            <a:noAutofit/>
          </a:bodyPr>
          <a:lstStyle>
            <a:lvl1pPr marL="11113" indent="-11113" algn="ctr">
              <a:buNone/>
              <a:tabLst/>
              <a:defRPr sz="2000"/>
            </a:lvl1pPr>
          </a:lstStyle>
          <a:p>
            <a:r>
              <a:rPr lang="en-US"/>
              <a:t>Click icon to add picture</a:t>
            </a:r>
          </a:p>
        </p:txBody>
      </p:sp>
      <p:sp>
        <p:nvSpPr>
          <p:cNvPr id="12" name="TextBox 11">
            <a:extLst>
              <a:ext uri="{FF2B5EF4-FFF2-40B4-BE49-F238E27FC236}">
                <a16:creationId xmlns:a16="http://schemas.microsoft.com/office/drawing/2014/main" id="{DCFA5C25-ADFE-0D4F-9B70-A516087F663B}"/>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2022 | nutrition.org.uk</a:t>
            </a:r>
          </a:p>
          <a:p>
            <a:pPr algn="l"/>
            <a:endParaRPr lang="en-US"/>
          </a:p>
        </p:txBody>
      </p:sp>
      <p:pic>
        <p:nvPicPr>
          <p:cNvPr id="13" name="Picture 12" descr="Icon&#10;&#10;Description automatically generated">
            <a:extLst>
              <a:ext uri="{FF2B5EF4-FFF2-40B4-BE49-F238E27FC236}">
                <a16:creationId xmlns:a16="http://schemas.microsoft.com/office/drawing/2014/main" id="{794690D0-2C27-B64D-8701-E213B20411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14" name="Title 1">
            <a:extLst>
              <a:ext uri="{FF2B5EF4-FFF2-40B4-BE49-F238E27FC236}">
                <a16:creationId xmlns:a16="http://schemas.microsoft.com/office/drawing/2014/main" id="{C9D611DF-85CD-6E49-B337-A5250CB1AF0A}"/>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
        <p:nvSpPr>
          <p:cNvPr id="15" name="Text Placeholder 3">
            <a:extLst>
              <a:ext uri="{FF2B5EF4-FFF2-40B4-BE49-F238E27FC236}">
                <a16:creationId xmlns:a16="http://schemas.microsoft.com/office/drawing/2014/main" id="{BD37E584-C520-4E4D-B02C-C269E530C18E}"/>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Tree>
    <p:extLst>
      <p:ext uri="{BB962C8B-B14F-4D97-AF65-F5344CB8AC3E}">
        <p14:creationId xmlns:p14="http://schemas.microsoft.com/office/powerpoint/2010/main" val="3216286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ircular pic green">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8FA1AB0-DE6E-8A41-BDC7-E4CBA48F7A5F}"/>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10159" y="-1"/>
            <a:ext cx="12192000" cy="6870357"/>
          </a:xfrm>
          <a:prstGeom prst="rect">
            <a:avLst/>
          </a:prstGeom>
        </p:spPr>
      </p:pic>
      <p:sp>
        <p:nvSpPr>
          <p:cNvPr id="8" name="Picture Placeholder 7">
            <a:extLst>
              <a:ext uri="{FF2B5EF4-FFF2-40B4-BE49-F238E27FC236}">
                <a16:creationId xmlns:a16="http://schemas.microsoft.com/office/drawing/2014/main" id="{9AAD4FA7-47A2-A845-AFB6-2F5B7E4EFB49}"/>
              </a:ext>
            </a:extLst>
          </p:cNvPr>
          <p:cNvSpPr>
            <a:spLocks noGrp="1"/>
          </p:cNvSpPr>
          <p:nvPr>
            <p:ph type="pic" sz="quarter" idx="11"/>
          </p:nvPr>
        </p:nvSpPr>
        <p:spPr>
          <a:xfrm>
            <a:off x="6488482" y="1834018"/>
            <a:ext cx="4294064" cy="4285427"/>
          </a:xfrm>
          <a:custGeom>
            <a:avLst/>
            <a:gdLst>
              <a:gd name="connsiteX0" fmla="*/ 2147032 w 4294064"/>
              <a:gd name="connsiteY0" fmla="*/ 0 h 4285427"/>
              <a:gd name="connsiteX1" fmla="*/ 4294064 w 4294064"/>
              <a:gd name="connsiteY1" fmla="*/ 2147032 h 4285427"/>
              <a:gd name="connsiteX2" fmla="*/ 2366554 w 4294064"/>
              <a:gd name="connsiteY2" fmla="*/ 4282979 h 4285427"/>
              <a:gd name="connsiteX3" fmla="*/ 2318076 w 4294064"/>
              <a:gd name="connsiteY3" fmla="*/ 4285427 h 4285427"/>
              <a:gd name="connsiteX4" fmla="*/ 1975989 w 4294064"/>
              <a:gd name="connsiteY4" fmla="*/ 4285427 h 4285427"/>
              <a:gd name="connsiteX5" fmla="*/ 1927510 w 4294064"/>
              <a:gd name="connsiteY5" fmla="*/ 4282979 h 4285427"/>
              <a:gd name="connsiteX6" fmla="*/ 0 w 4294064"/>
              <a:gd name="connsiteY6" fmla="*/ 2147032 h 4285427"/>
              <a:gd name="connsiteX7" fmla="*/ 2147032 w 4294064"/>
              <a:gd name="connsiteY7" fmla="*/ 0 h 428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4064" h="4285427">
                <a:moveTo>
                  <a:pt x="2147032" y="0"/>
                </a:moveTo>
                <a:cubicBezTo>
                  <a:pt x="3332805" y="0"/>
                  <a:pt x="4294064" y="961259"/>
                  <a:pt x="4294064" y="2147032"/>
                </a:cubicBezTo>
                <a:cubicBezTo>
                  <a:pt x="4294064" y="3258694"/>
                  <a:pt x="3449207" y="4173030"/>
                  <a:pt x="2366554" y="4282979"/>
                </a:cubicBezTo>
                <a:lnTo>
                  <a:pt x="2318076" y="4285427"/>
                </a:lnTo>
                <a:lnTo>
                  <a:pt x="1975989" y="4285427"/>
                </a:lnTo>
                <a:lnTo>
                  <a:pt x="1927510" y="4282979"/>
                </a:lnTo>
                <a:cubicBezTo>
                  <a:pt x="844857" y="4173030"/>
                  <a:pt x="0" y="3258694"/>
                  <a:pt x="0" y="2147032"/>
                </a:cubicBezTo>
                <a:cubicBezTo>
                  <a:pt x="0" y="961259"/>
                  <a:pt x="961259" y="0"/>
                  <a:pt x="2147032" y="0"/>
                </a:cubicBezTo>
                <a:close/>
              </a:path>
            </a:pathLst>
          </a:custGeom>
          <a:ln w="190500">
            <a:solidFill>
              <a:schemeClr val="accent1"/>
            </a:solidFill>
          </a:ln>
        </p:spPr>
        <p:txBody>
          <a:bodyPr wrap="square">
            <a:noAutofit/>
          </a:bodyPr>
          <a:lstStyle>
            <a:lvl1pPr marL="11113" indent="-11113" algn="ctr">
              <a:buNone/>
              <a:tabLst/>
              <a:defRPr sz="2000"/>
            </a:lvl1pPr>
          </a:lstStyle>
          <a:p>
            <a:r>
              <a:rPr lang="en-US"/>
              <a:t>Click icon to add picture</a:t>
            </a:r>
          </a:p>
        </p:txBody>
      </p:sp>
      <p:sp>
        <p:nvSpPr>
          <p:cNvPr id="12" name="TextBox 11">
            <a:extLst>
              <a:ext uri="{FF2B5EF4-FFF2-40B4-BE49-F238E27FC236}">
                <a16:creationId xmlns:a16="http://schemas.microsoft.com/office/drawing/2014/main" id="{857BAF6F-BDE8-424A-BFCD-5AE8C7FCB1BB}"/>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2022 | nutrition.org.uk</a:t>
            </a:r>
          </a:p>
          <a:p>
            <a:pPr algn="l"/>
            <a:endParaRPr lang="en-US"/>
          </a:p>
        </p:txBody>
      </p:sp>
      <p:pic>
        <p:nvPicPr>
          <p:cNvPr id="13" name="Picture 12" descr="Icon&#10;&#10;Description automatically generated">
            <a:extLst>
              <a:ext uri="{FF2B5EF4-FFF2-40B4-BE49-F238E27FC236}">
                <a16:creationId xmlns:a16="http://schemas.microsoft.com/office/drawing/2014/main" id="{8869670A-24AC-684F-A8D4-0038316B22E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14" name="Title 1">
            <a:extLst>
              <a:ext uri="{FF2B5EF4-FFF2-40B4-BE49-F238E27FC236}">
                <a16:creationId xmlns:a16="http://schemas.microsoft.com/office/drawing/2014/main" id="{95C53BA8-D198-1F41-8A67-8D3E591EA5A6}"/>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
        <p:nvSpPr>
          <p:cNvPr id="15" name="Text Placeholder 3">
            <a:extLst>
              <a:ext uri="{FF2B5EF4-FFF2-40B4-BE49-F238E27FC236}">
                <a16:creationId xmlns:a16="http://schemas.microsoft.com/office/drawing/2014/main" id="{4494D0B1-5AAE-6C48-92C2-DB80568AFFB1}"/>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Tree>
    <p:extLst>
      <p:ext uri="{BB962C8B-B14F-4D97-AF65-F5344CB8AC3E}">
        <p14:creationId xmlns:p14="http://schemas.microsoft.com/office/powerpoint/2010/main" val="3723502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ircular pic grey">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9AAD4FA7-47A2-A845-AFB6-2F5B7E4EFB49}"/>
              </a:ext>
            </a:extLst>
          </p:cNvPr>
          <p:cNvSpPr>
            <a:spLocks noGrp="1"/>
          </p:cNvSpPr>
          <p:nvPr>
            <p:ph type="pic" sz="quarter" idx="11"/>
          </p:nvPr>
        </p:nvSpPr>
        <p:spPr>
          <a:xfrm>
            <a:off x="6488482" y="1834018"/>
            <a:ext cx="4294064" cy="4285427"/>
          </a:xfrm>
          <a:custGeom>
            <a:avLst/>
            <a:gdLst>
              <a:gd name="connsiteX0" fmla="*/ 2147032 w 4294064"/>
              <a:gd name="connsiteY0" fmla="*/ 0 h 4285427"/>
              <a:gd name="connsiteX1" fmla="*/ 4294064 w 4294064"/>
              <a:gd name="connsiteY1" fmla="*/ 2147032 h 4285427"/>
              <a:gd name="connsiteX2" fmla="*/ 2366554 w 4294064"/>
              <a:gd name="connsiteY2" fmla="*/ 4282979 h 4285427"/>
              <a:gd name="connsiteX3" fmla="*/ 2318076 w 4294064"/>
              <a:gd name="connsiteY3" fmla="*/ 4285427 h 4285427"/>
              <a:gd name="connsiteX4" fmla="*/ 1975989 w 4294064"/>
              <a:gd name="connsiteY4" fmla="*/ 4285427 h 4285427"/>
              <a:gd name="connsiteX5" fmla="*/ 1927510 w 4294064"/>
              <a:gd name="connsiteY5" fmla="*/ 4282979 h 4285427"/>
              <a:gd name="connsiteX6" fmla="*/ 0 w 4294064"/>
              <a:gd name="connsiteY6" fmla="*/ 2147032 h 4285427"/>
              <a:gd name="connsiteX7" fmla="*/ 2147032 w 4294064"/>
              <a:gd name="connsiteY7" fmla="*/ 0 h 428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4064" h="4285427">
                <a:moveTo>
                  <a:pt x="2147032" y="0"/>
                </a:moveTo>
                <a:cubicBezTo>
                  <a:pt x="3332805" y="0"/>
                  <a:pt x="4294064" y="961259"/>
                  <a:pt x="4294064" y="2147032"/>
                </a:cubicBezTo>
                <a:cubicBezTo>
                  <a:pt x="4294064" y="3258694"/>
                  <a:pt x="3449207" y="4173030"/>
                  <a:pt x="2366554" y="4282979"/>
                </a:cubicBezTo>
                <a:lnTo>
                  <a:pt x="2318076" y="4285427"/>
                </a:lnTo>
                <a:lnTo>
                  <a:pt x="1975989" y="4285427"/>
                </a:lnTo>
                <a:lnTo>
                  <a:pt x="1927510" y="4282979"/>
                </a:lnTo>
                <a:cubicBezTo>
                  <a:pt x="844857" y="4173030"/>
                  <a:pt x="0" y="3258694"/>
                  <a:pt x="0" y="2147032"/>
                </a:cubicBezTo>
                <a:cubicBezTo>
                  <a:pt x="0" y="961259"/>
                  <a:pt x="961259" y="0"/>
                  <a:pt x="2147032" y="0"/>
                </a:cubicBezTo>
                <a:close/>
              </a:path>
            </a:pathLst>
          </a:custGeom>
          <a:ln w="215900">
            <a:solidFill>
              <a:srgbClr val="F5F5F5"/>
            </a:solidFill>
          </a:ln>
        </p:spPr>
        <p:txBody>
          <a:bodyPr wrap="square">
            <a:noAutofit/>
          </a:bodyPr>
          <a:lstStyle>
            <a:lvl1pPr marL="11113" indent="-11113" algn="ctr">
              <a:buNone/>
              <a:tabLst/>
              <a:defRPr sz="2000"/>
            </a:lvl1pPr>
          </a:lstStyle>
          <a:p>
            <a:r>
              <a:rPr lang="en-US"/>
              <a:t>Click icon to add picture</a:t>
            </a:r>
          </a:p>
        </p:txBody>
      </p:sp>
      <p:sp>
        <p:nvSpPr>
          <p:cNvPr id="10" name="TextBox 9">
            <a:extLst>
              <a:ext uri="{FF2B5EF4-FFF2-40B4-BE49-F238E27FC236}">
                <a16:creationId xmlns:a16="http://schemas.microsoft.com/office/drawing/2014/main" id="{0D715D3D-5C55-EF45-8531-8B14A9750D09}"/>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2022 | nutrition.org.uk</a:t>
            </a:r>
          </a:p>
          <a:p>
            <a:pPr algn="l"/>
            <a:endParaRPr lang="en-US"/>
          </a:p>
        </p:txBody>
      </p:sp>
      <p:pic>
        <p:nvPicPr>
          <p:cNvPr id="11" name="Picture 10" descr="Icon&#10;&#10;Description automatically generated">
            <a:extLst>
              <a:ext uri="{FF2B5EF4-FFF2-40B4-BE49-F238E27FC236}">
                <a16:creationId xmlns:a16="http://schemas.microsoft.com/office/drawing/2014/main" id="{F2EA6210-B64A-0243-B2E4-6166391F740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12" name="Title 1">
            <a:extLst>
              <a:ext uri="{FF2B5EF4-FFF2-40B4-BE49-F238E27FC236}">
                <a16:creationId xmlns:a16="http://schemas.microsoft.com/office/drawing/2014/main" id="{082B3DA0-339D-3444-B01F-117433928430}"/>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
        <p:nvSpPr>
          <p:cNvPr id="13" name="Text Placeholder 3">
            <a:extLst>
              <a:ext uri="{FF2B5EF4-FFF2-40B4-BE49-F238E27FC236}">
                <a16:creationId xmlns:a16="http://schemas.microsoft.com/office/drawing/2014/main" id="{BEC9E70D-1379-3B4C-96FA-964C6C066685}"/>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Tree>
    <p:extLst>
      <p:ext uri="{BB962C8B-B14F-4D97-AF65-F5344CB8AC3E}">
        <p14:creationId xmlns:p14="http://schemas.microsoft.com/office/powerpoint/2010/main" val="437735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BC76CB4F-648F-CD48-B7D2-4F2F7BF1ED1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1"/>
            <a:ext cx="12192000" cy="6870357"/>
          </a:xfrm>
          <a:prstGeom prst="rect">
            <a:avLst/>
          </a:prstGeom>
        </p:spPr>
      </p:pic>
      <p:pic>
        <p:nvPicPr>
          <p:cNvPr id="5" name="Picture 4" descr="Icon&#10;&#10;Description automatically generated">
            <a:extLst>
              <a:ext uri="{FF2B5EF4-FFF2-40B4-BE49-F238E27FC236}">
                <a16:creationId xmlns:a16="http://schemas.microsoft.com/office/drawing/2014/main" id="{64313CC4-3183-4549-8567-8ED92738F2F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7339653" y="2035963"/>
            <a:ext cx="6864627" cy="2844800"/>
          </a:xfrm>
          <a:prstGeom prst="rect">
            <a:avLst/>
          </a:prstGeom>
        </p:spPr>
      </p:pic>
      <p:sp>
        <p:nvSpPr>
          <p:cNvPr id="10" name="Title 1">
            <a:extLst>
              <a:ext uri="{FF2B5EF4-FFF2-40B4-BE49-F238E27FC236}">
                <a16:creationId xmlns:a16="http://schemas.microsoft.com/office/drawing/2014/main" id="{08810A1B-9991-D644-B0FB-D05D6A589AE4}"/>
              </a:ext>
            </a:extLst>
          </p:cNvPr>
          <p:cNvSpPr>
            <a:spLocks noGrp="1"/>
          </p:cNvSpPr>
          <p:nvPr>
            <p:ph type="ctrTitle" hasCustomPrompt="1"/>
          </p:nvPr>
        </p:nvSpPr>
        <p:spPr>
          <a:xfrm>
            <a:off x="520146" y="858911"/>
            <a:ext cx="8829420" cy="1739433"/>
          </a:xfrm>
        </p:spPr>
        <p:txBody>
          <a:bodyPr anchor="b"/>
          <a:lstStyle>
            <a:lvl1pPr algn="l">
              <a:defRPr sz="6000">
                <a:solidFill>
                  <a:schemeClr val="tx2"/>
                </a:solidFill>
              </a:defRPr>
            </a:lvl1pPr>
          </a:lstStyle>
          <a:p>
            <a:r>
              <a:rPr lang="en-GB"/>
              <a:t>Title </a:t>
            </a:r>
            <a:br>
              <a:rPr lang="en-GB"/>
            </a:br>
            <a:r>
              <a:rPr lang="en-GB"/>
              <a:t>slide</a:t>
            </a:r>
            <a:endParaRPr lang="en-US"/>
          </a:p>
        </p:txBody>
      </p:sp>
      <p:sp>
        <p:nvSpPr>
          <p:cNvPr id="11" name="Subtitle 2">
            <a:extLst>
              <a:ext uri="{FF2B5EF4-FFF2-40B4-BE49-F238E27FC236}">
                <a16:creationId xmlns:a16="http://schemas.microsoft.com/office/drawing/2014/main" id="{F3335796-8577-6A4F-8D57-F60569700A50}"/>
              </a:ext>
            </a:extLst>
          </p:cNvPr>
          <p:cNvSpPr>
            <a:spLocks noGrp="1"/>
          </p:cNvSpPr>
          <p:nvPr>
            <p:ph type="subTitle" idx="1" hasCustomPrompt="1"/>
          </p:nvPr>
        </p:nvSpPr>
        <p:spPr>
          <a:xfrm>
            <a:off x="520147" y="2871635"/>
            <a:ext cx="8829419" cy="106314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if needed </a:t>
            </a:r>
            <a:endParaRPr lang="en-US"/>
          </a:p>
        </p:txBody>
      </p:sp>
      <p:sp>
        <p:nvSpPr>
          <p:cNvPr id="7" name="TextBox 6">
            <a:extLst>
              <a:ext uri="{FF2B5EF4-FFF2-40B4-BE49-F238E27FC236}">
                <a16:creationId xmlns:a16="http://schemas.microsoft.com/office/drawing/2014/main" id="{7CA3A49B-7239-384B-A3B0-8600CA8D6427}"/>
              </a:ext>
            </a:extLst>
          </p:cNvPr>
          <p:cNvSpPr txBox="1"/>
          <p:nvPr userDrawn="1"/>
        </p:nvSpPr>
        <p:spPr>
          <a:xfrm>
            <a:off x="9540240" y="6571139"/>
            <a:ext cx="258064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kern="1200">
                <a:solidFill>
                  <a:schemeClr val="tx1"/>
                </a:solidFill>
                <a:effectLst/>
                <a:latin typeface="+mn-lt"/>
                <a:ea typeface="+mn-ea"/>
                <a:cs typeface="+mn-cs"/>
              </a:rPr>
              <a:t>© British Nutrition Foundation 2023 | nutrition.org.uk</a:t>
            </a:r>
          </a:p>
          <a:p>
            <a:pPr algn="l"/>
            <a:endParaRPr lang="en-US"/>
          </a:p>
        </p:txBody>
      </p:sp>
      <p:pic>
        <p:nvPicPr>
          <p:cNvPr id="8" name="Picture 7" descr="Logo&#10;&#10;Description automatically generated with medium confidence">
            <a:extLst>
              <a:ext uri="{FF2B5EF4-FFF2-40B4-BE49-F238E27FC236}">
                <a16:creationId xmlns:a16="http://schemas.microsoft.com/office/drawing/2014/main" id="{761032D2-8F41-5A4F-94F0-4094E2786C7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8160" y="5212026"/>
            <a:ext cx="3402048" cy="1063140"/>
          </a:xfrm>
          <a:prstGeom prst="rect">
            <a:avLst/>
          </a:prstGeom>
        </p:spPr>
      </p:pic>
    </p:spTree>
    <p:extLst>
      <p:ext uri="{BB962C8B-B14F-4D97-AF65-F5344CB8AC3E}">
        <p14:creationId xmlns:p14="http://schemas.microsoft.com/office/powerpoint/2010/main" val="582071210"/>
      </p:ext>
    </p:extLst>
  </p:cSld>
  <p:clrMapOvr>
    <a:masterClrMapping/>
  </p:clrMapOvr>
  <p:extLst>
    <p:ext uri="{DCECCB84-F9BA-43D5-87BE-67443E8EF086}">
      <p15:sldGuideLst xmlns:p15="http://schemas.microsoft.com/office/powerpoint/2012/main">
        <p15:guide id="1" orient="horz" pos="527" userDrawn="1">
          <p15:clr>
            <a:srgbClr val="FBAE40"/>
          </p15:clr>
        </p15:guide>
        <p15:guide id="2" pos="325"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ircular pic">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F6FA56D-706C-8D4C-8422-725431357A2A}"/>
              </a:ext>
            </a:extLst>
          </p:cNvPr>
          <p:cNvSpPr>
            <a:spLocks noGrp="1"/>
          </p:cNvSpPr>
          <p:nvPr>
            <p:ph type="pic" sz="quarter" idx="11"/>
          </p:nvPr>
        </p:nvSpPr>
        <p:spPr>
          <a:xfrm>
            <a:off x="6769937" y="1938969"/>
            <a:ext cx="4341915" cy="4016524"/>
          </a:xfrm>
          <a:custGeom>
            <a:avLst/>
            <a:gdLst>
              <a:gd name="connsiteX0" fmla="*/ 2081674 w 4002710"/>
              <a:gd name="connsiteY0" fmla="*/ 3645586 h 3645586"/>
              <a:gd name="connsiteX1" fmla="*/ 2001355 w 4002710"/>
              <a:gd name="connsiteY1" fmla="*/ 3641738 h 3645586"/>
              <a:gd name="connsiteX2" fmla="*/ 1921036 w 4002710"/>
              <a:gd name="connsiteY2" fmla="*/ 3645586 h 3645586"/>
              <a:gd name="connsiteX3" fmla="*/ 0 w 4002710"/>
              <a:gd name="connsiteY3" fmla="*/ 3645586 h 3645586"/>
              <a:gd name="connsiteX4" fmla="*/ 0 w 4002710"/>
              <a:gd name="connsiteY4" fmla="*/ 1822793 h 3645586"/>
              <a:gd name="connsiteX5" fmla="*/ 1921036 w 4002710"/>
              <a:gd name="connsiteY5" fmla="*/ 0 h 3645586"/>
              <a:gd name="connsiteX6" fmla="*/ 2001355 w 4002710"/>
              <a:gd name="connsiteY6" fmla="*/ 3849 h 3645586"/>
              <a:gd name="connsiteX7" fmla="*/ 2081674 w 4002710"/>
              <a:gd name="connsiteY7" fmla="*/ 0 h 3645586"/>
              <a:gd name="connsiteX8" fmla="*/ 4002710 w 4002710"/>
              <a:gd name="connsiteY8" fmla="*/ 0 h 3645586"/>
              <a:gd name="connsiteX9" fmla="*/ 4002710 w 4002710"/>
              <a:gd name="connsiteY9" fmla="*/ 1822793 h 3645586"/>
              <a:gd name="connsiteX10" fmla="*/ 2081674 w 4002710"/>
              <a:gd name="connsiteY10" fmla="*/ 3645586 h 364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02710" h="3645586">
                <a:moveTo>
                  <a:pt x="2081674" y="3645586"/>
                </a:moveTo>
                <a:lnTo>
                  <a:pt x="2001355" y="3641738"/>
                </a:lnTo>
                <a:lnTo>
                  <a:pt x="1921036" y="3645586"/>
                </a:lnTo>
                <a:lnTo>
                  <a:pt x="0" y="3645586"/>
                </a:lnTo>
                <a:lnTo>
                  <a:pt x="0" y="1822793"/>
                </a:lnTo>
                <a:cubicBezTo>
                  <a:pt x="0" y="816092"/>
                  <a:pt x="860077" y="0"/>
                  <a:pt x="1921036" y="0"/>
                </a:cubicBezTo>
                <a:lnTo>
                  <a:pt x="2001355" y="3849"/>
                </a:lnTo>
                <a:lnTo>
                  <a:pt x="2081674" y="0"/>
                </a:lnTo>
                <a:lnTo>
                  <a:pt x="4002710" y="0"/>
                </a:lnTo>
                <a:lnTo>
                  <a:pt x="4002710" y="1822793"/>
                </a:lnTo>
                <a:cubicBezTo>
                  <a:pt x="4002710" y="2829494"/>
                  <a:pt x="3142633" y="3645586"/>
                  <a:pt x="2081674" y="3645586"/>
                </a:cubicBezTo>
                <a:close/>
              </a:path>
            </a:pathLst>
          </a:custGeom>
          <a:ln w="0">
            <a:solidFill>
              <a:srgbClr val="F5F5F5"/>
            </a:solidFill>
            <a:miter lim="800000"/>
          </a:ln>
        </p:spPr>
        <p:txBody>
          <a:bodyPr wrap="square">
            <a:noAutofit/>
          </a:bodyPr>
          <a:lstStyle>
            <a:lvl1pPr>
              <a:defRPr>
                <a:solidFill>
                  <a:sysClr val="windowText" lastClr="000000"/>
                </a:solidFill>
              </a:defRPr>
            </a:lvl1pPr>
          </a:lstStyle>
          <a:p>
            <a:r>
              <a:rPr lang="en-US"/>
              <a:t>Click icon to add picture</a:t>
            </a:r>
          </a:p>
        </p:txBody>
      </p:sp>
      <p:sp>
        <p:nvSpPr>
          <p:cNvPr id="12" name="TextBox 11">
            <a:extLst>
              <a:ext uri="{FF2B5EF4-FFF2-40B4-BE49-F238E27FC236}">
                <a16:creationId xmlns:a16="http://schemas.microsoft.com/office/drawing/2014/main" id="{98F02296-880B-F147-8804-3CB6DE81CA6A}"/>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2022 | nutrition.org.uk</a:t>
            </a:r>
          </a:p>
          <a:p>
            <a:pPr algn="l"/>
            <a:endParaRPr lang="en-US"/>
          </a:p>
        </p:txBody>
      </p:sp>
      <p:pic>
        <p:nvPicPr>
          <p:cNvPr id="13" name="Picture 12" descr="Icon&#10;&#10;Description automatically generated">
            <a:extLst>
              <a:ext uri="{FF2B5EF4-FFF2-40B4-BE49-F238E27FC236}">
                <a16:creationId xmlns:a16="http://schemas.microsoft.com/office/drawing/2014/main" id="{EA46E459-BF6B-5744-8FF0-44226A143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14" name="Title 1">
            <a:extLst>
              <a:ext uri="{FF2B5EF4-FFF2-40B4-BE49-F238E27FC236}">
                <a16:creationId xmlns:a16="http://schemas.microsoft.com/office/drawing/2014/main" id="{A8B08707-7DF8-1A48-8400-1670F60A8352}"/>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
        <p:nvSpPr>
          <p:cNvPr id="15" name="Text Placeholder 3">
            <a:extLst>
              <a:ext uri="{FF2B5EF4-FFF2-40B4-BE49-F238E27FC236}">
                <a16:creationId xmlns:a16="http://schemas.microsoft.com/office/drawing/2014/main" id="{FB3632B6-CF32-0F40-8DF7-CF2D1667CE33}"/>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Tree>
    <p:extLst>
      <p:ext uri="{BB962C8B-B14F-4D97-AF65-F5344CB8AC3E}">
        <p14:creationId xmlns:p14="http://schemas.microsoft.com/office/powerpoint/2010/main" val="27441087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ircular pic green">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18FA1AB0-DE6E-8A41-BDC7-E4CBA48F7A5F}"/>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10159" y="-1"/>
            <a:ext cx="12192000" cy="6870357"/>
          </a:xfrm>
          <a:prstGeom prst="rect">
            <a:avLst/>
          </a:prstGeom>
        </p:spPr>
      </p:pic>
      <p:sp>
        <p:nvSpPr>
          <p:cNvPr id="12" name="Picture Placeholder 11">
            <a:extLst>
              <a:ext uri="{FF2B5EF4-FFF2-40B4-BE49-F238E27FC236}">
                <a16:creationId xmlns:a16="http://schemas.microsoft.com/office/drawing/2014/main" id="{E08E9F13-4186-1441-99B0-F05129A3EE72}"/>
              </a:ext>
            </a:extLst>
          </p:cNvPr>
          <p:cNvSpPr>
            <a:spLocks noGrp="1"/>
          </p:cNvSpPr>
          <p:nvPr>
            <p:ph type="pic" sz="quarter" idx="11"/>
          </p:nvPr>
        </p:nvSpPr>
        <p:spPr>
          <a:xfrm>
            <a:off x="6769937" y="1938969"/>
            <a:ext cx="4341915" cy="4016524"/>
          </a:xfrm>
          <a:custGeom>
            <a:avLst/>
            <a:gdLst>
              <a:gd name="connsiteX0" fmla="*/ 2081674 w 4002710"/>
              <a:gd name="connsiteY0" fmla="*/ 3645586 h 3645586"/>
              <a:gd name="connsiteX1" fmla="*/ 2001355 w 4002710"/>
              <a:gd name="connsiteY1" fmla="*/ 3641738 h 3645586"/>
              <a:gd name="connsiteX2" fmla="*/ 1921036 w 4002710"/>
              <a:gd name="connsiteY2" fmla="*/ 3645586 h 3645586"/>
              <a:gd name="connsiteX3" fmla="*/ 0 w 4002710"/>
              <a:gd name="connsiteY3" fmla="*/ 3645586 h 3645586"/>
              <a:gd name="connsiteX4" fmla="*/ 0 w 4002710"/>
              <a:gd name="connsiteY4" fmla="*/ 1822793 h 3645586"/>
              <a:gd name="connsiteX5" fmla="*/ 1921036 w 4002710"/>
              <a:gd name="connsiteY5" fmla="*/ 0 h 3645586"/>
              <a:gd name="connsiteX6" fmla="*/ 2001355 w 4002710"/>
              <a:gd name="connsiteY6" fmla="*/ 3849 h 3645586"/>
              <a:gd name="connsiteX7" fmla="*/ 2081674 w 4002710"/>
              <a:gd name="connsiteY7" fmla="*/ 0 h 3645586"/>
              <a:gd name="connsiteX8" fmla="*/ 4002710 w 4002710"/>
              <a:gd name="connsiteY8" fmla="*/ 0 h 3645586"/>
              <a:gd name="connsiteX9" fmla="*/ 4002710 w 4002710"/>
              <a:gd name="connsiteY9" fmla="*/ 1822793 h 3645586"/>
              <a:gd name="connsiteX10" fmla="*/ 2081674 w 4002710"/>
              <a:gd name="connsiteY10" fmla="*/ 3645586 h 364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02710" h="3645586">
                <a:moveTo>
                  <a:pt x="2081674" y="3645586"/>
                </a:moveTo>
                <a:lnTo>
                  <a:pt x="2001355" y="3641738"/>
                </a:lnTo>
                <a:lnTo>
                  <a:pt x="1921036" y="3645586"/>
                </a:lnTo>
                <a:lnTo>
                  <a:pt x="0" y="3645586"/>
                </a:lnTo>
                <a:lnTo>
                  <a:pt x="0" y="1822793"/>
                </a:lnTo>
                <a:cubicBezTo>
                  <a:pt x="0" y="816092"/>
                  <a:pt x="860077" y="0"/>
                  <a:pt x="1921036" y="0"/>
                </a:cubicBezTo>
                <a:lnTo>
                  <a:pt x="2001355" y="3849"/>
                </a:lnTo>
                <a:lnTo>
                  <a:pt x="2081674" y="0"/>
                </a:lnTo>
                <a:lnTo>
                  <a:pt x="4002710" y="0"/>
                </a:lnTo>
                <a:lnTo>
                  <a:pt x="4002710" y="1822793"/>
                </a:lnTo>
                <a:cubicBezTo>
                  <a:pt x="4002710" y="2829494"/>
                  <a:pt x="3142633" y="3645586"/>
                  <a:pt x="2081674" y="3645586"/>
                </a:cubicBezTo>
                <a:close/>
              </a:path>
            </a:pathLst>
          </a:custGeom>
          <a:ln w="215900">
            <a:solidFill>
              <a:srgbClr val="53B058"/>
            </a:solidFill>
            <a:miter lim="800000"/>
          </a:ln>
        </p:spPr>
        <p:txBody>
          <a:bodyPr wrap="square">
            <a:noAutofit/>
          </a:bodyPr>
          <a:lstStyle>
            <a:lvl1pPr>
              <a:defRPr>
                <a:solidFill>
                  <a:sysClr val="windowText" lastClr="000000"/>
                </a:solidFill>
              </a:defRPr>
            </a:lvl1pPr>
          </a:lstStyle>
          <a:p>
            <a:r>
              <a:rPr lang="en-US"/>
              <a:t>Click icon to add picture</a:t>
            </a:r>
          </a:p>
        </p:txBody>
      </p:sp>
      <p:sp>
        <p:nvSpPr>
          <p:cNvPr id="11" name="TextBox 10">
            <a:extLst>
              <a:ext uri="{FF2B5EF4-FFF2-40B4-BE49-F238E27FC236}">
                <a16:creationId xmlns:a16="http://schemas.microsoft.com/office/drawing/2014/main" id="{7397FF6A-0F69-F94B-B2C1-43C897CABE2C}"/>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2022 | nutrition.org.uk</a:t>
            </a:r>
          </a:p>
          <a:p>
            <a:pPr algn="l"/>
            <a:endParaRPr lang="en-US"/>
          </a:p>
        </p:txBody>
      </p:sp>
      <p:pic>
        <p:nvPicPr>
          <p:cNvPr id="13" name="Picture 12" descr="Icon&#10;&#10;Description automatically generated">
            <a:extLst>
              <a:ext uri="{FF2B5EF4-FFF2-40B4-BE49-F238E27FC236}">
                <a16:creationId xmlns:a16="http://schemas.microsoft.com/office/drawing/2014/main" id="{DEB4DBCE-B832-8D48-BC29-7252E4F026D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14" name="Title 1">
            <a:extLst>
              <a:ext uri="{FF2B5EF4-FFF2-40B4-BE49-F238E27FC236}">
                <a16:creationId xmlns:a16="http://schemas.microsoft.com/office/drawing/2014/main" id="{89B326CD-D89D-1F42-A6FE-E73612278C51}"/>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
        <p:nvSpPr>
          <p:cNvPr id="15" name="Text Placeholder 3">
            <a:extLst>
              <a:ext uri="{FF2B5EF4-FFF2-40B4-BE49-F238E27FC236}">
                <a16:creationId xmlns:a16="http://schemas.microsoft.com/office/drawing/2014/main" id="{14FB47E8-4F76-9E44-A277-AAA9A141F0AC}"/>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Tree>
    <p:extLst>
      <p:ext uri="{BB962C8B-B14F-4D97-AF65-F5344CB8AC3E}">
        <p14:creationId xmlns:p14="http://schemas.microsoft.com/office/powerpoint/2010/main" val="3431014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ircular pic gre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2FC776B-FB98-664E-8161-25A520752A74}"/>
              </a:ext>
            </a:extLst>
          </p:cNvPr>
          <p:cNvSpPr>
            <a:spLocks noGrp="1"/>
          </p:cNvSpPr>
          <p:nvPr>
            <p:ph type="pic" sz="quarter" idx="11"/>
          </p:nvPr>
        </p:nvSpPr>
        <p:spPr>
          <a:xfrm>
            <a:off x="6769937" y="1938969"/>
            <a:ext cx="4341915" cy="4016524"/>
          </a:xfrm>
          <a:custGeom>
            <a:avLst/>
            <a:gdLst>
              <a:gd name="connsiteX0" fmla="*/ 2081674 w 4002710"/>
              <a:gd name="connsiteY0" fmla="*/ 3645586 h 3645586"/>
              <a:gd name="connsiteX1" fmla="*/ 2001355 w 4002710"/>
              <a:gd name="connsiteY1" fmla="*/ 3641738 h 3645586"/>
              <a:gd name="connsiteX2" fmla="*/ 1921036 w 4002710"/>
              <a:gd name="connsiteY2" fmla="*/ 3645586 h 3645586"/>
              <a:gd name="connsiteX3" fmla="*/ 0 w 4002710"/>
              <a:gd name="connsiteY3" fmla="*/ 3645586 h 3645586"/>
              <a:gd name="connsiteX4" fmla="*/ 0 w 4002710"/>
              <a:gd name="connsiteY4" fmla="*/ 1822793 h 3645586"/>
              <a:gd name="connsiteX5" fmla="*/ 1921036 w 4002710"/>
              <a:gd name="connsiteY5" fmla="*/ 0 h 3645586"/>
              <a:gd name="connsiteX6" fmla="*/ 2001355 w 4002710"/>
              <a:gd name="connsiteY6" fmla="*/ 3849 h 3645586"/>
              <a:gd name="connsiteX7" fmla="*/ 2081674 w 4002710"/>
              <a:gd name="connsiteY7" fmla="*/ 0 h 3645586"/>
              <a:gd name="connsiteX8" fmla="*/ 4002710 w 4002710"/>
              <a:gd name="connsiteY8" fmla="*/ 0 h 3645586"/>
              <a:gd name="connsiteX9" fmla="*/ 4002710 w 4002710"/>
              <a:gd name="connsiteY9" fmla="*/ 1822793 h 3645586"/>
              <a:gd name="connsiteX10" fmla="*/ 2081674 w 4002710"/>
              <a:gd name="connsiteY10" fmla="*/ 3645586 h 364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02710" h="3645586">
                <a:moveTo>
                  <a:pt x="2081674" y="3645586"/>
                </a:moveTo>
                <a:lnTo>
                  <a:pt x="2001355" y="3641738"/>
                </a:lnTo>
                <a:lnTo>
                  <a:pt x="1921036" y="3645586"/>
                </a:lnTo>
                <a:lnTo>
                  <a:pt x="0" y="3645586"/>
                </a:lnTo>
                <a:lnTo>
                  <a:pt x="0" y="1822793"/>
                </a:lnTo>
                <a:cubicBezTo>
                  <a:pt x="0" y="816092"/>
                  <a:pt x="860077" y="0"/>
                  <a:pt x="1921036" y="0"/>
                </a:cubicBezTo>
                <a:lnTo>
                  <a:pt x="2001355" y="3849"/>
                </a:lnTo>
                <a:lnTo>
                  <a:pt x="2081674" y="0"/>
                </a:lnTo>
                <a:lnTo>
                  <a:pt x="4002710" y="0"/>
                </a:lnTo>
                <a:lnTo>
                  <a:pt x="4002710" y="1822793"/>
                </a:lnTo>
                <a:cubicBezTo>
                  <a:pt x="4002710" y="2829494"/>
                  <a:pt x="3142633" y="3645586"/>
                  <a:pt x="2081674" y="3645586"/>
                </a:cubicBezTo>
                <a:close/>
              </a:path>
            </a:pathLst>
          </a:custGeom>
          <a:ln w="215900">
            <a:solidFill>
              <a:srgbClr val="F5F5F5"/>
            </a:solidFill>
            <a:miter lim="800000"/>
          </a:ln>
        </p:spPr>
        <p:txBody>
          <a:bodyPr wrap="square">
            <a:noAutofit/>
          </a:bodyPr>
          <a:lstStyle>
            <a:lvl1pPr>
              <a:defRPr>
                <a:solidFill>
                  <a:sysClr val="windowText" lastClr="000000"/>
                </a:solidFill>
              </a:defRPr>
            </a:lvl1pPr>
          </a:lstStyle>
          <a:p>
            <a:r>
              <a:rPr lang="en-US"/>
              <a:t>Click icon to add picture</a:t>
            </a:r>
          </a:p>
        </p:txBody>
      </p:sp>
      <p:sp>
        <p:nvSpPr>
          <p:cNvPr id="10" name="TextBox 9">
            <a:extLst>
              <a:ext uri="{FF2B5EF4-FFF2-40B4-BE49-F238E27FC236}">
                <a16:creationId xmlns:a16="http://schemas.microsoft.com/office/drawing/2014/main" id="{CFA7B9A1-7C66-864F-89E8-C6ADB63E1A29}"/>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2022 | nutrition.org.uk</a:t>
            </a:r>
          </a:p>
          <a:p>
            <a:pPr algn="l"/>
            <a:endParaRPr lang="en-US"/>
          </a:p>
        </p:txBody>
      </p:sp>
      <p:pic>
        <p:nvPicPr>
          <p:cNvPr id="11" name="Picture 10" descr="Icon&#10;&#10;Description automatically generated">
            <a:extLst>
              <a:ext uri="{FF2B5EF4-FFF2-40B4-BE49-F238E27FC236}">
                <a16:creationId xmlns:a16="http://schemas.microsoft.com/office/drawing/2014/main" id="{2D6DCD96-2F61-5F46-B2C3-4ECD1ECE01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12" name="Title 1">
            <a:extLst>
              <a:ext uri="{FF2B5EF4-FFF2-40B4-BE49-F238E27FC236}">
                <a16:creationId xmlns:a16="http://schemas.microsoft.com/office/drawing/2014/main" id="{3B73CA2F-4623-4D4B-A47D-FF9678A7F18A}"/>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
        <p:nvSpPr>
          <p:cNvPr id="13" name="Text Placeholder 3">
            <a:extLst>
              <a:ext uri="{FF2B5EF4-FFF2-40B4-BE49-F238E27FC236}">
                <a16:creationId xmlns:a16="http://schemas.microsoft.com/office/drawing/2014/main" id="{B728EC04-FB54-D045-B426-EEE62230489C}"/>
              </a:ext>
            </a:extLst>
          </p:cNvPr>
          <p:cNvSpPr>
            <a:spLocks noGrp="1"/>
          </p:cNvSpPr>
          <p:nvPr>
            <p:ph type="body" sz="quarter" idx="10" hasCustomPrompt="1"/>
          </p:nvPr>
        </p:nvSpPr>
        <p:spPr>
          <a:xfrm>
            <a:off x="808892" y="1834018"/>
            <a:ext cx="5113962" cy="4320598"/>
          </a:xfrm>
        </p:spPr>
        <p:txBody>
          <a:bodyPr>
            <a:normAutofit/>
          </a:bodyPr>
          <a:lstStyle>
            <a:lvl1pPr marL="11113" marR="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aseline="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a:p>
            <a:pPr marL="11113"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p:txBody>
      </p:sp>
    </p:spTree>
    <p:extLst>
      <p:ext uri="{BB962C8B-B14F-4D97-AF65-F5344CB8AC3E}">
        <p14:creationId xmlns:p14="http://schemas.microsoft.com/office/powerpoint/2010/main" val="2513918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2 column conten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46CB4C33-DED6-0041-ABA7-C2872615691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17913" y="0"/>
            <a:ext cx="12192000" cy="6870357"/>
          </a:xfrm>
          <a:prstGeom prst="rect">
            <a:avLst/>
          </a:prstGeom>
        </p:spPr>
      </p:pic>
      <p:sp>
        <p:nvSpPr>
          <p:cNvPr id="11" name="Text Placeholder 2">
            <a:extLst>
              <a:ext uri="{FF2B5EF4-FFF2-40B4-BE49-F238E27FC236}">
                <a16:creationId xmlns:a16="http://schemas.microsoft.com/office/drawing/2014/main" id="{48C00819-1863-6940-A124-E3275268E161}"/>
              </a:ext>
            </a:extLst>
          </p:cNvPr>
          <p:cNvSpPr>
            <a:spLocks noGrp="1"/>
          </p:cNvSpPr>
          <p:nvPr>
            <p:ph type="body" sz="quarter" idx="10" hasCustomPrompt="1"/>
          </p:nvPr>
        </p:nvSpPr>
        <p:spPr>
          <a:xfrm>
            <a:off x="808892" y="2563125"/>
            <a:ext cx="4969058" cy="3665397"/>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12700" indent="211138">
              <a:tabLst/>
              <a:defRPr/>
            </a:lvl2pPr>
            <a:lvl3pPr marL="250825" indent="-250825">
              <a:tabLst/>
              <a:defRPr/>
            </a:lvl3pPr>
          </a:lstStyle>
          <a:p>
            <a:pPr lvl="0"/>
            <a:r>
              <a:rPr lang="en-US"/>
              <a:t>Bullet point 1</a:t>
            </a:r>
          </a:p>
          <a:p>
            <a:pPr lvl="0"/>
            <a:r>
              <a:rPr lang="en-US"/>
              <a:t>Bullet point 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3</a:t>
            </a:r>
          </a:p>
          <a:p>
            <a:pPr lvl="0"/>
            <a:endParaRPr lang="en-US"/>
          </a:p>
          <a:p>
            <a:pPr lvl="0"/>
            <a:endParaRPr lang="en-US"/>
          </a:p>
        </p:txBody>
      </p:sp>
      <p:cxnSp>
        <p:nvCxnSpPr>
          <p:cNvPr id="14" name="Straight Connector 13">
            <a:extLst>
              <a:ext uri="{FF2B5EF4-FFF2-40B4-BE49-F238E27FC236}">
                <a16:creationId xmlns:a16="http://schemas.microsoft.com/office/drawing/2014/main" id="{94BB5041-5687-9144-842B-22626597F7F1}"/>
              </a:ext>
            </a:extLst>
          </p:cNvPr>
          <p:cNvCxnSpPr/>
          <p:nvPr userDrawn="1"/>
        </p:nvCxnSpPr>
        <p:spPr>
          <a:xfrm>
            <a:off x="6122502" y="2563124"/>
            <a:ext cx="0" cy="3665397"/>
          </a:xfrm>
          <a:prstGeom prst="line">
            <a:avLst/>
          </a:prstGeom>
        </p:spPr>
        <p:style>
          <a:lnRef idx="1">
            <a:schemeClr val="dk1"/>
          </a:lnRef>
          <a:fillRef idx="0">
            <a:schemeClr val="dk1"/>
          </a:fillRef>
          <a:effectRef idx="0">
            <a:schemeClr val="dk1"/>
          </a:effectRef>
          <a:fontRef idx="minor">
            <a:schemeClr val="tx1"/>
          </a:fontRef>
        </p:style>
      </p:cxnSp>
      <p:sp>
        <p:nvSpPr>
          <p:cNvPr id="16" name="Text Placeholder 10">
            <a:extLst>
              <a:ext uri="{FF2B5EF4-FFF2-40B4-BE49-F238E27FC236}">
                <a16:creationId xmlns:a16="http://schemas.microsoft.com/office/drawing/2014/main" id="{BB16F0E1-97B4-594E-9C49-8B7B22F1859D}"/>
              </a:ext>
            </a:extLst>
          </p:cNvPr>
          <p:cNvSpPr>
            <a:spLocks noGrp="1"/>
          </p:cNvSpPr>
          <p:nvPr>
            <p:ph type="body" sz="quarter" idx="13" hasCustomPrompt="1"/>
          </p:nvPr>
        </p:nvSpPr>
        <p:spPr>
          <a:xfrm>
            <a:off x="808892" y="1796338"/>
            <a:ext cx="10727572" cy="375651"/>
          </a:xfrm>
        </p:spPr>
        <p:txBody>
          <a:bodyPr/>
          <a:lstStyle>
            <a:lvl1pPr marL="11113" indent="-11113">
              <a:buNone/>
              <a:tabLst/>
              <a:defRPr sz="2000" b="1"/>
            </a:lvl1pPr>
          </a:lstStyle>
          <a:p>
            <a:pPr lvl="0"/>
            <a:r>
              <a:rPr lang="en-GB"/>
              <a:t>Subhead</a:t>
            </a:r>
            <a:endParaRPr lang="en-US"/>
          </a:p>
        </p:txBody>
      </p:sp>
      <p:sp>
        <p:nvSpPr>
          <p:cNvPr id="17" name="Text Placeholder 2">
            <a:extLst>
              <a:ext uri="{FF2B5EF4-FFF2-40B4-BE49-F238E27FC236}">
                <a16:creationId xmlns:a16="http://schemas.microsoft.com/office/drawing/2014/main" id="{D3A390E3-140E-E547-9E8B-4D9B3D18BD8B}"/>
              </a:ext>
            </a:extLst>
          </p:cNvPr>
          <p:cNvSpPr>
            <a:spLocks noGrp="1"/>
          </p:cNvSpPr>
          <p:nvPr>
            <p:ph type="body" sz="quarter" idx="14" hasCustomPrompt="1"/>
          </p:nvPr>
        </p:nvSpPr>
        <p:spPr>
          <a:xfrm>
            <a:off x="6480400" y="2575206"/>
            <a:ext cx="5027062" cy="3665397"/>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12700" indent="211138">
              <a:tabLst/>
              <a:defRPr/>
            </a:lvl2pPr>
            <a:lvl3pPr marL="250825" indent="-250825">
              <a:tabLst/>
              <a:defRPr/>
            </a:lvl3pPr>
          </a:lstStyle>
          <a:p>
            <a:pPr lvl="0"/>
            <a:r>
              <a:rPr lang="en-US"/>
              <a:t>Bullet point 1</a:t>
            </a:r>
          </a:p>
          <a:p>
            <a:pPr lvl="0"/>
            <a:r>
              <a:rPr lang="en-US"/>
              <a:t>Bullet point 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3</a:t>
            </a:r>
          </a:p>
          <a:p>
            <a:pPr lvl="0"/>
            <a:endParaRPr lang="en-US"/>
          </a:p>
          <a:p>
            <a:pPr lvl="0"/>
            <a:endParaRPr lang="en-US"/>
          </a:p>
        </p:txBody>
      </p:sp>
      <p:sp>
        <p:nvSpPr>
          <p:cNvPr id="13" name="TextBox 12">
            <a:extLst>
              <a:ext uri="{FF2B5EF4-FFF2-40B4-BE49-F238E27FC236}">
                <a16:creationId xmlns:a16="http://schemas.microsoft.com/office/drawing/2014/main" id="{DF267F82-1D76-804E-973A-8BD5C66E480F}"/>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2022 | nutrition.org.uk</a:t>
            </a:r>
          </a:p>
          <a:p>
            <a:pPr algn="l"/>
            <a:endParaRPr lang="en-US"/>
          </a:p>
        </p:txBody>
      </p:sp>
      <p:pic>
        <p:nvPicPr>
          <p:cNvPr id="15" name="Picture 14" descr="Icon&#10;&#10;Description automatically generated">
            <a:extLst>
              <a:ext uri="{FF2B5EF4-FFF2-40B4-BE49-F238E27FC236}">
                <a16:creationId xmlns:a16="http://schemas.microsoft.com/office/drawing/2014/main" id="{75FED602-3608-C440-81BC-8A58012E92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20" name="Title 1">
            <a:extLst>
              <a:ext uri="{FF2B5EF4-FFF2-40B4-BE49-F238E27FC236}">
                <a16:creationId xmlns:a16="http://schemas.microsoft.com/office/drawing/2014/main" id="{7E5CF72D-FEFF-9545-B378-3B5DC80864F4}"/>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Tree>
    <p:extLst>
      <p:ext uri="{BB962C8B-B14F-4D97-AF65-F5344CB8AC3E}">
        <p14:creationId xmlns:p14="http://schemas.microsoft.com/office/powerpoint/2010/main" val="1957407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3 column conten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919DBBC8-A3C9-A74F-BB81-8A62310F9980}"/>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0" y="0"/>
            <a:ext cx="12192000" cy="6870357"/>
          </a:xfrm>
          <a:prstGeom prst="rect">
            <a:avLst/>
          </a:prstGeom>
        </p:spPr>
      </p:pic>
      <p:sp>
        <p:nvSpPr>
          <p:cNvPr id="3" name="Text Placeholder 2">
            <a:extLst>
              <a:ext uri="{FF2B5EF4-FFF2-40B4-BE49-F238E27FC236}">
                <a16:creationId xmlns:a16="http://schemas.microsoft.com/office/drawing/2014/main" id="{5233F634-82E2-4B47-98BE-CD0967D9743F}"/>
              </a:ext>
            </a:extLst>
          </p:cNvPr>
          <p:cNvSpPr>
            <a:spLocks noGrp="1"/>
          </p:cNvSpPr>
          <p:nvPr>
            <p:ph type="body" sz="quarter" idx="10" hasCustomPrompt="1"/>
          </p:nvPr>
        </p:nvSpPr>
        <p:spPr>
          <a:xfrm>
            <a:off x="802827" y="2563125"/>
            <a:ext cx="3093312" cy="3665397"/>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12700" indent="211138">
              <a:tabLst/>
              <a:defRPr/>
            </a:lvl2pPr>
            <a:lvl3pPr marL="250825" indent="-250825">
              <a:tabLst/>
              <a:defRPr/>
            </a:lvl3pPr>
          </a:lstStyle>
          <a:p>
            <a:pPr lvl="0"/>
            <a:r>
              <a:rPr lang="en-US"/>
              <a:t>Bullet point 1</a:t>
            </a:r>
          </a:p>
          <a:p>
            <a:pPr lvl="0"/>
            <a:r>
              <a:rPr lang="en-US"/>
              <a:t>Bullet point 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3</a:t>
            </a:r>
          </a:p>
          <a:p>
            <a:pPr lvl="0"/>
            <a:endParaRPr lang="en-US"/>
          </a:p>
          <a:p>
            <a:pPr lvl="0"/>
            <a:endParaRPr lang="en-US"/>
          </a:p>
        </p:txBody>
      </p:sp>
      <p:sp>
        <p:nvSpPr>
          <p:cNvPr id="8" name="Text Placeholder 2">
            <a:extLst>
              <a:ext uri="{FF2B5EF4-FFF2-40B4-BE49-F238E27FC236}">
                <a16:creationId xmlns:a16="http://schemas.microsoft.com/office/drawing/2014/main" id="{0856031A-581E-C943-808C-901EA96AC894}"/>
              </a:ext>
            </a:extLst>
          </p:cNvPr>
          <p:cNvSpPr>
            <a:spLocks noGrp="1"/>
          </p:cNvSpPr>
          <p:nvPr>
            <p:ph type="body" sz="quarter" idx="11" hasCustomPrompt="1"/>
          </p:nvPr>
        </p:nvSpPr>
        <p:spPr>
          <a:xfrm>
            <a:off x="4497405" y="2563125"/>
            <a:ext cx="3145251" cy="3665397"/>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12700" indent="211138">
              <a:tabLst/>
              <a:defRPr/>
            </a:lvl2pPr>
            <a:lvl3pPr marL="250825" indent="-250825">
              <a:tabLst/>
              <a:defRPr/>
            </a:lvl3pPr>
          </a:lstStyle>
          <a:p>
            <a:pPr lvl="0"/>
            <a:r>
              <a:rPr lang="en-US"/>
              <a:t>Bullet point 1</a:t>
            </a:r>
          </a:p>
          <a:p>
            <a:pPr lvl="0"/>
            <a:r>
              <a:rPr lang="en-US"/>
              <a:t>Bullet point 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3</a:t>
            </a:r>
          </a:p>
          <a:p>
            <a:pPr lvl="0"/>
            <a:endParaRPr lang="en-US"/>
          </a:p>
          <a:p>
            <a:pPr lvl="0"/>
            <a:endParaRPr lang="en-US"/>
          </a:p>
        </p:txBody>
      </p:sp>
      <p:sp>
        <p:nvSpPr>
          <p:cNvPr id="9" name="Text Placeholder 2">
            <a:extLst>
              <a:ext uri="{FF2B5EF4-FFF2-40B4-BE49-F238E27FC236}">
                <a16:creationId xmlns:a16="http://schemas.microsoft.com/office/drawing/2014/main" id="{E1FD0595-D54C-E24E-A8CB-E3E68A7946EA}"/>
              </a:ext>
            </a:extLst>
          </p:cNvPr>
          <p:cNvSpPr>
            <a:spLocks noGrp="1"/>
          </p:cNvSpPr>
          <p:nvPr>
            <p:ph type="body" sz="quarter" idx="12" hasCustomPrompt="1"/>
          </p:nvPr>
        </p:nvSpPr>
        <p:spPr>
          <a:xfrm>
            <a:off x="8243922" y="2563124"/>
            <a:ext cx="3145251" cy="3665397"/>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12700" indent="211138">
              <a:tabLst/>
              <a:defRPr/>
            </a:lvl2pPr>
            <a:lvl3pPr marL="250825" indent="-250825">
              <a:tabLst/>
              <a:defRPr/>
            </a:lvl3pPr>
          </a:lstStyle>
          <a:p>
            <a:pPr lvl="0"/>
            <a:r>
              <a:rPr lang="en-US"/>
              <a:t>Bullet point 1</a:t>
            </a:r>
          </a:p>
          <a:p>
            <a:pPr lvl="0"/>
            <a:r>
              <a:rPr lang="en-US"/>
              <a:t>Bullet point 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Bullet point 3</a:t>
            </a:r>
          </a:p>
          <a:p>
            <a:pPr lvl="0"/>
            <a:endParaRPr lang="en-US"/>
          </a:p>
          <a:p>
            <a:pPr lvl="0"/>
            <a:endParaRPr lang="en-US"/>
          </a:p>
        </p:txBody>
      </p:sp>
      <p:cxnSp>
        <p:nvCxnSpPr>
          <p:cNvPr id="11" name="Straight Connector 10">
            <a:extLst>
              <a:ext uri="{FF2B5EF4-FFF2-40B4-BE49-F238E27FC236}">
                <a16:creationId xmlns:a16="http://schemas.microsoft.com/office/drawing/2014/main" id="{4B489203-48C7-F54C-8920-EA20CDF631BF}"/>
              </a:ext>
            </a:extLst>
          </p:cNvPr>
          <p:cNvCxnSpPr/>
          <p:nvPr userDrawn="1"/>
        </p:nvCxnSpPr>
        <p:spPr>
          <a:xfrm>
            <a:off x="4174434" y="2563124"/>
            <a:ext cx="0" cy="3665397"/>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4BAF4720-9450-BD4A-A2D6-2D17BE596D7C}"/>
              </a:ext>
            </a:extLst>
          </p:cNvPr>
          <p:cNvCxnSpPr/>
          <p:nvPr userDrawn="1"/>
        </p:nvCxnSpPr>
        <p:spPr>
          <a:xfrm>
            <a:off x="7931425" y="2563123"/>
            <a:ext cx="0" cy="3665397"/>
          </a:xfrm>
          <a:prstGeom prst="line">
            <a:avLst/>
          </a:prstGeom>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15BDEDA3-9C0B-2D41-BD95-C8EAC73CB0CE}"/>
              </a:ext>
            </a:extLst>
          </p:cNvPr>
          <p:cNvSpPr txBox="1"/>
          <p:nvPr userDrawn="1"/>
        </p:nvSpPr>
        <p:spPr>
          <a:xfrm>
            <a:off x="132079" y="6553273"/>
            <a:ext cx="34950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2022 | nutrition.org.uk</a:t>
            </a:r>
          </a:p>
          <a:p>
            <a:pPr algn="l"/>
            <a:endParaRPr lang="en-US"/>
          </a:p>
        </p:txBody>
      </p:sp>
      <p:pic>
        <p:nvPicPr>
          <p:cNvPr id="17" name="Picture 16" descr="Icon&#10;&#10;Description automatically generated">
            <a:extLst>
              <a:ext uri="{FF2B5EF4-FFF2-40B4-BE49-F238E27FC236}">
                <a16:creationId xmlns:a16="http://schemas.microsoft.com/office/drawing/2014/main" id="{E738B259-EB2F-7244-9170-5F932993ED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18" name="Text Placeholder 10">
            <a:extLst>
              <a:ext uri="{FF2B5EF4-FFF2-40B4-BE49-F238E27FC236}">
                <a16:creationId xmlns:a16="http://schemas.microsoft.com/office/drawing/2014/main" id="{69AF931A-9886-1042-B92F-216BAF699810}"/>
              </a:ext>
            </a:extLst>
          </p:cNvPr>
          <p:cNvSpPr>
            <a:spLocks noGrp="1"/>
          </p:cNvSpPr>
          <p:nvPr>
            <p:ph type="body" sz="quarter" idx="13" hasCustomPrompt="1"/>
          </p:nvPr>
        </p:nvSpPr>
        <p:spPr>
          <a:xfrm>
            <a:off x="808892" y="1796338"/>
            <a:ext cx="10727572" cy="375651"/>
          </a:xfrm>
        </p:spPr>
        <p:txBody>
          <a:bodyPr/>
          <a:lstStyle>
            <a:lvl1pPr marL="11113" indent="-11113">
              <a:buNone/>
              <a:tabLst/>
              <a:defRPr sz="2000" b="1"/>
            </a:lvl1pPr>
          </a:lstStyle>
          <a:p>
            <a:pPr lvl="0"/>
            <a:r>
              <a:rPr lang="en-GB"/>
              <a:t>Subhead</a:t>
            </a:r>
            <a:endParaRPr lang="en-US"/>
          </a:p>
        </p:txBody>
      </p:sp>
      <p:sp>
        <p:nvSpPr>
          <p:cNvPr id="19" name="Title 1">
            <a:extLst>
              <a:ext uri="{FF2B5EF4-FFF2-40B4-BE49-F238E27FC236}">
                <a16:creationId xmlns:a16="http://schemas.microsoft.com/office/drawing/2014/main" id="{7926E213-08BB-664B-B1AE-978F00DD8A47}"/>
              </a:ext>
            </a:extLst>
          </p:cNvPr>
          <p:cNvSpPr>
            <a:spLocks noGrp="1"/>
          </p:cNvSpPr>
          <p:nvPr>
            <p:ph type="ctrTitle" hasCustomPrompt="1"/>
          </p:nvPr>
        </p:nvSpPr>
        <p:spPr>
          <a:xfrm>
            <a:off x="808892" y="703384"/>
            <a:ext cx="10433208" cy="691661"/>
          </a:xfrm>
        </p:spPr>
        <p:txBody>
          <a:bodyPr anchor="b"/>
          <a:lstStyle>
            <a:lvl1pPr algn="l">
              <a:defRPr sz="4000">
                <a:solidFill>
                  <a:schemeClr val="tx1"/>
                </a:solidFill>
              </a:defRPr>
            </a:lvl1pPr>
          </a:lstStyle>
          <a:p>
            <a:r>
              <a:rPr lang="en-GB"/>
              <a:t>Title </a:t>
            </a:r>
            <a:endParaRPr lang="en-US"/>
          </a:p>
        </p:txBody>
      </p:sp>
    </p:spTree>
    <p:extLst>
      <p:ext uri="{BB962C8B-B14F-4D97-AF65-F5344CB8AC3E}">
        <p14:creationId xmlns:p14="http://schemas.microsoft.com/office/powerpoint/2010/main" val="2012299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nal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1555449"/>
            <a:ext cx="12213536" cy="872063"/>
          </a:xfrm>
        </p:spPr>
        <p:txBody>
          <a:bodyPr anchor="b"/>
          <a:lstStyle>
            <a:lvl1pPr algn="ctr">
              <a:defRPr sz="6000"/>
            </a:lvl1pPr>
          </a:lstStyle>
          <a:p>
            <a:r>
              <a:rPr lang="en-GB"/>
              <a:t>Thank you</a:t>
            </a:r>
            <a:endParaRPr lang="en-US"/>
          </a:p>
        </p:txBody>
      </p:sp>
      <p:pic>
        <p:nvPicPr>
          <p:cNvPr id="10" name="Picture 9" descr="Icon&#10;&#10;Description automatically generated">
            <a:extLst>
              <a:ext uri="{FF2B5EF4-FFF2-40B4-BE49-F238E27FC236}">
                <a16:creationId xmlns:a16="http://schemas.microsoft.com/office/drawing/2014/main" id="{91C7F613-5B79-674E-8CAB-8F5D864B8DC3}"/>
              </a:ext>
            </a:extLst>
          </p:cNvPr>
          <p:cNvPicPr>
            <a:picLocks noChangeAspect="1"/>
          </p:cNvPicPr>
          <p:nvPr userDrawn="1"/>
        </p:nvPicPr>
        <p:blipFill>
          <a:blip r:embed="rId2"/>
          <a:stretch>
            <a:fillRect/>
          </a:stretch>
        </p:blipFill>
        <p:spPr>
          <a:xfrm>
            <a:off x="-36043" y="3252721"/>
            <a:ext cx="12213536" cy="3605279"/>
          </a:xfrm>
          <a:prstGeom prst="rect">
            <a:avLst/>
          </a:prstGeom>
        </p:spPr>
      </p:pic>
      <p:sp>
        <p:nvSpPr>
          <p:cNvPr id="4" name="TextBox 3">
            <a:extLst>
              <a:ext uri="{FF2B5EF4-FFF2-40B4-BE49-F238E27FC236}">
                <a16:creationId xmlns:a16="http://schemas.microsoft.com/office/drawing/2014/main" id="{C1E94BFF-B5AB-E943-9CFC-F78F07288D42}"/>
              </a:ext>
            </a:extLst>
          </p:cNvPr>
          <p:cNvSpPr txBox="1"/>
          <p:nvPr userDrawn="1"/>
        </p:nvSpPr>
        <p:spPr>
          <a:xfrm>
            <a:off x="9530079" y="6553273"/>
            <a:ext cx="256032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kern="1200">
                <a:solidFill>
                  <a:schemeClr val="tx1"/>
                </a:solidFill>
                <a:effectLst/>
                <a:latin typeface="+mn-lt"/>
                <a:ea typeface="+mn-ea"/>
                <a:cs typeface="+mn-cs"/>
              </a:rPr>
              <a:t>© British Nutrition Foundation 2022 | nutrition.org.uk</a:t>
            </a:r>
          </a:p>
          <a:p>
            <a:pPr algn="l"/>
            <a:endParaRPr lang="en-US"/>
          </a:p>
        </p:txBody>
      </p:sp>
      <p:pic>
        <p:nvPicPr>
          <p:cNvPr id="6" name="Picture 5" descr="Icon&#10;&#10;Description automatically generated">
            <a:extLst>
              <a:ext uri="{FF2B5EF4-FFF2-40B4-BE49-F238E27FC236}">
                <a16:creationId xmlns:a16="http://schemas.microsoft.com/office/drawing/2014/main" id="{4B6489C5-A1D5-854E-A4C3-7C65D5414AD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73398" y="237797"/>
            <a:ext cx="492443" cy="492443"/>
          </a:xfrm>
          <a:prstGeom prst="rect">
            <a:avLst/>
          </a:prstGeom>
        </p:spPr>
      </p:pic>
    </p:spTree>
    <p:extLst>
      <p:ext uri="{BB962C8B-B14F-4D97-AF65-F5344CB8AC3E}">
        <p14:creationId xmlns:p14="http://schemas.microsoft.com/office/powerpoint/2010/main" val="3160390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nal slide 2">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EBA110A-BAEB-0141-973A-FEA95AAEC7E6}"/>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10159" y="-1"/>
            <a:ext cx="12192000" cy="6870357"/>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2556937"/>
            <a:ext cx="12213536" cy="872063"/>
          </a:xfrm>
        </p:spPr>
        <p:txBody>
          <a:bodyPr anchor="b"/>
          <a:lstStyle>
            <a:lvl1pPr algn="ctr">
              <a:defRPr sz="6000">
                <a:solidFill>
                  <a:srgbClr val="53B058"/>
                </a:solidFill>
              </a:defRPr>
            </a:lvl1pPr>
          </a:lstStyle>
          <a:p>
            <a:r>
              <a:rPr lang="en-GB"/>
              <a:t>Thank you</a:t>
            </a:r>
            <a:endParaRPr lang="en-US"/>
          </a:p>
        </p:txBody>
      </p:sp>
      <p:sp>
        <p:nvSpPr>
          <p:cNvPr id="4" name="TextBox 3">
            <a:extLst>
              <a:ext uri="{FF2B5EF4-FFF2-40B4-BE49-F238E27FC236}">
                <a16:creationId xmlns:a16="http://schemas.microsoft.com/office/drawing/2014/main" id="{32FE22AF-0330-2E42-9C9B-80BD71BF264F}"/>
              </a:ext>
            </a:extLst>
          </p:cNvPr>
          <p:cNvSpPr txBox="1"/>
          <p:nvPr userDrawn="1"/>
        </p:nvSpPr>
        <p:spPr>
          <a:xfrm>
            <a:off x="132079" y="6553273"/>
            <a:ext cx="256032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kern="1200">
                <a:solidFill>
                  <a:schemeClr val="tx1"/>
                </a:solidFill>
                <a:effectLst/>
                <a:latin typeface="+mn-lt"/>
                <a:ea typeface="+mn-ea"/>
                <a:cs typeface="+mn-cs"/>
              </a:rPr>
              <a:t>© British Nutrition Foundation 2022 | nutrition.org.uk</a:t>
            </a:r>
          </a:p>
          <a:p>
            <a:pPr algn="l"/>
            <a:endParaRPr lang="en-US"/>
          </a:p>
        </p:txBody>
      </p:sp>
      <p:pic>
        <p:nvPicPr>
          <p:cNvPr id="8" name="Picture 7" descr="Icon&#10;&#10;Description automatically generated">
            <a:extLst>
              <a:ext uri="{FF2B5EF4-FFF2-40B4-BE49-F238E27FC236}">
                <a16:creationId xmlns:a16="http://schemas.microsoft.com/office/drawing/2014/main" id="{E40DADFA-8F30-C641-B0C6-AE73CFAC37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Tree>
    <p:extLst>
      <p:ext uri="{BB962C8B-B14F-4D97-AF65-F5344CB8AC3E}">
        <p14:creationId xmlns:p14="http://schemas.microsoft.com/office/powerpoint/2010/main" val="15836596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66A6321-CBAF-2A40-8801-01BE35D3A9EB}"/>
              </a:ext>
            </a:extLst>
          </p:cNvPr>
          <p:cNvPicPr>
            <a:picLocks noChangeAspect="1"/>
          </p:cNvPicPr>
          <p:nvPr userDrawn="1"/>
        </p:nvPicPr>
        <p:blipFill>
          <a:blip r:embed="rId2">
            <a:alphaModFix amt="40000"/>
          </a:blip>
          <a:stretch>
            <a:fillRect/>
          </a:stretch>
        </p:blipFill>
        <p:spPr>
          <a:xfrm>
            <a:off x="9010" y="-332154"/>
            <a:ext cx="12192000" cy="7190154"/>
          </a:xfrm>
          <a:prstGeom prst="rect">
            <a:avLst/>
          </a:prstGeom>
        </p:spPr>
      </p:pic>
      <p:sp>
        <p:nvSpPr>
          <p:cNvPr id="3" name="TextBox 2">
            <a:extLst>
              <a:ext uri="{FF2B5EF4-FFF2-40B4-BE49-F238E27FC236}">
                <a16:creationId xmlns:a16="http://schemas.microsoft.com/office/drawing/2014/main" id="{05424188-BEB1-9E4C-8C10-2E7F33C47095}"/>
              </a:ext>
            </a:extLst>
          </p:cNvPr>
          <p:cNvSpPr txBox="1"/>
          <p:nvPr userDrawn="1"/>
        </p:nvSpPr>
        <p:spPr>
          <a:xfrm>
            <a:off x="132079" y="6553273"/>
            <a:ext cx="256032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kern="1200">
                <a:solidFill>
                  <a:schemeClr val="tx1"/>
                </a:solidFill>
                <a:effectLst/>
                <a:latin typeface="+mn-lt"/>
                <a:ea typeface="+mn-ea"/>
                <a:cs typeface="+mn-cs"/>
              </a:rPr>
              <a:t>© British Nutrition Foundation 2022 | nutrition.org.uk</a:t>
            </a:r>
          </a:p>
          <a:p>
            <a:pPr algn="l"/>
            <a:endParaRPr lang="en-US"/>
          </a:p>
        </p:txBody>
      </p:sp>
      <p:pic>
        <p:nvPicPr>
          <p:cNvPr id="7" name="Picture 6" descr="Icon&#10;&#10;Description automatically generated">
            <a:extLst>
              <a:ext uri="{FF2B5EF4-FFF2-40B4-BE49-F238E27FC236}">
                <a16:creationId xmlns:a16="http://schemas.microsoft.com/office/drawing/2014/main" id="{418ACBB8-3624-6048-8969-2D44ADD00A5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Tree>
    <p:extLst>
      <p:ext uri="{BB962C8B-B14F-4D97-AF65-F5344CB8AC3E}">
        <p14:creationId xmlns:p14="http://schemas.microsoft.com/office/powerpoint/2010/main" val="10987843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037999-8E9D-CB42-AFEF-52726384724E}"/>
              </a:ext>
            </a:extLst>
          </p:cNvPr>
          <p:cNvSpPr>
            <a:spLocks noGrp="1"/>
          </p:cNvSpPr>
          <p:nvPr>
            <p:ph type="dt" sz="half" idx="10"/>
          </p:nvPr>
        </p:nvSpPr>
        <p:spPr/>
        <p:txBody>
          <a:bodyPr/>
          <a:lstStyle/>
          <a:p>
            <a:fld id="{66264A9D-E9B5-7A42-A727-3F19B36C0956}" type="datetimeFigureOut">
              <a:rPr lang="en-US" smtClean="0"/>
              <a:t>2/8/2023</a:t>
            </a:fld>
            <a:endParaRPr lang="en-US"/>
          </a:p>
        </p:txBody>
      </p:sp>
      <p:sp>
        <p:nvSpPr>
          <p:cNvPr id="3" name="Footer Placeholder 2">
            <a:extLst>
              <a:ext uri="{FF2B5EF4-FFF2-40B4-BE49-F238E27FC236}">
                <a16:creationId xmlns:a16="http://schemas.microsoft.com/office/drawing/2014/main" id="{CE358F46-BC37-4F4E-861D-6428C6E41A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287616-CD83-D745-AF7C-66B5A3E7A33C}"/>
              </a:ext>
            </a:extLst>
          </p:cNvPr>
          <p:cNvSpPr>
            <a:spLocks noGrp="1"/>
          </p:cNvSpPr>
          <p:nvPr>
            <p:ph type="sldNum" sz="quarter" idx="12"/>
          </p:nvPr>
        </p:nvSpPr>
        <p:spPr/>
        <p:txBody>
          <a:bodyPr/>
          <a:lstStyle/>
          <a:p>
            <a:fld id="{6A8F97D5-0B3E-114F-A06B-FEADF0846DF3}" type="slidenum">
              <a:rPr lang="en-US" smtClean="0"/>
              <a:t>‹#›</a:t>
            </a:fld>
            <a:endParaRPr lang="en-US"/>
          </a:p>
        </p:txBody>
      </p:sp>
    </p:spTree>
    <p:extLst>
      <p:ext uri="{BB962C8B-B14F-4D97-AF65-F5344CB8AC3E}">
        <p14:creationId xmlns:p14="http://schemas.microsoft.com/office/powerpoint/2010/main" val="724659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3">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B98D0707-8F8F-B146-8C52-B561FD09177A}"/>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r="29012"/>
          <a:stretch/>
        </p:blipFill>
        <p:spPr>
          <a:xfrm>
            <a:off x="4053840" y="-40640"/>
            <a:ext cx="8138160" cy="6885691"/>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520146" y="848751"/>
            <a:ext cx="10025934" cy="1739433"/>
          </a:xfrm>
        </p:spPr>
        <p:txBody>
          <a:bodyPr anchor="b"/>
          <a:lstStyle>
            <a:lvl1pPr algn="l">
              <a:defRPr sz="6000">
                <a:solidFill>
                  <a:srgbClr val="53B058"/>
                </a:solidFill>
              </a:defRPr>
            </a:lvl1pPr>
          </a:lstStyle>
          <a:p>
            <a:r>
              <a:rPr lang="en-GB"/>
              <a:t>Title </a:t>
            </a:r>
            <a:br>
              <a:rPr lang="en-GB"/>
            </a:br>
            <a:r>
              <a:rPr lang="en-GB"/>
              <a:t>slide 3</a:t>
            </a:r>
            <a:endParaRPr lang="en-US"/>
          </a:p>
        </p:txBody>
      </p:sp>
      <p:sp>
        <p:nvSpPr>
          <p:cNvPr id="3" name="Subtitle 2">
            <a:extLst>
              <a:ext uri="{FF2B5EF4-FFF2-40B4-BE49-F238E27FC236}">
                <a16:creationId xmlns:a16="http://schemas.microsoft.com/office/drawing/2014/main" id="{6385A77F-4613-6A49-889D-044A5256C18D}"/>
              </a:ext>
            </a:extLst>
          </p:cNvPr>
          <p:cNvSpPr>
            <a:spLocks noGrp="1"/>
          </p:cNvSpPr>
          <p:nvPr>
            <p:ph type="subTitle" idx="1" hasCustomPrompt="1"/>
          </p:nvPr>
        </p:nvSpPr>
        <p:spPr>
          <a:xfrm>
            <a:off x="520147" y="2861475"/>
            <a:ext cx="10025933" cy="106314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if needed </a:t>
            </a:r>
            <a:endParaRPr lang="en-US"/>
          </a:p>
        </p:txBody>
      </p:sp>
      <p:pic>
        <p:nvPicPr>
          <p:cNvPr id="8" name="Picture 7" descr="Logo&#10;&#10;Description automatically generated with medium confidence">
            <a:extLst>
              <a:ext uri="{FF2B5EF4-FFF2-40B4-BE49-F238E27FC236}">
                <a16:creationId xmlns:a16="http://schemas.microsoft.com/office/drawing/2014/main" id="{3DBE9F0C-B0C1-364F-9445-D8318427712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8160" y="5212026"/>
            <a:ext cx="3402048" cy="1063140"/>
          </a:xfrm>
          <a:prstGeom prst="rect">
            <a:avLst/>
          </a:prstGeom>
        </p:spPr>
      </p:pic>
      <p:sp>
        <p:nvSpPr>
          <p:cNvPr id="6" name="TextBox 5">
            <a:extLst>
              <a:ext uri="{FF2B5EF4-FFF2-40B4-BE49-F238E27FC236}">
                <a16:creationId xmlns:a16="http://schemas.microsoft.com/office/drawing/2014/main" id="{69301A21-E7B2-3447-BA9B-2E25416FEAE5}"/>
              </a:ext>
            </a:extLst>
          </p:cNvPr>
          <p:cNvSpPr txBox="1"/>
          <p:nvPr userDrawn="1"/>
        </p:nvSpPr>
        <p:spPr>
          <a:xfrm>
            <a:off x="9540240" y="6571139"/>
            <a:ext cx="258064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kern="1200">
                <a:solidFill>
                  <a:schemeClr val="tx1"/>
                </a:solidFill>
                <a:effectLst/>
                <a:latin typeface="+mn-lt"/>
                <a:ea typeface="+mn-ea"/>
                <a:cs typeface="+mn-cs"/>
              </a:rPr>
              <a:t>© British Nutrition Foundation 2023 | nutrition.org.uk</a:t>
            </a:r>
          </a:p>
          <a:p>
            <a:pPr algn="l"/>
            <a:endParaRPr lang="en-US"/>
          </a:p>
        </p:txBody>
      </p:sp>
    </p:spTree>
    <p:extLst>
      <p:ext uri="{BB962C8B-B14F-4D97-AF65-F5344CB8AC3E}">
        <p14:creationId xmlns:p14="http://schemas.microsoft.com/office/powerpoint/2010/main" val="3011519591"/>
      </p:ext>
    </p:extLst>
  </p:cSld>
  <p:clrMapOvr>
    <a:masterClrMapping/>
  </p:clrMapOvr>
  <p:extLst>
    <p:ext uri="{DCECCB84-F9BA-43D5-87BE-67443E8EF086}">
      <p15:sldGuideLst xmlns:p15="http://schemas.microsoft.com/office/powerpoint/2012/main">
        <p15:guide id="1" orient="horz" pos="527"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plain">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31552112-1EDA-1348-9A06-E85F696280E5}"/>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10159" y="-1"/>
            <a:ext cx="12192000" cy="6870357"/>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2590799"/>
            <a:ext cx="12192000" cy="643155"/>
          </a:xfrm>
        </p:spPr>
        <p:txBody>
          <a:bodyPr anchor="b"/>
          <a:lstStyle>
            <a:lvl1pPr algn="ctr">
              <a:defRPr sz="4000">
                <a:solidFill>
                  <a:srgbClr val="53B058"/>
                </a:solidFill>
              </a:defRPr>
            </a:lvl1pPr>
          </a:lstStyle>
          <a:p>
            <a:r>
              <a:rPr lang="en-GB"/>
              <a:t>Section Divider: Plain</a:t>
            </a:r>
            <a:endParaRPr lang="en-US"/>
          </a:p>
        </p:txBody>
      </p:sp>
      <p:pic>
        <p:nvPicPr>
          <p:cNvPr id="6" name="Picture 5" descr="Icon&#10;&#10;Description automatically generated">
            <a:extLst>
              <a:ext uri="{FF2B5EF4-FFF2-40B4-BE49-F238E27FC236}">
                <a16:creationId xmlns:a16="http://schemas.microsoft.com/office/drawing/2014/main" id="{8F4F6C8F-7E06-2345-BC0E-0D391D5C91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7710" y="6057546"/>
            <a:ext cx="643155" cy="643155"/>
          </a:xfrm>
          <a:prstGeom prst="rect">
            <a:avLst/>
          </a:prstGeom>
        </p:spPr>
      </p:pic>
      <p:sp>
        <p:nvSpPr>
          <p:cNvPr id="3" name="TextBox 2">
            <a:extLst>
              <a:ext uri="{FF2B5EF4-FFF2-40B4-BE49-F238E27FC236}">
                <a16:creationId xmlns:a16="http://schemas.microsoft.com/office/drawing/2014/main" id="{50B190E9-2A10-12F8-9DCF-F59EA053CA10}"/>
              </a:ext>
            </a:extLst>
          </p:cNvPr>
          <p:cNvSpPr txBox="1"/>
          <p:nvPr userDrawn="1"/>
        </p:nvSpPr>
        <p:spPr>
          <a:xfrm>
            <a:off x="132079" y="6553273"/>
            <a:ext cx="1036139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2022		www.nutrition.org.uk		www.foodafactoflife.org.uk</a:t>
            </a:r>
          </a:p>
          <a:p>
            <a:pPr algn="l"/>
            <a:endParaRPr lang="en-US"/>
          </a:p>
        </p:txBody>
      </p:sp>
    </p:spTree>
    <p:extLst>
      <p:ext uri="{BB962C8B-B14F-4D97-AF65-F5344CB8AC3E}">
        <p14:creationId xmlns:p14="http://schemas.microsoft.com/office/powerpoint/2010/main" val="1784744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Blocks">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5AB137F7-4470-674A-B763-E69F613E298B}"/>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a:stretch/>
        </p:blipFill>
        <p:spPr>
          <a:xfrm>
            <a:off x="-13169" y="0"/>
            <a:ext cx="12192000" cy="6870357"/>
          </a:xfrm>
          <a:prstGeom prst="rect">
            <a:avLst/>
          </a:prstGeom>
        </p:spPr>
      </p:pic>
      <p:sp>
        <p:nvSpPr>
          <p:cNvPr id="4" name="Title 1">
            <a:extLst>
              <a:ext uri="{FF2B5EF4-FFF2-40B4-BE49-F238E27FC236}">
                <a16:creationId xmlns:a16="http://schemas.microsoft.com/office/drawing/2014/main" id="{CFEAB991-7420-4B4E-9529-11ABD233828D}"/>
              </a:ext>
            </a:extLst>
          </p:cNvPr>
          <p:cNvSpPr>
            <a:spLocks noGrp="1"/>
          </p:cNvSpPr>
          <p:nvPr>
            <p:ph type="ctrTitle" hasCustomPrompt="1"/>
          </p:nvPr>
        </p:nvSpPr>
        <p:spPr>
          <a:xfrm>
            <a:off x="0" y="2590799"/>
            <a:ext cx="12192000" cy="643155"/>
          </a:xfrm>
        </p:spPr>
        <p:txBody>
          <a:bodyPr anchor="b"/>
          <a:lstStyle>
            <a:lvl1pPr algn="ctr">
              <a:defRPr sz="4000">
                <a:solidFill>
                  <a:schemeClr val="tx1"/>
                </a:solidFill>
              </a:defRPr>
            </a:lvl1pPr>
          </a:lstStyle>
          <a:p>
            <a:r>
              <a:rPr lang="en-GB"/>
              <a:t>Section Divider: Blocks</a:t>
            </a:r>
            <a:endParaRPr lang="en-US"/>
          </a:p>
        </p:txBody>
      </p:sp>
      <p:pic>
        <p:nvPicPr>
          <p:cNvPr id="8" name="Picture 7" descr="A picture containing drawing&#10;&#10;Description automatically generated">
            <a:extLst>
              <a:ext uri="{FF2B5EF4-FFF2-40B4-BE49-F238E27FC236}">
                <a16:creationId xmlns:a16="http://schemas.microsoft.com/office/drawing/2014/main" id="{E0A7485E-FABC-9C45-807C-45B10991B7A0}"/>
              </a:ext>
            </a:extLst>
          </p:cNvPr>
          <p:cNvPicPr>
            <a:picLocks noChangeAspect="1"/>
          </p:cNvPicPr>
          <p:nvPr userDrawn="1"/>
        </p:nvPicPr>
        <p:blipFill>
          <a:blip r:embed="rId3"/>
          <a:stretch>
            <a:fillRect/>
          </a:stretch>
        </p:blipFill>
        <p:spPr>
          <a:xfrm>
            <a:off x="70339" y="4994031"/>
            <a:ext cx="12024984" cy="1875692"/>
          </a:xfrm>
          <a:prstGeom prst="rect">
            <a:avLst/>
          </a:prstGeom>
        </p:spPr>
      </p:pic>
      <p:pic>
        <p:nvPicPr>
          <p:cNvPr id="3" name="Picture 2" descr="Icon&#10;&#10;Description automatically generated">
            <a:extLst>
              <a:ext uri="{FF2B5EF4-FFF2-40B4-BE49-F238E27FC236}">
                <a16:creationId xmlns:a16="http://schemas.microsoft.com/office/drawing/2014/main" id="{220313A8-413D-A444-A021-CB153809DAF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423329" y="275411"/>
            <a:ext cx="534991" cy="534991"/>
          </a:xfrm>
          <a:prstGeom prst="rect">
            <a:avLst/>
          </a:prstGeom>
        </p:spPr>
      </p:pic>
      <p:sp>
        <p:nvSpPr>
          <p:cNvPr id="9" name="TextBox 8">
            <a:extLst>
              <a:ext uri="{FF2B5EF4-FFF2-40B4-BE49-F238E27FC236}">
                <a16:creationId xmlns:a16="http://schemas.microsoft.com/office/drawing/2014/main" id="{4E944D1F-16E2-1C42-BC01-40BDA1B0C498}"/>
              </a:ext>
            </a:extLst>
          </p:cNvPr>
          <p:cNvSpPr txBox="1"/>
          <p:nvPr userDrawn="1"/>
        </p:nvSpPr>
        <p:spPr>
          <a:xfrm>
            <a:off x="132079" y="6553273"/>
            <a:ext cx="3271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bg1"/>
                </a:solidFill>
                <a:effectLst/>
                <a:latin typeface="+mn-lt"/>
                <a:ea typeface="+mn-ea"/>
                <a:cs typeface="+mn-cs"/>
              </a:rPr>
              <a:t>© British Nutrition Foundation 2022 | nutrition.org.uk</a:t>
            </a:r>
          </a:p>
          <a:p>
            <a:pPr algn="l"/>
            <a:endParaRPr lang="en-US" sz="1000"/>
          </a:p>
        </p:txBody>
      </p:sp>
    </p:spTree>
    <p:extLst>
      <p:ext uri="{BB962C8B-B14F-4D97-AF65-F5344CB8AC3E}">
        <p14:creationId xmlns:p14="http://schemas.microsoft.com/office/powerpoint/2010/main" val="759517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divider green">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A7948B9-E2D7-0C46-BBD5-8A8901B485E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4509"/>
          <a:stretch/>
        </p:blipFill>
        <p:spPr>
          <a:xfrm>
            <a:off x="0" y="0"/>
            <a:ext cx="12192000" cy="6878319"/>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2590799"/>
            <a:ext cx="12192000" cy="643155"/>
          </a:xfrm>
        </p:spPr>
        <p:txBody>
          <a:bodyPr anchor="b"/>
          <a:lstStyle>
            <a:lvl1pPr algn="ctr">
              <a:defRPr sz="4000">
                <a:solidFill>
                  <a:schemeClr val="bg1"/>
                </a:solidFill>
              </a:defRPr>
            </a:lvl1pPr>
          </a:lstStyle>
          <a:p>
            <a:r>
              <a:rPr lang="en-GB"/>
              <a:t>Section Divider: Green</a:t>
            </a:r>
            <a:endParaRPr lang="en-US"/>
          </a:p>
        </p:txBody>
      </p:sp>
      <p:sp>
        <p:nvSpPr>
          <p:cNvPr id="5" name="TextBox 4">
            <a:extLst>
              <a:ext uri="{FF2B5EF4-FFF2-40B4-BE49-F238E27FC236}">
                <a16:creationId xmlns:a16="http://schemas.microsoft.com/office/drawing/2014/main" id="{C500FF99-9F59-0540-BF93-0DA39ED3074D}"/>
              </a:ext>
            </a:extLst>
          </p:cNvPr>
          <p:cNvSpPr txBox="1"/>
          <p:nvPr userDrawn="1"/>
        </p:nvSpPr>
        <p:spPr>
          <a:xfrm>
            <a:off x="132079" y="6553273"/>
            <a:ext cx="3271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bg1"/>
                </a:solidFill>
                <a:effectLst/>
                <a:latin typeface="+mn-lt"/>
                <a:ea typeface="+mn-ea"/>
                <a:cs typeface="+mn-cs"/>
              </a:rPr>
              <a:t>© British Nutrition Foundation 2022 | nutrition.org.uk</a:t>
            </a:r>
          </a:p>
          <a:p>
            <a:pPr algn="l"/>
            <a:endParaRPr lang="en-US" sz="1000"/>
          </a:p>
        </p:txBody>
      </p:sp>
      <p:pic>
        <p:nvPicPr>
          <p:cNvPr id="6" name="Picture 5" descr="Icon&#10;&#10;Description automatically generated">
            <a:extLst>
              <a:ext uri="{FF2B5EF4-FFF2-40B4-BE49-F238E27FC236}">
                <a16:creationId xmlns:a16="http://schemas.microsoft.com/office/drawing/2014/main" id="{A06CF6AA-2ABC-A442-9DCD-CD50B26D3CA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5486" y="6047718"/>
            <a:ext cx="643155" cy="643155"/>
          </a:xfrm>
          <a:prstGeom prst="rect">
            <a:avLst/>
          </a:prstGeom>
        </p:spPr>
      </p:pic>
    </p:spTree>
    <p:extLst>
      <p:ext uri="{BB962C8B-B14F-4D97-AF65-F5344CB8AC3E}">
        <p14:creationId xmlns:p14="http://schemas.microsoft.com/office/powerpoint/2010/main" val="376271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ection divider tan">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1B6609C-F2CE-8D4A-8125-64CCCDB288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78320"/>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2590799"/>
            <a:ext cx="12192000" cy="643155"/>
          </a:xfrm>
        </p:spPr>
        <p:txBody>
          <a:bodyPr anchor="b"/>
          <a:lstStyle>
            <a:lvl1pPr algn="ctr">
              <a:defRPr sz="4000">
                <a:solidFill>
                  <a:schemeClr val="bg1"/>
                </a:solidFill>
              </a:defRPr>
            </a:lvl1pPr>
          </a:lstStyle>
          <a:p>
            <a:r>
              <a:rPr lang="en-GB"/>
              <a:t>Section Divider: Tan</a:t>
            </a:r>
            <a:endParaRPr lang="en-US"/>
          </a:p>
        </p:txBody>
      </p:sp>
      <p:sp>
        <p:nvSpPr>
          <p:cNvPr id="8" name="TextBox 7">
            <a:extLst>
              <a:ext uri="{FF2B5EF4-FFF2-40B4-BE49-F238E27FC236}">
                <a16:creationId xmlns:a16="http://schemas.microsoft.com/office/drawing/2014/main" id="{42E67CE2-3041-1547-9F0B-C855A7A3F576}"/>
              </a:ext>
            </a:extLst>
          </p:cNvPr>
          <p:cNvSpPr txBox="1"/>
          <p:nvPr userDrawn="1"/>
        </p:nvSpPr>
        <p:spPr>
          <a:xfrm>
            <a:off x="132079" y="6553273"/>
            <a:ext cx="3271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bg1"/>
                </a:solidFill>
                <a:effectLst/>
                <a:latin typeface="+mn-lt"/>
                <a:ea typeface="+mn-ea"/>
                <a:cs typeface="+mn-cs"/>
              </a:rPr>
              <a:t>© British Nutrition Foundation 2022 | nutrition.org.uk</a:t>
            </a:r>
          </a:p>
          <a:p>
            <a:pPr algn="l"/>
            <a:endParaRPr lang="en-US" sz="1000"/>
          </a:p>
        </p:txBody>
      </p:sp>
      <p:pic>
        <p:nvPicPr>
          <p:cNvPr id="9" name="Picture 8" descr="Icon&#10;&#10;Description automatically generated">
            <a:extLst>
              <a:ext uri="{FF2B5EF4-FFF2-40B4-BE49-F238E27FC236}">
                <a16:creationId xmlns:a16="http://schemas.microsoft.com/office/drawing/2014/main" id="{22E77DFA-D338-1E4E-9FCD-DFD64BA6C3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5486" y="6047718"/>
            <a:ext cx="643155" cy="643155"/>
          </a:xfrm>
          <a:prstGeom prst="rect">
            <a:avLst/>
          </a:prstGeom>
        </p:spPr>
      </p:pic>
    </p:spTree>
    <p:extLst>
      <p:ext uri="{BB962C8B-B14F-4D97-AF65-F5344CB8AC3E}">
        <p14:creationId xmlns:p14="http://schemas.microsoft.com/office/powerpoint/2010/main" val="2314529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divider yellow">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485F87BC-EFDD-D244-85B2-858EE64E201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347200" cy="6858000"/>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2590799"/>
            <a:ext cx="12192000" cy="643155"/>
          </a:xfrm>
        </p:spPr>
        <p:txBody>
          <a:bodyPr anchor="b"/>
          <a:lstStyle>
            <a:lvl1pPr algn="ctr">
              <a:defRPr sz="4000">
                <a:solidFill>
                  <a:schemeClr val="tx1"/>
                </a:solidFill>
              </a:defRPr>
            </a:lvl1pPr>
          </a:lstStyle>
          <a:p>
            <a:r>
              <a:rPr lang="en-GB"/>
              <a:t>Section Divider: Yellow</a:t>
            </a:r>
            <a:endParaRPr lang="en-US"/>
          </a:p>
        </p:txBody>
      </p:sp>
      <p:sp>
        <p:nvSpPr>
          <p:cNvPr id="8" name="TextBox 7">
            <a:extLst>
              <a:ext uri="{FF2B5EF4-FFF2-40B4-BE49-F238E27FC236}">
                <a16:creationId xmlns:a16="http://schemas.microsoft.com/office/drawing/2014/main" id="{FD2E68D0-1A0A-0841-8342-AD55AE73F016}"/>
              </a:ext>
            </a:extLst>
          </p:cNvPr>
          <p:cNvSpPr txBox="1"/>
          <p:nvPr userDrawn="1"/>
        </p:nvSpPr>
        <p:spPr>
          <a:xfrm>
            <a:off x="132079" y="6553273"/>
            <a:ext cx="3271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tx1"/>
                </a:solidFill>
                <a:effectLst/>
                <a:latin typeface="+mn-lt"/>
                <a:ea typeface="+mn-ea"/>
                <a:cs typeface="+mn-cs"/>
              </a:rPr>
              <a:t>© British Nutrition Foundation 2022 | nutrition.org.uk</a:t>
            </a:r>
          </a:p>
          <a:p>
            <a:pPr algn="l"/>
            <a:endParaRPr lang="en-US" sz="1000"/>
          </a:p>
        </p:txBody>
      </p:sp>
      <p:pic>
        <p:nvPicPr>
          <p:cNvPr id="9" name="Picture 8" descr="Icon&#10;&#10;Description automatically generated">
            <a:extLst>
              <a:ext uri="{FF2B5EF4-FFF2-40B4-BE49-F238E27FC236}">
                <a16:creationId xmlns:a16="http://schemas.microsoft.com/office/drawing/2014/main" id="{1D5AF871-7C29-084E-8C12-C2368388D5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5486" y="6047718"/>
            <a:ext cx="643155" cy="643155"/>
          </a:xfrm>
          <a:prstGeom prst="rect">
            <a:avLst/>
          </a:prstGeom>
        </p:spPr>
      </p:pic>
    </p:spTree>
    <p:extLst>
      <p:ext uri="{BB962C8B-B14F-4D97-AF65-F5344CB8AC3E}">
        <p14:creationId xmlns:p14="http://schemas.microsoft.com/office/powerpoint/2010/main" val="445033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ection divider blue">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3349783A-3F3D-2048-A533-417AE864E6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863"/>
          <a:stretch/>
        </p:blipFill>
        <p:spPr>
          <a:xfrm>
            <a:off x="0" y="-54429"/>
            <a:ext cx="12192000" cy="6912429"/>
          </a:xfrm>
          <a:prstGeom prst="rect">
            <a:avLst/>
          </a:prstGeom>
        </p:spPr>
      </p:pic>
      <p:sp>
        <p:nvSpPr>
          <p:cNvPr id="2" name="Title 1">
            <a:extLst>
              <a:ext uri="{FF2B5EF4-FFF2-40B4-BE49-F238E27FC236}">
                <a16:creationId xmlns:a16="http://schemas.microsoft.com/office/drawing/2014/main" id="{0A5BB7FF-0181-5642-9A5C-C34FEA97075A}"/>
              </a:ext>
            </a:extLst>
          </p:cNvPr>
          <p:cNvSpPr>
            <a:spLocks noGrp="1"/>
          </p:cNvSpPr>
          <p:nvPr>
            <p:ph type="ctrTitle" hasCustomPrompt="1"/>
          </p:nvPr>
        </p:nvSpPr>
        <p:spPr>
          <a:xfrm>
            <a:off x="0" y="2590799"/>
            <a:ext cx="12192000" cy="643155"/>
          </a:xfrm>
        </p:spPr>
        <p:txBody>
          <a:bodyPr anchor="b"/>
          <a:lstStyle>
            <a:lvl1pPr algn="ctr">
              <a:defRPr sz="4000">
                <a:solidFill>
                  <a:schemeClr val="bg1"/>
                </a:solidFill>
              </a:defRPr>
            </a:lvl1pPr>
          </a:lstStyle>
          <a:p>
            <a:r>
              <a:rPr lang="en-GB"/>
              <a:t>Section Divider: Blue</a:t>
            </a:r>
            <a:endParaRPr lang="en-US"/>
          </a:p>
        </p:txBody>
      </p:sp>
      <p:sp>
        <p:nvSpPr>
          <p:cNvPr id="8" name="TextBox 7">
            <a:extLst>
              <a:ext uri="{FF2B5EF4-FFF2-40B4-BE49-F238E27FC236}">
                <a16:creationId xmlns:a16="http://schemas.microsoft.com/office/drawing/2014/main" id="{DDCF2284-C5F6-F247-990C-4AF26C41B122}"/>
              </a:ext>
            </a:extLst>
          </p:cNvPr>
          <p:cNvSpPr txBox="1"/>
          <p:nvPr userDrawn="1"/>
        </p:nvSpPr>
        <p:spPr>
          <a:xfrm>
            <a:off x="132079" y="6553273"/>
            <a:ext cx="3271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kern="1200">
                <a:solidFill>
                  <a:schemeClr val="bg1"/>
                </a:solidFill>
                <a:effectLst/>
                <a:latin typeface="+mn-lt"/>
                <a:ea typeface="+mn-ea"/>
                <a:cs typeface="+mn-cs"/>
              </a:rPr>
              <a:t>© British Nutrition Foundation 2022 | nutrition.org.uk</a:t>
            </a:r>
          </a:p>
          <a:p>
            <a:pPr algn="l"/>
            <a:endParaRPr lang="en-US" sz="1000"/>
          </a:p>
        </p:txBody>
      </p:sp>
      <p:pic>
        <p:nvPicPr>
          <p:cNvPr id="9" name="Picture 8" descr="Icon&#10;&#10;Description automatically generated">
            <a:extLst>
              <a:ext uri="{FF2B5EF4-FFF2-40B4-BE49-F238E27FC236}">
                <a16:creationId xmlns:a16="http://schemas.microsoft.com/office/drawing/2014/main" id="{9E6954E2-285B-2B47-92D3-F16E53FA2A5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35486" y="6047718"/>
            <a:ext cx="643155" cy="643155"/>
          </a:xfrm>
          <a:prstGeom prst="rect">
            <a:avLst/>
          </a:prstGeom>
        </p:spPr>
      </p:pic>
    </p:spTree>
    <p:extLst>
      <p:ext uri="{BB962C8B-B14F-4D97-AF65-F5344CB8AC3E}">
        <p14:creationId xmlns:p14="http://schemas.microsoft.com/office/powerpoint/2010/main" val="2672579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6C4D72-AE0F-FE4B-B6A5-4581A0B2D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4E3A59-2058-7442-9528-A596EE7C5F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E8C908-3946-184B-98CF-F23A68BC41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264A9D-E9B5-7A42-A727-3F19B36C0956}" type="datetimeFigureOut">
              <a:rPr lang="en-US" smtClean="0"/>
              <a:t>2/8/2023</a:t>
            </a:fld>
            <a:endParaRPr lang="en-US"/>
          </a:p>
        </p:txBody>
      </p:sp>
      <p:sp>
        <p:nvSpPr>
          <p:cNvPr id="5" name="Footer Placeholder 4">
            <a:extLst>
              <a:ext uri="{FF2B5EF4-FFF2-40B4-BE49-F238E27FC236}">
                <a16:creationId xmlns:a16="http://schemas.microsoft.com/office/drawing/2014/main" id="{EA50DA2C-8883-AF4F-98A4-CB3E52833C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6AD9E1-5C2C-4043-83EB-2BF8C8F736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F97D5-0B3E-114F-A06B-FEADF0846DF3}" type="slidenum">
              <a:rPr lang="en-US" smtClean="0"/>
              <a:t>‹#›</a:t>
            </a:fld>
            <a:endParaRPr lang="en-US"/>
          </a:p>
        </p:txBody>
      </p:sp>
    </p:spTree>
    <p:extLst>
      <p:ext uri="{BB962C8B-B14F-4D97-AF65-F5344CB8AC3E}">
        <p14:creationId xmlns:p14="http://schemas.microsoft.com/office/powerpoint/2010/main" val="1040954479"/>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62" r:id="rId4"/>
    <p:sldLayoutId id="2147483663" r:id="rId5"/>
    <p:sldLayoutId id="2147483674" r:id="rId6"/>
    <p:sldLayoutId id="2147483677" r:id="rId7"/>
    <p:sldLayoutId id="2147483675" r:id="rId8"/>
    <p:sldLayoutId id="2147483678" r:id="rId9"/>
    <p:sldLayoutId id="2147483679" r:id="rId10"/>
    <p:sldLayoutId id="2147483664" r:id="rId11"/>
    <p:sldLayoutId id="2147483687" r:id="rId12"/>
    <p:sldLayoutId id="2147483666" r:id="rId13"/>
    <p:sldLayoutId id="2147483670" r:id="rId14"/>
    <p:sldLayoutId id="2147483681" r:id="rId15"/>
    <p:sldLayoutId id="2147483682" r:id="rId16"/>
    <p:sldLayoutId id="2147483665" r:id="rId17"/>
    <p:sldLayoutId id="2147483683" r:id="rId18"/>
    <p:sldLayoutId id="2147483680" r:id="rId19"/>
    <p:sldLayoutId id="2147483684" r:id="rId20"/>
    <p:sldLayoutId id="2147483685" r:id="rId21"/>
    <p:sldLayoutId id="2147483686" r:id="rId22"/>
    <p:sldLayoutId id="2147483673" r:id="rId23"/>
    <p:sldLayoutId id="2147483667" r:id="rId24"/>
    <p:sldLayoutId id="2147483668" r:id="rId25"/>
    <p:sldLayoutId id="2147483669" r:id="rId26"/>
    <p:sldLayoutId id="2147483671" r:id="rId27"/>
    <p:sldLayoutId id="2147483655" r:id="rId28"/>
  </p:sldLayoutIdLst>
  <p:txStyles>
    <p:titleStyle>
      <a:lvl1pPr algn="l" defTabSz="914400" rtl="0" eaLnBrk="1" latinLnBrk="0" hangingPunct="1">
        <a:lnSpc>
          <a:spcPct val="90000"/>
        </a:lnSpc>
        <a:spcBef>
          <a:spcPct val="0"/>
        </a:spcBef>
        <a:buNone/>
        <a:defRPr sz="4400" b="0" i="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digital.nhs.uk/data-and-information/publications/statistical/statistics-on-obesity-physical-activity-and-diet/england-2020"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healthsurvey.hscic.gov.uk/data-visualisation/data-visualisation/explore-the-trends/fruit-vegetables.aspx?type=child" TargetMode="External"/><Relationship Id="rId7" Type="http://schemas.openxmlformats.org/officeDocument/2006/relationships/image" Target="../media/image23.sv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hyperlink" Target="https://www.ncbi.nlm.nih.gov/pmc/articles/PMC6265851/" TargetMode="External"/><Relationship Id="rId10" Type="http://schemas.openxmlformats.org/officeDocument/2006/relationships/image" Target="../media/image26.png"/><Relationship Id="rId4" Type="http://schemas.openxmlformats.org/officeDocument/2006/relationships/hyperlink" Target="https://www.nhs.uk/live-well/eat-well/how-to-get-more-fibre-into-your-diet/" TargetMode="External"/><Relationship Id="rId9"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hyperlink" Target="https://www.gov.uk/government/statistics/ndns-results-from-years-9-to-11-2016-to-2017-and-2018-to-2019" TargetMode="External"/><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8" Type="http://schemas.openxmlformats.org/officeDocument/2006/relationships/hyperlink" Target="https://www.ncbi.nlm.nih.gov/pmc/articles/PMC4791473/" TargetMode="External"/><Relationship Id="rId3" Type="http://schemas.openxmlformats.org/officeDocument/2006/relationships/image" Target="../media/image29.png"/><Relationship Id="rId7" Type="http://schemas.openxmlformats.org/officeDocument/2006/relationships/image" Target="../media/image33.sv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hyperlink" Target="https://www.nhs.uk/conditions/vitamins-and-minerals/vitamin-d/"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hyperlink" Target="http://www.foodafactoflife.org.uk/" TargetMode="External"/><Relationship Id="rId2" Type="http://schemas.openxmlformats.org/officeDocument/2006/relationships/image" Target="../media/image36.png"/><Relationship Id="rId1" Type="http://schemas.openxmlformats.org/officeDocument/2006/relationships/slideLayout" Target="../slideLayouts/slideLayout15.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1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s://www.foodafactoflife.org.uk/professional-development/ppd-toolkit/primary/food-teaching-progression-5-11-year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image" Target="../media/image53.png"/><Relationship Id="rId21" Type="http://schemas.openxmlformats.org/officeDocument/2006/relationships/image" Target="../media/image71.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image" Target="../media/image52.png"/><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15.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22.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image" Target="../media/image72.png"/><Relationship Id="rId16" Type="http://schemas.openxmlformats.org/officeDocument/2006/relationships/image" Target="../media/image86.png"/><Relationship Id="rId1" Type="http://schemas.openxmlformats.org/officeDocument/2006/relationships/slideLayout" Target="../slideLayouts/slideLayout15.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www.foodafactoflife.org.uk/5-7-years/activity-packs-5-7-years/primary-food-projects-5-7-years/" TargetMode="Externa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8" Type="http://schemas.openxmlformats.org/officeDocument/2006/relationships/hyperlink" Target="http://www.foodafactoflife.org.uk/" TargetMode="External"/><Relationship Id="rId3" Type="http://schemas.openxmlformats.org/officeDocument/2006/relationships/image" Target="../media/image90.jpeg"/><Relationship Id="rId7" Type="http://schemas.openxmlformats.org/officeDocument/2006/relationships/image" Target="../media/image94.png"/><Relationship Id="rId2" Type="http://schemas.openxmlformats.org/officeDocument/2006/relationships/image" Target="../media/image89.jpeg"/><Relationship Id="rId1" Type="http://schemas.openxmlformats.org/officeDocument/2006/relationships/slideLayout" Target="../slideLayouts/slideLayout15.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jpeg"/></Relationships>
</file>

<file path=ppt/slides/_rels/slide2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6.png"/><Relationship Id="rId7" Type="http://schemas.openxmlformats.org/officeDocument/2006/relationships/image" Target="../media/image98.png"/><Relationship Id="rId2" Type="http://schemas.openxmlformats.org/officeDocument/2006/relationships/image" Target="../media/image95.png"/><Relationship Id="rId1" Type="http://schemas.openxmlformats.org/officeDocument/2006/relationships/slideLayout" Target="../slideLayouts/slideLayout15.xml"/><Relationship Id="rId6" Type="http://schemas.openxmlformats.org/officeDocument/2006/relationships/hyperlink" Target="https://explorefood.foodafactoflife.org.uk/" TargetMode="External"/><Relationship Id="rId11" Type="http://schemas.openxmlformats.org/officeDocument/2006/relationships/image" Target="../media/image102.png"/><Relationship Id="rId5" Type="http://schemas.openxmlformats.org/officeDocument/2006/relationships/hyperlink" Target="https://www.foodafactoflife.org.uk/7-11-years/activity-packs/fibre-activity-pack/" TargetMode="External"/><Relationship Id="rId10" Type="http://schemas.openxmlformats.org/officeDocument/2006/relationships/image" Target="../media/image101.png"/><Relationship Id="rId4" Type="http://schemas.openxmlformats.org/officeDocument/2006/relationships/image" Target="../media/image97.png"/><Relationship Id="rId9" Type="http://schemas.openxmlformats.org/officeDocument/2006/relationships/image" Target="../media/image100.png"/></Relationships>
</file>

<file path=ppt/slides/_rels/slide2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hyperlink" Target="https://www.foodafactoflife.org.uk/7-11-years/activity-packs/victorians-thematic-pack/" TargetMode="External"/><Relationship Id="rId1" Type="http://schemas.openxmlformats.org/officeDocument/2006/relationships/slideLayout" Target="../slideLayouts/slideLayout15.xml"/><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28.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hyperlink" Target="https://www.foodafactoflife.org.uk/7-11-years/activity-packs/space-thematic-pack/" TargetMode="External"/><Relationship Id="rId1" Type="http://schemas.openxmlformats.org/officeDocument/2006/relationships/slideLayout" Target="../slideLayouts/slideLayout15.xml"/><Relationship Id="rId6" Type="http://schemas.openxmlformats.org/officeDocument/2006/relationships/image" Target="../media/image114.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s>
</file>

<file path=ppt/slides/_rels/slide29.xml.rels><?xml version="1.0" encoding="UTF-8" standalone="yes"?>
<Relationships xmlns="http://schemas.openxmlformats.org/package/2006/relationships"><Relationship Id="rId3" Type="http://schemas.openxmlformats.org/officeDocument/2006/relationships/hyperlink" Target="https://twitter.com/foodafactoflife" TargetMode="External"/><Relationship Id="rId2" Type="http://schemas.openxmlformats.org/officeDocument/2006/relationships/hyperlink" Target="http://www.foodafactoflife.org.uk/" TargetMode="External"/><Relationship Id="rId1" Type="http://schemas.openxmlformats.org/officeDocument/2006/relationships/slideLayout" Target="../slideLayouts/slideLayout15.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hyperlink" Target="mailto:education@nutrition.org.uk"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hyperlink" Target="https://www.thelancet.com/journals/lanchi/article/PIIS2352-4642(19)30404-3/fulltext" TargetMode="External"/><Relationship Id="rId4" Type="http://schemas.openxmlformats.org/officeDocument/2006/relationships/hyperlink" Target="https://www.nutrition.org.uk/life-stages/teenagers/growth-a-teenage-lifestyle/top-healthy-eating-tips-for-teen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1674F-D3DB-9C4A-887A-D21ADA091C1C}"/>
              </a:ext>
            </a:extLst>
          </p:cNvPr>
          <p:cNvSpPr>
            <a:spLocks noGrp="1"/>
          </p:cNvSpPr>
          <p:nvPr>
            <p:ph type="ctrTitle"/>
          </p:nvPr>
        </p:nvSpPr>
        <p:spPr>
          <a:xfrm>
            <a:off x="411090" y="1397415"/>
            <a:ext cx="10041592" cy="2324828"/>
          </a:xfrm>
        </p:spPr>
        <p:txBody>
          <a:bodyPr>
            <a:normAutofit/>
          </a:bodyPr>
          <a:lstStyle/>
          <a:p>
            <a:r>
              <a:rPr lang="en-GB" sz="3500" b="1">
                <a:solidFill>
                  <a:srgbClr val="53B058"/>
                </a:solidFill>
              </a:rPr>
              <a:t>Food education in primary curricula across the UK</a:t>
            </a:r>
            <a:br>
              <a:rPr lang="en-US" sz="3500">
                <a:solidFill>
                  <a:srgbClr val="53B058"/>
                </a:solidFill>
              </a:rPr>
            </a:br>
            <a:endParaRPr lang="en-US" sz="3500">
              <a:solidFill>
                <a:srgbClr val="53B058"/>
              </a:solidFill>
              <a:highlight>
                <a:srgbClr val="FFFF00"/>
              </a:highlight>
            </a:endParaRPr>
          </a:p>
        </p:txBody>
      </p:sp>
      <p:sp>
        <p:nvSpPr>
          <p:cNvPr id="3" name="Subtitle 2">
            <a:extLst>
              <a:ext uri="{FF2B5EF4-FFF2-40B4-BE49-F238E27FC236}">
                <a16:creationId xmlns:a16="http://schemas.microsoft.com/office/drawing/2014/main" id="{A71048B5-F307-A244-8D81-9CDADDD01303}"/>
              </a:ext>
            </a:extLst>
          </p:cNvPr>
          <p:cNvSpPr>
            <a:spLocks noGrp="1"/>
          </p:cNvSpPr>
          <p:nvPr>
            <p:ph type="subTitle" idx="1"/>
          </p:nvPr>
        </p:nvSpPr>
        <p:spPr>
          <a:xfrm>
            <a:off x="520147" y="3839690"/>
            <a:ext cx="8829419" cy="1174099"/>
          </a:xfrm>
        </p:spPr>
        <p:txBody>
          <a:bodyPr>
            <a:normAutofit/>
          </a:bodyPr>
          <a:lstStyle/>
          <a:p>
            <a:r>
              <a:rPr lang="en-US" sz="2000"/>
              <a:t>Claire Theobald, Education Services Manager</a:t>
            </a:r>
            <a:br>
              <a:rPr lang="en-US" sz="2000"/>
            </a:br>
            <a:r>
              <a:rPr lang="en-GB" sz="2000"/>
              <a:t>Ewen Trafford, Nutrition Education Officer</a:t>
            </a:r>
            <a:endParaRPr lang="en-US" sz="2000"/>
          </a:p>
        </p:txBody>
      </p:sp>
    </p:spTree>
    <p:extLst>
      <p:ext uri="{BB962C8B-B14F-4D97-AF65-F5344CB8AC3E}">
        <p14:creationId xmlns:p14="http://schemas.microsoft.com/office/powerpoint/2010/main" val="281221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ACDEE-8538-9B43-92FD-3AB6B23557E3}"/>
              </a:ext>
            </a:extLst>
          </p:cNvPr>
          <p:cNvSpPr>
            <a:spLocks noGrp="1"/>
          </p:cNvSpPr>
          <p:nvPr>
            <p:ph type="ctrTitle"/>
          </p:nvPr>
        </p:nvSpPr>
        <p:spPr/>
        <p:txBody>
          <a:bodyPr/>
          <a:lstStyle/>
          <a:p>
            <a:r>
              <a:rPr lang="en-US"/>
              <a:t>Health status in children and young people</a:t>
            </a:r>
          </a:p>
        </p:txBody>
      </p:sp>
      <p:sp>
        <p:nvSpPr>
          <p:cNvPr id="3" name="Text Placeholder 2">
            <a:extLst>
              <a:ext uri="{FF2B5EF4-FFF2-40B4-BE49-F238E27FC236}">
                <a16:creationId xmlns:a16="http://schemas.microsoft.com/office/drawing/2014/main" id="{1F96253D-5673-9945-A236-0FC89174D34B}"/>
              </a:ext>
            </a:extLst>
          </p:cNvPr>
          <p:cNvSpPr>
            <a:spLocks noGrp="1"/>
          </p:cNvSpPr>
          <p:nvPr>
            <p:ph type="body" sz="quarter" idx="10"/>
          </p:nvPr>
        </p:nvSpPr>
        <p:spPr>
          <a:xfrm>
            <a:off x="754611" y="2171524"/>
            <a:ext cx="2438400" cy="1094395"/>
          </a:xfrm>
        </p:spPr>
        <p:txBody>
          <a:bodyPr>
            <a:noAutofit/>
          </a:bodyPr>
          <a:lstStyle/>
          <a:p>
            <a:pPr>
              <a:lnSpc>
                <a:spcPct val="100000"/>
              </a:lnSpc>
            </a:pPr>
            <a:r>
              <a:rPr lang="en-US" sz="5400" b="1">
                <a:solidFill>
                  <a:schemeClr val="accent1"/>
                </a:solidFill>
              </a:rPr>
              <a:t>1 in 5 </a:t>
            </a:r>
          </a:p>
        </p:txBody>
      </p:sp>
      <p:sp>
        <p:nvSpPr>
          <p:cNvPr id="4" name="Text Placeholder 3">
            <a:extLst>
              <a:ext uri="{FF2B5EF4-FFF2-40B4-BE49-F238E27FC236}">
                <a16:creationId xmlns:a16="http://schemas.microsoft.com/office/drawing/2014/main" id="{F36A95B8-CE64-9B44-A812-2885846E0A12}"/>
              </a:ext>
            </a:extLst>
          </p:cNvPr>
          <p:cNvSpPr>
            <a:spLocks noGrp="1"/>
          </p:cNvSpPr>
          <p:nvPr>
            <p:ph type="body" sz="quarter" idx="11"/>
          </p:nvPr>
        </p:nvSpPr>
        <p:spPr>
          <a:xfrm>
            <a:off x="808891" y="1453362"/>
            <a:ext cx="10589793" cy="375651"/>
          </a:xfrm>
        </p:spPr>
        <p:txBody>
          <a:bodyPr/>
          <a:lstStyle/>
          <a:p>
            <a:r>
              <a:rPr lang="en-US"/>
              <a:t>Overweight, Obesity and Physical Activity</a:t>
            </a:r>
          </a:p>
        </p:txBody>
      </p:sp>
      <p:grpSp>
        <p:nvGrpSpPr>
          <p:cNvPr id="8" name="Group 7">
            <a:extLst>
              <a:ext uri="{FF2B5EF4-FFF2-40B4-BE49-F238E27FC236}">
                <a16:creationId xmlns:a16="http://schemas.microsoft.com/office/drawing/2014/main" id="{D1C8BA4C-439D-4059-B30E-E229606CB898}"/>
              </a:ext>
            </a:extLst>
          </p:cNvPr>
          <p:cNvGrpSpPr/>
          <p:nvPr/>
        </p:nvGrpSpPr>
        <p:grpSpPr>
          <a:xfrm>
            <a:off x="754611" y="4000044"/>
            <a:ext cx="6789186" cy="1440546"/>
            <a:chOff x="4007768" y="2397006"/>
            <a:chExt cx="6789186" cy="1440546"/>
          </a:xfrm>
        </p:grpSpPr>
        <p:sp>
          <p:nvSpPr>
            <p:cNvPr id="5" name="Text Placeholder 2">
              <a:extLst>
                <a:ext uri="{FF2B5EF4-FFF2-40B4-BE49-F238E27FC236}">
                  <a16:creationId xmlns:a16="http://schemas.microsoft.com/office/drawing/2014/main" id="{65077258-DA96-4FE3-BFC1-E4ABEDAE1D6C}"/>
                </a:ext>
              </a:extLst>
            </p:cNvPr>
            <p:cNvSpPr txBox="1">
              <a:spLocks/>
            </p:cNvSpPr>
            <p:nvPr/>
          </p:nvSpPr>
          <p:spPr>
            <a:xfrm>
              <a:off x="4007768" y="2397006"/>
              <a:ext cx="6789186" cy="1180606"/>
            </a:xfrm>
            <a:prstGeom prst="rect">
              <a:avLst/>
            </a:prstGeom>
          </p:spPr>
          <p:txBody>
            <a:bodyPr vert="horz" lIns="91440" tIns="45720" rIns="91440" bIns="45720" rtlCol="0">
              <a:no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11113"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a:ln>
                    <a:noFill/>
                  </a:ln>
                  <a:solidFill>
                    <a:srgbClr val="E53812"/>
                  </a:solidFill>
                  <a:effectLst/>
                  <a:uLnTx/>
                  <a:uFillTx/>
                  <a:latin typeface="Arial" panose="020B0604020202020204" pitchFamily="34" charset="0"/>
                  <a:ea typeface="+mn-ea"/>
                  <a:cs typeface="Arial" panose="020B0604020202020204" pitchFamily="34" charset="0"/>
                </a:rPr>
                <a:t>Fewer than 50%</a:t>
              </a:r>
            </a:p>
          </p:txBody>
        </p:sp>
        <p:sp>
          <p:nvSpPr>
            <p:cNvPr id="6" name="Text Placeholder 2">
              <a:extLst>
                <a:ext uri="{FF2B5EF4-FFF2-40B4-BE49-F238E27FC236}">
                  <a16:creationId xmlns:a16="http://schemas.microsoft.com/office/drawing/2014/main" id="{8E587A80-E9EF-4A4D-902D-D59067C820A6}"/>
                </a:ext>
              </a:extLst>
            </p:cNvPr>
            <p:cNvSpPr txBox="1">
              <a:spLocks/>
            </p:cNvSpPr>
            <p:nvPr/>
          </p:nvSpPr>
          <p:spPr>
            <a:xfrm>
              <a:off x="4007768" y="3317671"/>
              <a:ext cx="6449217" cy="519881"/>
            </a:xfrm>
            <a:prstGeom prst="rect">
              <a:avLst/>
            </a:prstGeom>
          </p:spPr>
          <p:txBody>
            <a:bodyPr vert="horz" lIns="91440" tIns="45720" rIns="91440" bIns="45720" rtlCol="0">
              <a:no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11113"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meeting recommended activity guidelines</a:t>
              </a:r>
            </a:p>
          </p:txBody>
        </p:sp>
      </p:grpSp>
      <p:sp>
        <p:nvSpPr>
          <p:cNvPr id="7" name="Text Placeholder 2">
            <a:extLst>
              <a:ext uri="{FF2B5EF4-FFF2-40B4-BE49-F238E27FC236}">
                <a16:creationId xmlns:a16="http://schemas.microsoft.com/office/drawing/2014/main" id="{EE4DC694-FFCF-4405-9F46-794CB6FC1979}"/>
              </a:ext>
            </a:extLst>
          </p:cNvPr>
          <p:cNvSpPr txBox="1">
            <a:spLocks/>
          </p:cNvSpPr>
          <p:nvPr/>
        </p:nvSpPr>
        <p:spPr>
          <a:xfrm>
            <a:off x="754611" y="3090073"/>
            <a:ext cx="2902987" cy="519881"/>
          </a:xfrm>
          <a:prstGeom prst="rect">
            <a:avLst/>
          </a:prstGeom>
        </p:spPr>
        <p:txBody>
          <a:bodyPr vert="horz" lIns="91440" tIns="45720" rIns="91440" bIns="45720" rtlCol="0">
            <a:norm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11113"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obese by year 6</a:t>
            </a:r>
          </a:p>
        </p:txBody>
      </p:sp>
      <p:sp>
        <p:nvSpPr>
          <p:cNvPr id="9" name="TextBox 8">
            <a:extLst>
              <a:ext uri="{FF2B5EF4-FFF2-40B4-BE49-F238E27FC236}">
                <a16:creationId xmlns:a16="http://schemas.microsoft.com/office/drawing/2014/main" id="{E371A2DB-8002-49B2-A5D6-C05771C87BF0}"/>
              </a:ext>
            </a:extLst>
          </p:cNvPr>
          <p:cNvSpPr txBox="1"/>
          <p:nvPr/>
        </p:nvSpPr>
        <p:spPr>
          <a:xfrm>
            <a:off x="128952" y="5993404"/>
            <a:ext cx="63656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hlinkClick r:id="rId3"/>
              </a:rPr>
              <a:t>Statistics on Obesity, Physical Activity and Diet, England, 2020</a:t>
            </a:r>
            <a:endParaRPr kumimoji="0" lang="en-GB" sz="14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563C1"/>
                </a:solidFill>
                <a:effectLst/>
                <a:uLnTx/>
                <a:uFillTx/>
                <a:latin typeface="Arial" panose="020B0604020202020204"/>
                <a:ea typeface="+mn-ea"/>
                <a:cs typeface="+mn-cs"/>
              </a:rPr>
              <a:t>National Child Measurement Programme</a:t>
            </a:r>
            <a:endParaRPr kumimoji="0" lang="en-GB" sz="1400" b="0" i="0" u="none" strike="sngStrike" kern="1200" cap="none" spc="0" normalizeH="0" baseline="0" noProof="0">
              <a:ln>
                <a:noFill/>
              </a:ln>
              <a:solidFill>
                <a:srgbClr val="FF0000"/>
              </a:solidFill>
              <a:effectLst/>
              <a:uLnTx/>
              <a:uFillTx/>
              <a:latin typeface="Arial" panose="020B0604020202020204"/>
              <a:ea typeface="+mn-ea"/>
              <a:cs typeface="+mn-cs"/>
            </a:endParaRPr>
          </a:p>
        </p:txBody>
      </p:sp>
      <p:pic>
        <p:nvPicPr>
          <p:cNvPr id="1026" name="Picture 2" descr="Childhood obesity by type. % of Year 6 children who are overweight, England.  .">
            <a:extLst>
              <a:ext uri="{FF2B5EF4-FFF2-40B4-BE49-F238E27FC236}">
                <a16:creationId xmlns:a16="http://schemas.microsoft.com/office/drawing/2014/main" id="{76ED8B67-B372-490F-ADE7-FE2B7ECAA96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94583" y="1761057"/>
            <a:ext cx="5006760" cy="409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542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ACDEE-8538-9B43-92FD-3AB6B23557E3}"/>
              </a:ext>
            </a:extLst>
          </p:cNvPr>
          <p:cNvSpPr>
            <a:spLocks noGrp="1"/>
          </p:cNvSpPr>
          <p:nvPr>
            <p:ph type="ctrTitle"/>
          </p:nvPr>
        </p:nvSpPr>
        <p:spPr/>
        <p:txBody>
          <a:bodyPr/>
          <a:lstStyle/>
          <a:p>
            <a:r>
              <a:rPr lang="en-US"/>
              <a:t>Health status in young people</a:t>
            </a:r>
          </a:p>
        </p:txBody>
      </p:sp>
      <p:sp>
        <p:nvSpPr>
          <p:cNvPr id="4" name="Text Placeholder 3">
            <a:extLst>
              <a:ext uri="{FF2B5EF4-FFF2-40B4-BE49-F238E27FC236}">
                <a16:creationId xmlns:a16="http://schemas.microsoft.com/office/drawing/2014/main" id="{F36A95B8-CE64-9B44-A812-2885846E0A12}"/>
              </a:ext>
            </a:extLst>
          </p:cNvPr>
          <p:cNvSpPr>
            <a:spLocks noGrp="1"/>
          </p:cNvSpPr>
          <p:nvPr>
            <p:ph type="body" sz="quarter" idx="11"/>
          </p:nvPr>
        </p:nvSpPr>
        <p:spPr>
          <a:xfrm>
            <a:off x="808891" y="1453362"/>
            <a:ext cx="10589793" cy="375651"/>
          </a:xfrm>
        </p:spPr>
        <p:txBody>
          <a:bodyPr/>
          <a:lstStyle/>
          <a:p>
            <a:r>
              <a:rPr lang="en-US"/>
              <a:t>Government response</a:t>
            </a:r>
          </a:p>
        </p:txBody>
      </p:sp>
      <p:sp>
        <p:nvSpPr>
          <p:cNvPr id="7" name="Text Placeholder 2">
            <a:extLst>
              <a:ext uri="{FF2B5EF4-FFF2-40B4-BE49-F238E27FC236}">
                <a16:creationId xmlns:a16="http://schemas.microsoft.com/office/drawing/2014/main" id="{EE4DC694-FFCF-4405-9F46-794CB6FC1979}"/>
              </a:ext>
            </a:extLst>
          </p:cNvPr>
          <p:cNvSpPr txBox="1">
            <a:spLocks/>
          </p:cNvSpPr>
          <p:nvPr/>
        </p:nvSpPr>
        <p:spPr>
          <a:xfrm>
            <a:off x="6041252" y="1798696"/>
            <a:ext cx="5357432" cy="519881"/>
          </a:xfrm>
          <a:prstGeom prst="rect">
            <a:avLst/>
          </a:prstGeom>
        </p:spPr>
        <p:txBody>
          <a:bodyPr vert="horz" lIns="91440" tIns="45720" rIns="91440" bIns="45720" rtlCol="0">
            <a:norm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11113"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Sugary drinks consumed vs free sugar intake</a:t>
            </a:r>
          </a:p>
        </p:txBody>
      </p:sp>
      <p:graphicFrame>
        <p:nvGraphicFramePr>
          <p:cNvPr id="8" name="Chart 7">
            <a:extLst>
              <a:ext uri="{FF2B5EF4-FFF2-40B4-BE49-F238E27FC236}">
                <a16:creationId xmlns:a16="http://schemas.microsoft.com/office/drawing/2014/main" id="{66793CBE-5988-446B-83ED-030D68D533EC}"/>
              </a:ext>
            </a:extLst>
          </p:cNvPr>
          <p:cNvGraphicFramePr>
            <a:graphicFrameLocks/>
          </p:cNvGraphicFramePr>
          <p:nvPr/>
        </p:nvGraphicFramePr>
        <p:xfrm>
          <a:off x="6031046" y="2287024"/>
          <a:ext cx="5367638" cy="398808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3">
            <a:extLst>
              <a:ext uri="{FF2B5EF4-FFF2-40B4-BE49-F238E27FC236}">
                <a16:creationId xmlns:a16="http://schemas.microsoft.com/office/drawing/2014/main" id="{52D89C23-3D36-4ED6-B5EB-68C012128078}"/>
              </a:ext>
            </a:extLst>
          </p:cNvPr>
          <p:cNvSpPr txBox="1">
            <a:spLocks/>
          </p:cNvSpPr>
          <p:nvPr/>
        </p:nvSpPr>
        <p:spPr>
          <a:xfrm>
            <a:off x="808891" y="2086682"/>
            <a:ext cx="5662245" cy="43205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53B058"/>
              </a:buClr>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Public Health England*</a:t>
            </a:r>
          </a:p>
          <a:p>
            <a:pPr marL="685800" marR="0" lvl="1" indent="-228600" algn="l" defTabSz="914400" rtl="0" eaLnBrk="1" fontAlgn="auto" latinLnBrk="0" hangingPunct="1">
              <a:lnSpc>
                <a:spcPct val="90000"/>
              </a:lnSpc>
              <a:spcBef>
                <a:spcPts val="500"/>
              </a:spcBef>
              <a:spcAft>
                <a:spcPts val="0"/>
              </a:spcAft>
              <a:buClr>
                <a:srgbClr val="53B058"/>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Sugar reduction</a:t>
            </a:r>
          </a:p>
          <a:p>
            <a:pPr marL="685800" marR="0" lvl="1" indent="-228600" algn="l" defTabSz="914400" rtl="0" eaLnBrk="1" fontAlgn="auto" latinLnBrk="0" hangingPunct="1">
              <a:lnSpc>
                <a:spcPct val="90000"/>
              </a:lnSpc>
              <a:spcBef>
                <a:spcPts val="500"/>
              </a:spcBef>
              <a:spcAft>
                <a:spcPts val="0"/>
              </a:spcAft>
              <a:buClr>
                <a:srgbClr val="53B058"/>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Salt reduction</a:t>
            </a:r>
          </a:p>
          <a:p>
            <a:pPr marL="685800" marR="0" lvl="1" indent="-228600" algn="l" defTabSz="914400" rtl="0" eaLnBrk="1" fontAlgn="auto" latinLnBrk="0" hangingPunct="1">
              <a:lnSpc>
                <a:spcPct val="90000"/>
              </a:lnSpc>
              <a:spcBef>
                <a:spcPts val="500"/>
              </a:spcBef>
              <a:spcAft>
                <a:spcPts val="0"/>
              </a:spcAft>
              <a:buClr>
                <a:srgbClr val="53B058"/>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Calorie reduction</a:t>
            </a:r>
          </a:p>
          <a:p>
            <a:pPr marL="228600" marR="0" lvl="0" indent="-228600" algn="l" defTabSz="914400" rtl="0" eaLnBrk="1" fontAlgn="auto" latinLnBrk="0" hangingPunct="1">
              <a:lnSpc>
                <a:spcPct val="90000"/>
              </a:lnSpc>
              <a:spcBef>
                <a:spcPts val="1000"/>
              </a:spcBef>
              <a:spcAft>
                <a:spcPts val="0"/>
              </a:spcAft>
              <a:buClr>
                <a:srgbClr val="53B058"/>
              </a:buClr>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Childhood Obesity Plan</a:t>
            </a:r>
          </a:p>
          <a:p>
            <a:pPr marL="228600" marR="0" lvl="0" indent="-228600" algn="l" defTabSz="914400" rtl="0" eaLnBrk="1" fontAlgn="auto" latinLnBrk="0" hangingPunct="1">
              <a:lnSpc>
                <a:spcPct val="90000"/>
              </a:lnSpc>
              <a:spcBef>
                <a:spcPts val="1000"/>
              </a:spcBef>
              <a:spcAft>
                <a:spcPts val="0"/>
              </a:spcAft>
              <a:buClr>
                <a:srgbClr val="53B058"/>
              </a:buClr>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Advertising restrictions</a:t>
            </a:r>
          </a:p>
          <a:p>
            <a:pPr marL="228600" marR="0" lvl="0" indent="-228600" algn="l" defTabSz="914400" rtl="0" eaLnBrk="1" fontAlgn="auto" latinLnBrk="0" hangingPunct="1">
              <a:lnSpc>
                <a:spcPct val="90000"/>
              </a:lnSpc>
              <a:spcBef>
                <a:spcPts val="1000"/>
              </a:spcBef>
              <a:spcAft>
                <a:spcPts val="0"/>
              </a:spcAft>
              <a:buClr>
                <a:srgbClr val="53B058"/>
              </a:buClr>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Soft Drinks Industry Levy</a:t>
            </a:r>
          </a:p>
          <a:p>
            <a:pPr marL="685800" marR="0" lvl="1" indent="-228600" algn="l" defTabSz="914400" rtl="0" eaLnBrk="1" fontAlgn="auto" latinLnBrk="0" hangingPunct="1">
              <a:lnSpc>
                <a:spcPct val="90000"/>
              </a:lnSpc>
              <a:spcBef>
                <a:spcPts val="500"/>
              </a:spcBef>
              <a:spcAft>
                <a:spcPts val="0"/>
              </a:spcAft>
              <a:buClr>
                <a:srgbClr val="53B058"/>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Free sugar intake</a:t>
            </a:r>
          </a:p>
          <a:p>
            <a:pPr marL="685800" marR="0" lvl="1" indent="-228600" algn="l" defTabSz="914400" rtl="0" eaLnBrk="1" fontAlgn="auto" latinLnBrk="0" hangingPunct="1">
              <a:lnSpc>
                <a:spcPct val="90000"/>
              </a:lnSpc>
              <a:spcBef>
                <a:spcPts val="500"/>
              </a:spcBef>
              <a:spcAft>
                <a:spcPts val="0"/>
              </a:spcAft>
              <a:buClr>
                <a:srgbClr val="53B058"/>
              </a:buClr>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Dental health</a:t>
            </a:r>
          </a:p>
          <a:p>
            <a:pPr marL="228600" marR="0" lvl="0" indent="-228600" algn="l" defTabSz="914400" rtl="0" eaLnBrk="1" fontAlgn="auto" latinLnBrk="0" hangingPunct="1">
              <a:lnSpc>
                <a:spcPct val="90000"/>
              </a:lnSpc>
              <a:spcBef>
                <a:spcPts val="1000"/>
              </a:spcBef>
              <a:spcAft>
                <a:spcPts val="0"/>
              </a:spcAft>
              <a:buClr>
                <a:srgbClr val="53B058"/>
              </a:buClr>
              <a:buSzTx/>
              <a:buFont typeface="Arial" panose="020B0604020202020204" pitchFamily="34" charset="0"/>
              <a:buChar char="•"/>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Text Placeholder 3">
            <a:extLst>
              <a:ext uri="{FF2B5EF4-FFF2-40B4-BE49-F238E27FC236}">
                <a16:creationId xmlns:a16="http://schemas.microsoft.com/office/drawing/2014/main" id="{98D558E9-0DA5-432C-8130-9945AFD5B1B8}"/>
              </a:ext>
            </a:extLst>
          </p:cNvPr>
          <p:cNvSpPr txBox="1">
            <a:spLocks/>
          </p:cNvSpPr>
          <p:nvPr/>
        </p:nvSpPr>
        <p:spPr>
          <a:xfrm>
            <a:off x="4067688" y="6554624"/>
            <a:ext cx="4161912" cy="256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53B058"/>
              </a:buClr>
              <a:buSzTx/>
              <a:buFont typeface="Arial" panose="020B0604020202020204" pitchFamily="34" charset="0"/>
              <a:buNone/>
              <a:tabLst/>
              <a:defRPr/>
            </a:pP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*Superseded by the </a:t>
            </a:r>
            <a:r>
              <a:rPr kumimoji="0" lang="en-GB"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Office for Health Improvement and Disparities</a:t>
            </a:r>
            <a:endParaRPr kumimoji="0" 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
                <a:srgbClr val="53B058"/>
              </a:buClr>
              <a:buSzTx/>
              <a:buFont typeface="Arial" panose="020B0604020202020204" pitchFamily="34" charset="0"/>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47763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ACDEE-8538-9B43-92FD-3AB6B23557E3}"/>
              </a:ext>
            </a:extLst>
          </p:cNvPr>
          <p:cNvSpPr>
            <a:spLocks noGrp="1"/>
          </p:cNvSpPr>
          <p:nvPr>
            <p:ph type="ctrTitle"/>
          </p:nvPr>
        </p:nvSpPr>
        <p:spPr/>
        <p:txBody>
          <a:bodyPr/>
          <a:lstStyle/>
          <a:p>
            <a:r>
              <a:rPr lang="en-US"/>
              <a:t>Health status in children</a:t>
            </a:r>
          </a:p>
        </p:txBody>
      </p:sp>
      <p:sp>
        <p:nvSpPr>
          <p:cNvPr id="4" name="Text Placeholder 3">
            <a:extLst>
              <a:ext uri="{FF2B5EF4-FFF2-40B4-BE49-F238E27FC236}">
                <a16:creationId xmlns:a16="http://schemas.microsoft.com/office/drawing/2014/main" id="{F36A95B8-CE64-9B44-A812-2885846E0A12}"/>
              </a:ext>
            </a:extLst>
          </p:cNvPr>
          <p:cNvSpPr>
            <a:spLocks noGrp="1"/>
          </p:cNvSpPr>
          <p:nvPr>
            <p:ph type="body" sz="quarter" idx="11"/>
          </p:nvPr>
        </p:nvSpPr>
        <p:spPr/>
        <p:txBody>
          <a:bodyPr/>
          <a:lstStyle/>
          <a:p>
            <a:r>
              <a:rPr lang="en-US"/>
              <a:t>Intake of key foods</a:t>
            </a:r>
          </a:p>
        </p:txBody>
      </p:sp>
      <p:grpSp>
        <p:nvGrpSpPr>
          <p:cNvPr id="8" name="Group 7">
            <a:extLst>
              <a:ext uri="{FF2B5EF4-FFF2-40B4-BE49-F238E27FC236}">
                <a16:creationId xmlns:a16="http://schemas.microsoft.com/office/drawing/2014/main" id="{D1C8BA4C-439D-4059-B30E-E229606CB898}"/>
              </a:ext>
            </a:extLst>
          </p:cNvPr>
          <p:cNvGrpSpPr/>
          <p:nvPr/>
        </p:nvGrpSpPr>
        <p:grpSpPr>
          <a:xfrm>
            <a:off x="292077" y="2254493"/>
            <a:ext cx="4088855" cy="1623018"/>
            <a:chOff x="3558307" y="2397006"/>
            <a:chExt cx="7238647" cy="1623018"/>
          </a:xfrm>
        </p:grpSpPr>
        <p:sp>
          <p:nvSpPr>
            <p:cNvPr id="5" name="Text Placeholder 2">
              <a:extLst>
                <a:ext uri="{FF2B5EF4-FFF2-40B4-BE49-F238E27FC236}">
                  <a16:creationId xmlns:a16="http://schemas.microsoft.com/office/drawing/2014/main" id="{65077258-DA96-4FE3-BFC1-E4ABEDAE1D6C}"/>
                </a:ext>
              </a:extLst>
            </p:cNvPr>
            <p:cNvSpPr txBox="1">
              <a:spLocks/>
            </p:cNvSpPr>
            <p:nvPr/>
          </p:nvSpPr>
          <p:spPr>
            <a:xfrm>
              <a:off x="4007768" y="2397006"/>
              <a:ext cx="6789186" cy="1180606"/>
            </a:xfrm>
            <a:prstGeom prst="rect">
              <a:avLst/>
            </a:prstGeom>
          </p:spPr>
          <p:txBody>
            <a:bodyPr vert="horz" lIns="91440" tIns="45720" rIns="91440" bIns="45720" rtlCol="0">
              <a:no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11113"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6600" b="1" i="0" u="none" strike="noStrike" kern="1200" cap="none" spc="0" normalizeH="0" baseline="0" noProof="0">
                  <a:ln>
                    <a:noFill/>
                  </a:ln>
                  <a:solidFill>
                    <a:srgbClr val="53B058"/>
                  </a:solidFill>
                  <a:effectLst/>
                  <a:uLnTx/>
                  <a:uFillTx/>
                  <a:latin typeface="Arial" panose="020B0604020202020204" pitchFamily="34" charset="0"/>
                  <a:ea typeface="+mn-ea"/>
                  <a:cs typeface="Arial" panose="020B0604020202020204" pitchFamily="34" charset="0"/>
                </a:rPr>
                <a:t>18%</a:t>
              </a:r>
              <a:endParaRPr kumimoji="0" lang="en-US" sz="6600" b="1" i="0" u="none" strike="noStrike" kern="1200" cap="none" spc="0" normalizeH="0" baseline="30000" noProof="0">
                <a:ln>
                  <a:noFill/>
                </a:ln>
                <a:solidFill>
                  <a:srgbClr val="53B058"/>
                </a:solidFill>
                <a:effectLst/>
                <a:uLnTx/>
                <a:uFillTx/>
                <a:latin typeface="Arial" panose="020B0604020202020204" pitchFamily="34" charset="0"/>
                <a:ea typeface="+mn-ea"/>
                <a:cs typeface="Arial" panose="020B0604020202020204" pitchFamily="34" charset="0"/>
              </a:endParaRPr>
            </a:p>
          </p:txBody>
        </p:sp>
        <p:sp>
          <p:nvSpPr>
            <p:cNvPr id="6" name="Text Placeholder 2">
              <a:extLst>
                <a:ext uri="{FF2B5EF4-FFF2-40B4-BE49-F238E27FC236}">
                  <a16:creationId xmlns:a16="http://schemas.microsoft.com/office/drawing/2014/main" id="{8E587A80-E9EF-4A4D-902D-D59067C820A6}"/>
                </a:ext>
              </a:extLst>
            </p:cNvPr>
            <p:cNvSpPr txBox="1">
              <a:spLocks/>
            </p:cNvSpPr>
            <p:nvPr/>
          </p:nvSpPr>
          <p:spPr>
            <a:xfrm>
              <a:off x="3558307" y="3500143"/>
              <a:ext cx="6449217" cy="519881"/>
            </a:xfrm>
            <a:prstGeom prst="rect">
              <a:avLst/>
            </a:prstGeom>
          </p:spPr>
          <p:txBody>
            <a:bodyPr vert="horz" lIns="91440" tIns="45720" rIns="91440" bIns="45720" rtlCol="0">
              <a:no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11113"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getting 5-A-Day</a:t>
              </a:r>
            </a:p>
          </p:txBody>
        </p:sp>
      </p:grpSp>
      <p:sp>
        <p:nvSpPr>
          <p:cNvPr id="9" name="TextBox 8">
            <a:extLst>
              <a:ext uri="{FF2B5EF4-FFF2-40B4-BE49-F238E27FC236}">
                <a16:creationId xmlns:a16="http://schemas.microsoft.com/office/drawing/2014/main" id="{E371A2DB-8002-49B2-A5D6-C05771C87BF0}"/>
              </a:ext>
            </a:extLst>
          </p:cNvPr>
          <p:cNvSpPr txBox="1"/>
          <p:nvPr/>
        </p:nvSpPr>
        <p:spPr>
          <a:xfrm>
            <a:off x="118507" y="5873562"/>
            <a:ext cx="636563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hlinkClick r:id="rId3"/>
              </a:rPr>
              <a:t>Health Survey for England, 2019</a:t>
            </a:r>
            <a:endParaRPr kumimoji="0" lang="en-GB" sz="14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rgbClr val="000000"/>
                </a:solidFill>
                <a:latin typeface="Arial" panose="020B0604020202020204"/>
                <a:hlinkClick r:id="rId4"/>
              </a:rPr>
              <a:t>NHS, 2021</a:t>
            </a:r>
            <a:endParaRPr lang="en-GB" sz="1400">
              <a:solidFill>
                <a:srgbClr val="000000"/>
              </a:solidFill>
              <a:latin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err="1">
                <a:ln>
                  <a:noFill/>
                </a:ln>
                <a:solidFill>
                  <a:srgbClr val="000000"/>
                </a:solidFill>
                <a:effectLst/>
                <a:uLnTx/>
                <a:uFillTx/>
                <a:latin typeface="Arial" panose="020B0604020202020204"/>
                <a:ea typeface="+mn-ea"/>
                <a:cs typeface="+mn-cs"/>
                <a:hlinkClick r:id="rId5"/>
              </a:rPr>
              <a:t>Wimpenny</a:t>
            </a: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hlinkClick r:id="rId5"/>
              </a:rPr>
              <a:t> et al., 2018</a:t>
            </a:r>
            <a:endParaRPr kumimoji="0" lang="en-GB"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14" name="Graphic 13" descr="Apple with solid fill">
            <a:extLst>
              <a:ext uri="{FF2B5EF4-FFF2-40B4-BE49-F238E27FC236}">
                <a16:creationId xmlns:a16="http://schemas.microsoft.com/office/drawing/2014/main" id="{3AE13905-06C9-4BE2-B433-6E65DD9E08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6149" y="2437022"/>
            <a:ext cx="718083" cy="718083"/>
          </a:xfrm>
          <a:prstGeom prst="rect">
            <a:avLst/>
          </a:prstGeom>
        </p:spPr>
      </p:pic>
      <p:grpSp>
        <p:nvGrpSpPr>
          <p:cNvPr id="15" name="Group 14">
            <a:extLst>
              <a:ext uri="{FF2B5EF4-FFF2-40B4-BE49-F238E27FC236}">
                <a16:creationId xmlns:a16="http://schemas.microsoft.com/office/drawing/2014/main" id="{DFCFDCAE-FE00-48A5-876D-255BC0B3E60E}"/>
              </a:ext>
            </a:extLst>
          </p:cNvPr>
          <p:cNvGrpSpPr/>
          <p:nvPr/>
        </p:nvGrpSpPr>
        <p:grpSpPr>
          <a:xfrm>
            <a:off x="3556287" y="2238997"/>
            <a:ext cx="4324986" cy="1638514"/>
            <a:chOff x="2916407" y="2397006"/>
            <a:chExt cx="7656679" cy="1638514"/>
          </a:xfrm>
        </p:grpSpPr>
        <p:sp>
          <p:nvSpPr>
            <p:cNvPr id="16" name="Text Placeholder 2">
              <a:extLst>
                <a:ext uri="{FF2B5EF4-FFF2-40B4-BE49-F238E27FC236}">
                  <a16:creationId xmlns:a16="http://schemas.microsoft.com/office/drawing/2014/main" id="{3F285067-2A75-44CC-A09C-BDEF37360530}"/>
                </a:ext>
              </a:extLst>
            </p:cNvPr>
            <p:cNvSpPr txBox="1">
              <a:spLocks/>
            </p:cNvSpPr>
            <p:nvPr/>
          </p:nvSpPr>
          <p:spPr>
            <a:xfrm>
              <a:off x="4007768" y="2397006"/>
              <a:ext cx="6565318" cy="1180606"/>
            </a:xfrm>
            <a:prstGeom prst="rect">
              <a:avLst/>
            </a:prstGeom>
          </p:spPr>
          <p:txBody>
            <a:bodyPr vert="horz" lIns="91440" tIns="45720" rIns="91440" bIns="45720" rtlCol="0">
              <a:no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11113"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6600" b="1" i="0" u="none" strike="noStrike" kern="1200" cap="none" spc="0" normalizeH="0" baseline="0" noProof="0">
                  <a:ln>
                    <a:noFill/>
                  </a:ln>
                  <a:solidFill>
                    <a:srgbClr val="FDC92F"/>
                  </a:solidFill>
                  <a:effectLst/>
                  <a:uLnTx/>
                  <a:uFillTx/>
                  <a:latin typeface="Arial" panose="020B0604020202020204" pitchFamily="34" charset="0"/>
                  <a:ea typeface="+mn-ea"/>
                  <a:cs typeface="Arial" panose="020B0604020202020204" pitchFamily="34" charset="0"/>
                </a:rPr>
                <a:t>&lt;15g</a:t>
              </a:r>
            </a:p>
          </p:txBody>
        </p:sp>
        <p:sp>
          <p:nvSpPr>
            <p:cNvPr id="17" name="Text Placeholder 2">
              <a:extLst>
                <a:ext uri="{FF2B5EF4-FFF2-40B4-BE49-F238E27FC236}">
                  <a16:creationId xmlns:a16="http://schemas.microsoft.com/office/drawing/2014/main" id="{DD210663-D6A3-4B07-9D37-1F4B0C3DBDD1}"/>
                </a:ext>
              </a:extLst>
            </p:cNvPr>
            <p:cNvSpPr txBox="1">
              <a:spLocks/>
            </p:cNvSpPr>
            <p:nvPr/>
          </p:nvSpPr>
          <p:spPr>
            <a:xfrm>
              <a:off x="2916407" y="3515639"/>
              <a:ext cx="7406893" cy="519881"/>
            </a:xfrm>
            <a:prstGeom prst="rect">
              <a:avLst/>
            </a:prstGeom>
          </p:spPr>
          <p:txBody>
            <a:bodyPr vert="horz" lIns="91440" tIns="45720" rIns="91440" bIns="45720" rtlCol="0">
              <a:no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11113"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sz="2600">
                  <a:solidFill>
                    <a:srgbClr val="000000"/>
                  </a:solidFill>
                </a:rPr>
                <a:t>fibre per day</a:t>
              </a:r>
              <a:endParaRPr kumimoji="0" lang="en-US" sz="2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pic>
        <p:nvPicPr>
          <p:cNvPr id="19" name="Graphic 18" descr="Grain with solid fill">
            <a:extLst>
              <a:ext uri="{FF2B5EF4-FFF2-40B4-BE49-F238E27FC236}">
                <a16:creationId xmlns:a16="http://schemas.microsoft.com/office/drawing/2014/main" id="{ACEC9A84-BA98-4089-B9DD-045D51B6090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27773" y="2329338"/>
            <a:ext cx="914400" cy="914400"/>
          </a:xfrm>
          <a:prstGeom prst="rect">
            <a:avLst/>
          </a:prstGeom>
        </p:spPr>
      </p:pic>
      <p:grpSp>
        <p:nvGrpSpPr>
          <p:cNvPr id="20" name="Group 19">
            <a:extLst>
              <a:ext uri="{FF2B5EF4-FFF2-40B4-BE49-F238E27FC236}">
                <a16:creationId xmlns:a16="http://schemas.microsoft.com/office/drawing/2014/main" id="{44226C2E-1F84-426C-967E-1B1DDD8E361C}"/>
              </a:ext>
            </a:extLst>
          </p:cNvPr>
          <p:cNvGrpSpPr/>
          <p:nvPr/>
        </p:nvGrpSpPr>
        <p:grpSpPr>
          <a:xfrm>
            <a:off x="7544384" y="2160499"/>
            <a:ext cx="4307229" cy="1711174"/>
            <a:chOff x="2947843" y="2397006"/>
            <a:chExt cx="7625243" cy="1711174"/>
          </a:xfrm>
        </p:grpSpPr>
        <p:sp>
          <p:nvSpPr>
            <p:cNvPr id="21" name="Text Placeholder 2">
              <a:extLst>
                <a:ext uri="{FF2B5EF4-FFF2-40B4-BE49-F238E27FC236}">
                  <a16:creationId xmlns:a16="http://schemas.microsoft.com/office/drawing/2014/main" id="{27F5DB19-2B09-4207-B171-9C3BE88DC79C}"/>
                </a:ext>
              </a:extLst>
            </p:cNvPr>
            <p:cNvSpPr txBox="1">
              <a:spLocks/>
            </p:cNvSpPr>
            <p:nvPr/>
          </p:nvSpPr>
          <p:spPr>
            <a:xfrm>
              <a:off x="4007768" y="2397006"/>
              <a:ext cx="6565318" cy="1180606"/>
            </a:xfrm>
            <a:prstGeom prst="rect">
              <a:avLst/>
            </a:prstGeom>
          </p:spPr>
          <p:txBody>
            <a:bodyPr vert="horz" lIns="91440" tIns="45720" rIns="91440" bIns="45720" rtlCol="0">
              <a:no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11113"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6600" b="1" i="0" u="none" strike="noStrike" kern="1200" cap="none" spc="0" normalizeH="0" baseline="0" noProof="0">
                  <a:ln>
                    <a:noFill/>
                  </a:ln>
                  <a:solidFill>
                    <a:srgbClr val="226E9D"/>
                  </a:solidFill>
                  <a:effectLst/>
                  <a:uLnTx/>
                  <a:uFillTx/>
                  <a:latin typeface="Arial" panose="020B0604020202020204" pitchFamily="34" charset="0"/>
                  <a:ea typeface="+mn-ea"/>
                  <a:cs typeface="Arial" panose="020B0604020202020204" pitchFamily="34" charset="0"/>
                </a:rPr>
                <a:t> 2g</a:t>
              </a:r>
              <a:r>
                <a:rPr kumimoji="0" lang="en-US" sz="5400" b="1" i="0" u="none" strike="noStrike" kern="1200" cap="none" spc="0" normalizeH="0" baseline="0" noProof="0">
                  <a:ln>
                    <a:noFill/>
                  </a:ln>
                  <a:solidFill>
                    <a:srgbClr val="226E9D"/>
                  </a:solidFill>
                  <a:effectLst/>
                  <a:uLnTx/>
                  <a:uFillTx/>
                  <a:latin typeface="Arial" panose="020B0604020202020204" pitchFamily="34" charset="0"/>
                  <a:ea typeface="+mn-ea"/>
                  <a:cs typeface="Arial" panose="020B0604020202020204" pitchFamily="34" charset="0"/>
                </a:rPr>
                <a:t>*</a:t>
              </a:r>
              <a:endParaRPr kumimoji="0" lang="en-US" sz="6600" b="1" i="0" u="none" strike="noStrike" kern="1200" cap="none" spc="0" normalizeH="0" baseline="0" noProof="0">
                <a:ln>
                  <a:noFill/>
                </a:ln>
                <a:solidFill>
                  <a:srgbClr val="226E9D"/>
                </a:solidFill>
                <a:effectLst/>
                <a:uLnTx/>
                <a:uFillTx/>
                <a:latin typeface="Arial" panose="020B0604020202020204" pitchFamily="34" charset="0"/>
                <a:ea typeface="+mn-ea"/>
                <a:cs typeface="Arial" panose="020B0604020202020204" pitchFamily="34" charset="0"/>
              </a:endParaRPr>
            </a:p>
          </p:txBody>
        </p:sp>
        <p:sp>
          <p:nvSpPr>
            <p:cNvPr id="22" name="Text Placeholder 2">
              <a:extLst>
                <a:ext uri="{FF2B5EF4-FFF2-40B4-BE49-F238E27FC236}">
                  <a16:creationId xmlns:a16="http://schemas.microsoft.com/office/drawing/2014/main" id="{766BF856-E3B1-4E7C-976F-7AE7FF8283F7}"/>
                </a:ext>
              </a:extLst>
            </p:cNvPr>
            <p:cNvSpPr txBox="1">
              <a:spLocks/>
            </p:cNvSpPr>
            <p:nvPr/>
          </p:nvSpPr>
          <p:spPr>
            <a:xfrm>
              <a:off x="2947843" y="3588299"/>
              <a:ext cx="7406893" cy="519881"/>
            </a:xfrm>
            <a:prstGeom prst="rect">
              <a:avLst/>
            </a:prstGeom>
          </p:spPr>
          <p:txBody>
            <a:bodyPr vert="horz" lIns="91440" tIns="45720" rIns="91440" bIns="45720" rtlCol="0">
              <a:no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11113"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avg. oily fish eaten per day</a:t>
              </a:r>
            </a:p>
          </p:txBody>
        </p:sp>
      </p:grpSp>
      <p:pic>
        <p:nvPicPr>
          <p:cNvPr id="24" name="Graphic 23" descr="Fish with solid fill">
            <a:extLst>
              <a:ext uri="{FF2B5EF4-FFF2-40B4-BE49-F238E27FC236}">
                <a16:creationId xmlns:a16="http://schemas.microsoft.com/office/drawing/2014/main" id="{6881902A-112E-4387-914D-D63D47B0CA5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348835" y="2254493"/>
            <a:ext cx="1006180" cy="1006180"/>
          </a:xfrm>
          <a:prstGeom prst="rect">
            <a:avLst/>
          </a:prstGeom>
        </p:spPr>
      </p:pic>
      <p:sp>
        <p:nvSpPr>
          <p:cNvPr id="25" name="TextBox 24">
            <a:extLst>
              <a:ext uri="{FF2B5EF4-FFF2-40B4-BE49-F238E27FC236}">
                <a16:creationId xmlns:a16="http://schemas.microsoft.com/office/drawing/2014/main" id="{0BE60934-2732-46E4-ADBB-7127DCF40461}"/>
              </a:ext>
            </a:extLst>
          </p:cNvPr>
          <p:cNvSpPr txBox="1"/>
          <p:nvPr/>
        </p:nvSpPr>
        <p:spPr>
          <a:xfrm>
            <a:off x="886149" y="4290646"/>
            <a:ext cx="10281140" cy="1569660"/>
          </a:xfrm>
          <a:prstGeom prst="rect">
            <a:avLst/>
          </a:prstGeom>
          <a:noFill/>
        </p:spPr>
        <p:txBody>
          <a:bodyPr wrap="square" rtlCol="0">
            <a:spAutoFit/>
          </a:bodyPr>
          <a:lstStyle/>
          <a:p>
            <a:pPr marL="285750" marR="0" lvl="0" indent="-285750" algn="ctr" defTabSz="914400" rtl="0" eaLnBrk="1" fontAlgn="auto" latinLnBrk="0" hangingPunct="1">
              <a:lnSpc>
                <a:spcPct val="100000"/>
              </a:lnSpc>
              <a:spcBef>
                <a:spcPts val="0"/>
              </a:spcBef>
              <a:spcAft>
                <a:spcPts val="0"/>
              </a:spcAft>
              <a:buClr>
                <a:srgbClr val="53B058"/>
              </a:buClr>
              <a:buSzTx/>
              <a:buFont typeface="Arial" panose="020B0604020202020204" pitchFamily="34" charset="0"/>
              <a:buChar char="•"/>
              <a:tabLst/>
              <a:defRPr/>
            </a:pPr>
            <a:r>
              <a:rPr kumimoji="0" lang="en-GB" sz="2400" b="0" i="0" u="none" strike="noStrike" kern="1200" cap="none" spc="0" normalizeH="0" baseline="0" noProof="0">
                <a:ln>
                  <a:noFill/>
                </a:ln>
                <a:solidFill>
                  <a:srgbClr val="000000"/>
                </a:solidFill>
                <a:effectLst/>
                <a:uLnTx/>
                <a:uFillTx/>
                <a:latin typeface="Arial" panose="020B0604020202020204"/>
                <a:ea typeface="+mn-ea"/>
                <a:cs typeface="+mn-cs"/>
              </a:rPr>
              <a:t>Overall dietary quality in UK children and adolescents is poor</a:t>
            </a:r>
            <a:endParaRPr kumimoji="0" lang="en-GB" sz="2400" b="0" i="0" u="none" strike="sngStrike" kern="1200" cap="none" spc="0" normalizeH="0" baseline="0" noProof="0">
              <a:ln>
                <a:noFill/>
              </a:ln>
              <a:solidFill>
                <a:srgbClr val="000000"/>
              </a:solidFill>
              <a:effectLst/>
              <a:uLnTx/>
              <a:uFillTx/>
              <a:latin typeface="Arial" panose="020B0604020202020204"/>
              <a:ea typeface="+mn-ea"/>
              <a:cs typeface="+mn-cs"/>
            </a:endParaRPr>
          </a:p>
          <a:p>
            <a:pPr marL="285750" marR="0" lvl="0" indent="-285750" algn="ctr" defTabSz="914400" rtl="0" eaLnBrk="1" fontAlgn="auto" latinLnBrk="0" hangingPunct="1">
              <a:lnSpc>
                <a:spcPct val="100000"/>
              </a:lnSpc>
              <a:spcBef>
                <a:spcPts val="0"/>
              </a:spcBef>
              <a:spcAft>
                <a:spcPts val="0"/>
              </a:spcAft>
              <a:buClr>
                <a:srgbClr val="53B058"/>
              </a:buClr>
              <a:buSzTx/>
              <a:buFont typeface="Arial" panose="020B0604020202020204" pitchFamily="34" charset="0"/>
              <a:buChar char="•"/>
              <a:tabLst/>
              <a:defRPr/>
            </a:pPr>
            <a:endParaRPr kumimoji="0" lang="en-GB" sz="2400" b="0" i="0" u="none" strike="noStrike" kern="1200" cap="none" spc="0" normalizeH="0" baseline="0" noProof="0">
              <a:ln>
                <a:noFill/>
              </a:ln>
              <a:solidFill>
                <a:srgbClr val="000000"/>
              </a:solidFill>
              <a:effectLst/>
              <a:uLnTx/>
              <a:uFillTx/>
              <a:latin typeface="Arial" panose="020B0604020202020204"/>
              <a:ea typeface="+mn-ea"/>
              <a:cs typeface="+mn-cs"/>
            </a:endParaRPr>
          </a:p>
          <a:p>
            <a:pPr marL="285750" marR="0" lvl="0" indent="-285750" algn="ctr" defTabSz="914400" rtl="0" eaLnBrk="1" fontAlgn="auto" latinLnBrk="0" hangingPunct="1">
              <a:lnSpc>
                <a:spcPct val="100000"/>
              </a:lnSpc>
              <a:spcBef>
                <a:spcPts val="0"/>
              </a:spcBef>
              <a:spcAft>
                <a:spcPts val="0"/>
              </a:spcAft>
              <a:buClr>
                <a:srgbClr val="53B058"/>
              </a:buClr>
              <a:buSzTx/>
              <a:buFont typeface="Arial" panose="020B0604020202020204" pitchFamily="34" charset="0"/>
              <a:buChar char="•"/>
              <a:tabLst/>
              <a:defRPr/>
            </a:pPr>
            <a:r>
              <a:rPr kumimoji="0" lang="en-GB" sz="2400" b="0" i="0" u="none" strike="noStrike" kern="1200" cap="none" spc="0" normalizeH="0" baseline="0" noProof="0">
                <a:ln>
                  <a:noFill/>
                </a:ln>
                <a:solidFill>
                  <a:srgbClr val="000000"/>
                </a:solidFill>
                <a:effectLst/>
                <a:uLnTx/>
                <a:uFillTx/>
                <a:latin typeface="Arial" panose="020B0604020202020204"/>
                <a:ea typeface="+mn-ea"/>
                <a:cs typeface="+mn-cs"/>
              </a:rPr>
              <a:t>This suggests that childhood and adolescence is a key time to make targeted changes</a:t>
            </a:r>
          </a:p>
        </p:txBody>
      </p:sp>
      <p:sp>
        <p:nvSpPr>
          <p:cNvPr id="3" name="TextBox 2">
            <a:extLst>
              <a:ext uri="{FF2B5EF4-FFF2-40B4-BE49-F238E27FC236}">
                <a16:creationId xmlns:a16="http://schemas.microsoft.com/office/drawing/2014/main" id="{03B33176-E70A-4933-AE14-386A99654312}"/>
              </a:ext>
            </a:extLst>
          </p:cNvPr>
          <p:cNvSpPr txBox="1"/>
          <p:nvPr/>
        </p:nvSpPr>
        <p:spPr>
          <a:xfrm>
            <a:off x="8034585" y="6379133"/>
            <a:ext cx="3228568" cy="307777"/>
          </a:xfrm>
          <a:prstGeom prst="rect">
            <a:avLst/>
          </a:prstGeom>
          <a:noFill/>
        </p:spPr>
        <p:txBody>
          <a:bodyPr wrap="square" rtlCol="0">
            <a:spAutoFit/>
          </a:bodyPr>
          <a:lstStyle/>
          <a:p>
            <a:pPr algn="r"/>
            <a:r>
              <a:rPr lang="en-GB" sz="1400">
                <a:solidFill>
                  <a:schemeClr val="accent5"/>
                </a:solidFill>
              </a:rPr>
              <a:t>*data for 11-18 year olds</a:t>
            </a:r>
          </a:p>
        </p:txBody>
      </p:sp>
    </p:spTree>
    <p:extLst>
      <p:ext uri="{BB962C8B-B14F-4D97-AF65-F5344CB8AC3E}">
        <p14:creationId xmlns:p14="http://schemas.microsoft.com/office/powerpoint/2010/main" val="4075908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259AD-8722-6E48-9C92-74E659293643}"/>
              </a:ext>
            </a:extLst>
          </p:cNvPr>
          <p:cNvSpPr>
            <a:spLocks noGrp="1"/>
          </p:cNvSpPr>
          <p:nvPr>
            <p:ph type="ctrTitle"/>
          </p:nvPr>
        </p:nvSpPr>
        <p:spPr/>
        <p:txBody>
          <a:bodyPr>
            <a:normAutofit/>
          </a:bodyPr>
          <a:lstStyle/>
          <a:p>
            <a:r>
              <a:rPr lang="en-US"/>
              <a:t>Vitamins and Minerals</a:t>
            </a:r>
          </a:p>
        </p:txBody>
      </p:sp>
      <p:sp>
        <p:nvSpPr>
          <p:cNvPr id="4" name="Text Placeholder 3">
            <a:extLst>
              <a:ext uri="{FF2B5EF4-FFF2-40B4-BE49-F238E27FC236}">
                <a16:creationId xmlns:a16="http://schemas.microsoft.com/office/drawing/2014/main" id="{708F4AD0-E676-0E46-B35E-30E46BB1FFEF}"/>
              </a:ext>
            </a:extLst>
          </p:cNvPr>
          <p:cNvSpPr>
            <a:spLocks noGrp="1"/>
          </p:cNvSpPr>
          <p:nvPr>
            <p:ph type="body" sz="quarter" idx="10"/>
          </p:nvPr>
        </p:nvSpPr>
        <p:spPr>
          <a:xfrm>
            <a:off x="808892" y="1834018"/>
            <a:ext cx="5205046" cy="4320598"/>
          </a:xfrm>
        </p:spPr>
        <p:txBody>
          <a:bodyPr>
            <a:normAutofit/>
          </a:bodyPr>
          <a:lstStyle/>
          <a:p>
            <a:pPr marL="296863" indent="-285750">
              <a:buClr>
                <a:schemeClr val="accent1"/>
              </a:buClr>
              <a:buFont typeface="Arial" panose="020B0604020202020204" pitchFamily="34" charset="0"/>
              <a:buChar char="•"/>
            </a:pPr>
            <a:r>
              <a:rPr lang="en-US" sz="2000"/>
              <a:t>During childhood and adolescence, requirements for nutrients are high, due to rapid growth and development.</a:t>
            </a:r>
          </a:p>
          <a:p>
            <a:pPr marL="296863" indent="-285750">
              <a:buClr>
                <a:schemeClr val="accent1"/>
              </a:buClr>
              <a:buFont typeface="Arial" panose="020B0604020202020204" pitchFamily="34" charset="0"/>
              <a:buChar char="•"/>
            </a:pPr>
            <a:r>
              <a:rPr lang="en-US" sz="2000"/>
              <a:t>Reference Nutrient Intakes and Lower Reference Nutrient Intakes are set for vitamins and minerals.</a:t>
            </a:r>
          </a:p>
          <a:p>
            <a:pPr marL="296863" indent="-285750">
              <a:buClr>
                <a:schemeClr val="accent1"/>
              </a:buClr>
              <a:buFont typeface="Arial" panose="020B0604020202020204" pitchFamily="34" charset="0"/>
              <a:buChar char="•"/>
            </a:pPr>
            <a:r>
              <a:rPr lang="en-US" sz="2000"/>
              <a:t>These help to indicate how many people are at risk of deficiency.</a:t>
            </a:r>
          </a:p>
          <a:p>
            <a:pPr marL="296863" indent="-285750">
              <a:buClr>
                <a:schemeClr val="accent1"/>
              </a:buClr>
              <a:buFont typeface="Arial" panose="020B0604020202020204" pitchFamily="34" charset="0"/>
              <a:buChar char="•"/>
            </a:pPr>
            <a:endParaRPr lang="en-US" sz="2000"/>
          </a:p>
          <a:p>
            <a:pPr marL="296863" indent="-285750">
              <a:buClr>
                <a:schemeClr val="accent1"/>
              </a:buClr>
              <a:buFont typeface="Arial" panose="020B0604020202020204" pitchFamily="34" charset="0"/>
              <a:buChar char="•"/>
            </a:pPr>
            <a:endParaRPr lang="en-US" sz="2000"/>
          </a:p>
        </p:txBody>
      </p:sp>
      <p:pic>
        <p:nvPicPr>
          <p:cNvPr id="8" name="Picture Placeholder 7" descr="A pile of vegetables&#10;&#10;Description automatically generated with low confidence">
            <a:extLst>
              <a:ext uri="{FF2B5EF4-FFF2-40B4-BE49-F238E27FC236}">
                <a16:creationId xmlns:a16="http://schemas.microsoft.com/office/drawing/2014/main" id="{ECBB2A71-ED90-4FF7-ACDF-83DAEA159D27}"/>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9836" r="9836"/>
          <a:stretch>
            <a:fillRect/>
          </a:stretch>
        </p:blipFill>
        <p:spPr/>
      </p:pic>
    </p:spTree>
    <p:extLst>
      <p:ext uri="{BB962C8B-B14F-4D97-AF65-F5344CB8AC3E}">
        <p14:creationId xmlns:p14="http://schemas.microsoft.com/office/powerpoint/2010/main" val="3922711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EBD5CFAE-DF52-2F45-BF34-E43C638B657B}"/>
              </a:ext>
            </a:extLst>
          </p:cNvPr>
          <p:cNvGraphicFramePr>
            <a:graphicFrameLocks/>
          </p:cNvGraphicFramePr>
          <p:nvPr/>
        </p:nvGraphicFramePr>
        <p:xfrm>
          <a:off x="457198" y="1271780"/>
          <a:ext cx="11201403" cy="4686110"/>
        </p:xfrm>
        <a:graphic>
          <a:graphicData uri="http://schemas.openxmlformats.org/drawingml/2006/table">
            <a:tbl>
              <a:tblPr firstRow="1">
                <a:tableStyleId>{5C22544A-7EE6-4342-B048-85BDC9FD1C3A}</a:tableStyleId>
              </a:tblPr>
              <a:tblGrid>
                <a:gridCol w="3861973">
                  <a:extLst>
                    <a:ext uri="{9D8B030D-6E8A-4147-A177-3AD203B41FA5}">
                      <a16:colId xmlns:a16="http://schemas.microsoft.com/office/drawing/2014/main" val="968142383"/>
                    </a:ext>
                  </a:extLst>
                </a:gridCol>
                <a:gridCol w="3669715">
                  <a:extLst>
                    <a:ext uri="{9D8B030D-6E8A-4147-A177-3AD203B41FA5}">
                      <a16:colId xmlns:a16="http://schemas.microsoft.com/office/drawing/2014/main" val="917124529"/>
                    </a:ext>
                  </a:extLst>
                </a:gridCol>
                <a:gridCol w="3669715">
                  <a:extLst>
                    <a:ext uri="{9D8B030D-6E8A-4147-A177-3AD203B41FA5}">
                      <a16:colId xmlns:a16="http://schemas.microsoft.com/office/drawing/2014/main" val="151265838"/>
                    </a:ext>
                  </a:extLst>
                </a:gridCol>
              </a:tblGrid>
              <a:tr h="809876">
                <a:tc>
                  <a:txBody>
                    <a:bodyPr/>
                    <a:lstStyle/>
                    <a:p>
                      <a:pPr algn="ctr"/>
                      <a:r>
                        <a:rPr lang="en-US" sz="2800" b="0">
                          <a:latin typeface="Arial" panose="020B0604020202020204" pitchFamily="34" charset="0"/>
                          <a:cs typeface="Arial" panose="020B0604020202020204" pitchFamily="34" charset="0"/>
                        </a:rPr>
                        <a:t>Vitamin or Mineral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3B058"/>
                    </a:solidFill>
                  </a:tcPr>
                </a:tc>
                <a:tc>
                  <a:txBody>
                    <a:bodyPr/>
                    <a:lstStyle/>
                    <a:p>
                      <a:pPr algn="ctr"/>
                      <a:r>
                        <a:rPr lang="en-US" sz="2800" b="0">
                          <a:latin typeface="Arial" panose="020B0604020202020204" pitchFamily="34" charset="0"/>
                          <a:cs typeface="Arial" panose="020B0604020202020204" pitchFamily="34" charset="0"/>
                        </a:rPr>
                        <a:t>% Boys below LRNI</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3B058"/>
                    </a:solidFill>
                  </a:tcPr>
                </a:tc>
                <a:tc>
                  <a:txBody>
                    <a:bodyPr/>
                    <a:lstStyle/>
                    <a:p>
                      <a:pPr algn="ctr"/>
                      <a:r>
                        <a:rPr lang="en-US" sz="2800" b="0">
                          <a:latin typeface="Arial" panose="020B0604020202020204" pitchFamily="34" charset="0"/>
                          <a:cs typeface="Arial" panose="020B0604020202020204" pitchFamily="34" charset="0"/>
                        </a:rPr>
                        <a:t>% Girls below LRNI</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3B058"/>
                    </a:solidFill>
                  </a:tcPr>
                </a:tc>
                <a:extLst>
                  <a:ext uri="{0D108BD9-81ED-4DB2-BD59-A6C34878D82A}">
                    <a16:rowId xmlns:a16="http://schemas.microsoft.com/office/drawing/2014/main" val="2091268152"/>
                  </a:ext>
                </a:extLst>
              </a:tr>
              <a:tr h="646039">
                <a:tc>
                  <a:txBody>
                    <a:bodyPr/>
                    <a:lstStyle/>
                    <a:p>
                      <a:pPr algn="ctr"/>
                      <a:r>
                        <a:rPr lang="en-GB" sz="2800">
                          <a:latin typeface="Arial" panose="020B0604020202020204" pitchFamily="34" charset="0"/>
                          <a:cs typeface="Arial" panose="020B0604020202020204" pitchFamily="34" charset="0"/>
                        </a:rPr>
                        <a:t>Iron</a:t>
                      </a:r>
                      <a:endParaRPr lang="en-US" sz="2800">
                        <a:latin typeface="Arial" panose="020B0604020202020204" pitchFamily="34" charset="0"/>
                        <a:cs typeface="Arial" panose="020B0604020202020204" pitchFamily="34" charset="0"/>
                      </a:endParaRPr>
                    </a:p>
                  </a:txBody>
                  <a:tcPr anchor="ctr">
                    <a:lnL w="12700" cmpd="sng">
                      <a:noFill/>
                    </a:lnL>
                    <a:lnR w="12700" cmpd="sng">
                      <a:noFill/>
                    </a:lnR>
                    <a:lnT w="381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a:latin typeface="Arial" panose="020B0604020202020204" pitchFamily="34" charset="0"/>
                          <a:cs typeface="Arial" panose="020B0604020202020204" pitchFamily="34" charset="0"/>
                        </a:rPr>
                        <a:t>11%</a:t>
                      </a:r>
                    </a:p>
                  </a:txBody>
                  <a:tcPr anchor="ctr">
                    <a:lnL w="12700" cmpd="sng">
                      <a:noFill/>
                    </a:lnL>
                    <a:lnR w="12700" cmpd="sng">
                      <a:noFill/>
                    </a:lnR>
                    <a:lnT w="381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a:latin typeface="Arial" panose="020B0604020202020204" pitchFamily="34" charset="0"/>
                          <a:cs typeface="Arial" panose="020B0604020202020204" pitchFamily="34" charset="0"/>
                        </a:rPr>
                        <a:t>49%</a:t>
                      </a:r>
                    </a:p>
                  </a:txBody>
                  <a:tcPr anchor="ctr">
                    <a:lnL w="12700" cmpd="sng">
                      <a:noFill/>
                    </a:lnL>
                    <a:lnR w="12700" cmpd="sng">
                      <a:noFill/>
                    </a:lnR>
                    <a:lnT w="38100" cmpd="sng">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382966"/>
                  </a:ext>
                </a:extLst>
              </a:tr>
              <a:tr h="646039">
                <a:tc>
                  <a:txBody>
                    <a:bodyPr/>
                    <a:lstStyle/>
                    <a:p>
                      <a:pPr algn="ctr"/>
                      <a:r>
                        <a:rPr lang="en-GB" sz="2800">
                          <a:latin typeface="Arial" panose="020B0604020202020204" pitchFamily="34" charset="0"/>
                          <a:cs typeface="Arial" panose="020B0604020202020204" pitchFamily="34" charset="0"/>
                        </a:rPr>
                        <a:t>Calcium</a:t>
                      </a:r>
                      <a:endParaRPr lang="en-US" sz="280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a:solidFill>
                            <a:schemeClr val="tx1"/>
                          </a:solidFill>
                          <a:latin typeface="Arial" panose="020B0604020202020204" pitchFamily="34" charset="0"/>
                          <a:cs typeface="Arial" panose="020B0604020202020204" pitchFamily="34" charset="0"/>
                        </a:rPr>
                        <a:t>14%</a:t>
                      </a:r>
                    </a:p>
                  </a:txBody>
                  <a:tcPr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a:solidFill>
                            <a:schemeClr val="tx1"/>
                          </a:solidFill>
                          <a:latin typeface="Arial" panose="020B0604020202020204" pitchFamily="34" charset="0"/>
                          <a:cs typeface="Arial" panose="020B0604020202020204" pitchFamily="34" charset="0"/>
                        </a:rPr>
                        <a:t>16%</a:t>
                      </a:r>
                    </a:p>
                  </a:txBody>
                  <a:tcPr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4486245"/>
                  </a:ext>
                </a:extLst>
              </a:tr>
              <a:tr h="646039">
                <a:tc>
                  <a:txBody>
                    <a:bodyPr/>
                    <a:lstStyle/>
                    <a:p>
                      <a:pPr algn="ctr"/>
                      <a:r>
                        <a:rPr lang="en-US" sz="2800">
                          <a:latin typeface="Arial" panose="020B0604020202020204" pitchFamily="34" charset="0"/>
                          <a:cs typeface="Arial" panose="020B0604020202020204" pitchFamily="34" charset="0"/>
                        </a:rPr>
                        <a:t>Zinc</a:t>
                      </a:r>
                    </a:p>
                  </a:txBody>
                  <a:tcPr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a:solidFill>
                            <a:schemeClr val="tx1"/>
                          </a:solidFill>
                          <a:latin typeface="Arial" panose="020B0604020202020204" pitchFamily="34" charset="0"/>
                          <a:cs typeface="Arial" panose="020B0604020202020204" pitchFamily="34" charset="0"/>
                        </a:rPr>
                        <a:t>20%</a:t>
                      </a:r>
                    </a:p>
                  </a:txBody>
                  <a:tcPr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a:solidFill>
                            <a:schemeClr val="tx1"/>
                          </a:solidFill>
                          <a:latin typeface="Arial" panose="020B0604020202020204" pitchFamily="34" charset="0"/>
                          <a:cs typeface="Arial" panose="020B0604020202020204" pitchFamily="34" charset="0"/>
                        </a:rPr>
                        <a:t>16%</a:t>
                      </a:r>
                    </a:p>
                  </a:txBody>
                  <a:tcPr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047302"/>
                  </a:ext>
                </a:extLst>
              </a:tr>
              <a:tr h="646039">
                <a:tc>
                  <a:txBody>
                    <a:bodyPr/>
                    <a:lstStyle/>
                    <a:p>
                      <a:pPr algn="ctr"/>
                      <a:r>
                        <a:rPr lang="en-US" sz="2800">
                          <a:latin typeface="Arial" panose="020B0604020202020204" pitchFamily="34" charset="0"/>
                          <a:cs typeface="Arial" panose="020B0604020202020204" pitchFamily="34" charset="0"/>
                        </a:rPr>
                        <a:t>Iodine</a:t>
                      </a:r>
                    </a:p>
                  </a:txBody>
                  <a:tcPr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a:solidFill>
                            <a:schemeClr val="tx1"/>
                          </a:solidFill>
                          <a:latin typeface="Arial" panose="020B0604020202020204" pitchFamily="34" charset="0"/>
                          <a:cs typeface="Arial" panose="020B0604020202020204" pitchFamily="34" charset="0"/>
                        </a:rPr>
                        <a:t>19%</a:t>
                      </a:r>
                    </a:p>
                  </a:txBody>
                  <a:tcPr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a:solidFill>
                            <a:schemeClr val="tx1"/>
                          </a:solidFill>
                          <a:latin typeface="Arial" panose="020B0604020202020204" pitchFamily="34" charset="0"/>
                          <a:cs typeface="Arial" panose="020B0604020202020204" pitchFamily="34" charset="0"/>
                        </a:rPr>
                        <a:t>28%</a:t>
                      </a:r>
                    </a:p>
                  </a:txBody>
                  <a:tcPr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6485504"/>
                  </a:ext>
                </a:extLst>
              </a:tr>
              <a:tr h="646039">
                <a:tc>
                  <a:txBody>
                    <a:bodyPr/>
                    <a:lstStyle/>
                    <a:p>
                      <a:pPr algn="ctr"/>
                      <a:r>
                        <a:rPr lang="en-US" sz="2800">
                          <a:latin typeface="Arial" panose="020B0604020202020204" pitchFamily="34" charset="0"/>
                          <a:cs typeface="Arial" panose="020B0604020202020204" pitchFamily="34" charset="0"/>
                        </a:rPr>
                        <a:t>Vitamin A</a:t>
                      </a:r>
                    </a:p>
                  </a:txBody>
                  <a:tcPr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a:solidFill>
                            <a:schemeClr val="tx1"/>
                          </a:solidFill>
                          <a:latin typeface="Arial" panose="020B0604020202020204" pitchFamily="34" charset="0"/>
                          <a:cs typeface="Arial" panose="020B0604020202020204" pitchFamily="34" charset="0"/>
                        </a:rPr>
                        <a:t>18%</a:t>
                      </a:r>
                    </a:p>
                  </a:txBody>
                  <a:tcPr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a:solidFill>
                            <a:schemeClr val="tx1"/>
                          </a:solidFill>
                          <a:latin typeface="Arial" panose="020B0604020202020204" pitchFamily="34" charset="0"/>
                          <a:cs typeface="Arial" panose="020B0604020202020204" pitchFamily="34" charset="0"/>
                        </a:rPr>
                        <a:t>18%</a:t>
                      </a:r>
                    </a:p>
                  </a:txBody>
                  <a:tcPr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2923921"/>
                  </a:ext>
                </a:extLst>
              </a:tr>
              <a:tr h="646039">
                <a:tc>
                  <a:txBody>
                    <a:bodyPr/>
                    <a:lstStyle/>
                    <a:p>
                      <a:pPr algn="ctr"/>
                      <a:r>
                        <a:rPr lang="en-US" sz="2800">
                          <a:latin typeface="Arial" panose="020B0604020202020204" pitchFamily="34" charset="0"/>
                          <a:cs typeface="Arial" panose="020B0604020202020204" pitchFamily="34" charset="0"/>
                        </a:rPr>
                        <a:t>Riboflavin (B</a:t>
                      </a:r>
                      <a:r>
                        <a:rPr lang="en-US" sz="2800" baseline="-25000">
                          <a:latin typeface="Arial" panose="020B0604020202020204" pitchFamily="34" charset="0"/>
                          <a:cs typeface="Arial" panose="020B0604020202020204" pitchFamily="34" charset="0"/>
                        </a:rPr>
                        <a:t>2</a:t>
                      </a:r>
                      <a:r>
                        <a:rPr lang="en-US" sz="2800" baseline="0">
                          <a:latin typeface="Arial" panose="020B0604020202020204" pitchFamily="34" charset="0"/>
                          <a:cs typeface="Arial" panose="020B0604020202020204" pitchFamily="34" charset="0"/>
                        </a:rPr>
                        <a:t>)</a:t>
                      </a:r>
                      <a:endParaRPr lang="en-US" sz="280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a:solidFill>
                            <a:schemeClr val="tx1"/>
                          </a:solidFill>
                          <a:latin typeface="Arial" panose="020B0604020202020204" pitchFamily="34" charset="0"/>
                          <a:cs typeface="Arial" panose="020B0604020202020204" pitchFamily="34" charset="0"/>
                        </a:rPr>
                        <a:t>13%</a:t>
                      </a:r>
                    </a:p>
                  </a:txBody>
                  <a:tcPr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a:solidFill>
                            <a:schemeClr val="tx1"/>
                          </a:solidFill>
                          <a:latin typeface="Arial" panose="020B0604020202020204" pitchFamily="34" charset="0"/>
                          <a:cs typeface="Arial" panose="020B0604020202020204" pitchFamily="34" charset="0"/>
                        </a:rPr>
                        <a:t>22%</a:t>
                      </a:r>
                    </a:p>
                  </a:txBody>
                  <a:tcPr anchor="ctr">
                    <a:lnL w="12700" cmpd="sng">
                      <a:noFill/>
                    </a:lnL>
                    <a:lnR w="12700" cmpd="sng">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2266272"/>
                  </a:ext>
                </a:extLst>
              </a:tr>
            </a:tbl>
          </a:graphicData>
        </a:graphic>
      </p:graphicFrame>
      <p:sp>
        <p:nvSpPr>
          <p:cNvPr id="3" name="TextBox 2">
            <a:extLst>
              <a:ext uri="{FF2B5EF4-FFF2-40B4-BE49-F238E27FC236}">
                <a16:creationId xmlns:a16="http://schemas.microsoft.com/office/drawing/2014/main" id="{AE9E3E08-B2DD-1844-8313-93A46D4143F4}"/>
              </a:ext>
            </a:extLst>
          </p:cNvPr>
          <p:cNvSpPr txBox="1"/>
          <p:nvPr/>
        </p:nvSpPr>
        <p:spPr>
          <a:xfrm>
            <a:off x="576197" y="413359"/>
            <a:ext cx="78162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Georgia" panose="02040502050405020303" pitchFamily="18" charset="0"/>
                <a:ea typeface="+mn-ea"/>
                <a:cs typeface="Arial" panose="020B0604020202020204" pitchFamily="34" charset="0"/>
              </a:rPr>
              <a:t>Vitamins and minerals (11-18 years)</a:t>
            </a:r>
          </a:p>
        </p:txBody>
      </p:sp>
      <p:sp>
        <p:nvSpPr>
          <p:cNvPr id="4" name="TextBox 3">
            <a:extLst>
              <a:ext uri="{FF2B5EF4-FFF2-40B4-BE49-F238E27FC236}">
                <a16:creationId xmlns:a16="http://schemas.microsoft.com/office/drawing/2014/main" id="{35233B75-6925-4BF2-AD97-C96F4F93676F}"/>
              </a:ext>
            </a:extLst>
          </p:cNvPr>
          <p:cNvSpPr txBox="1"/>
          <p:nvPr/>
        </p:nvSpPr>
        <p:spPr>
          <a:xfrm>
            <a:off x="128585" y="6153126"/>
            <a:ext cx="636563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hlinkClick r:id="rId3"/>
              </a:rPr>
              <a:t>NDNS: results from years 9 to 11 (2016 to 2017 and 2018 to 2019)</a:t>
            </a:r>
            <a:endParaRPr kumimoji="0" lang="en-GB"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52029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259AD-8722-6E48-9C92-74E659293643}"/>
              </a:ext>
            </a:extLst>
          </p:cNvPr>
          <p:cNvSpPr>
            <a:spLocks noGrp="1"/>
          </p:cNvSpPr>
          <p:nvPr>
            <p:ph type="ctrTitle"/>
          </p:nvPr>
        </p:nvSpPr>
        <p:spPr/>
        <p:txBody>
          <a:bodyPr>
            <a:normAutofit/>
          </a:bodyPr>
          <a:lstStyle/>
          <a:p>
            <a:r>
              <a:rPr lang="en-US"/>
              <a:t>Key consideration – bone mass</a:t>
            </a:r>
          </a:p>
        </p:txBody>
      </p:sp>
      <p:pic>
        <p:nvPicPr>
          <p:cNvPr id="10" name="Picture Placeholder 9" descr="Chart&#10;&#10;Description automatically generated">
            <a:extLst>
              <a:ext uri="{FF2B5EF4-FFF2-40B4-BE49-F238E27FC236}">
                <a16:creationId xmlns:a16="http://schemas.microsoft.com/office/drawing/2014/main" id="{1151809C-B4AD-49E0-9EE3-4EFEC8B08EB6}"/>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a:xfrm>
            <a:off x="6015789" y="1902347"/>
            <a:ext cx="5694948" cy="3648221"/>
          </a:xfrm>
        </p:spPr>
      </p:pic>
      <p:sp>
        <p:nvSpPr>
          <p:cNvPr id="12" name="Text Placeholder 2">
            <a:extLst>
              <a:ext uri="{FF2B5EF4-FFF2-40B4-BE49-F238E27FC236}">
                <a16:creationId xmlns:a16="http://schemas.microsoft.com/office/drawing/2014/main" id="{B8E269BB-964D-4F78-AC83-C5165D83B65B}"/>
              </a:ext>
            </a:extLst>
          </p:cNvPr>
          <p:cNvSpPr txBox="1">
            <a:spLocks/>
          </p:cNvSpPr>
          <p:nvPr/>
        </p:nvSpPr>
        <p:spPr>
          <a:xfrm>
            <a:off x="1155561" y="2022460"/>
            <a:ext cx="4202501" cy="1180606"/>
          </a:xfrm>
          <a:prstGeom prst="rect">
            <a:avLst/>
          </a:prstGeom>
        </p:spPr>
        <p:txBody>
          <a:bodyPr vert="horz" lIns="91440" tIns="45720" rIns="91440" bIns="45720" rtlCol="0">
            <a:noAutofit/>
          </a:bodyPr>
          <a:lstStyle>
            <a:lvl1pPr marL="0" marR="0" indent="-11113"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sz="1800" b="0" i="0" kern="12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11113"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6600" b="1" i="0" u="none" strike="noStrike" kern="1200" cap="none" spc="0" normalizeH="0" baseline="0" noProof="0">
                <a:ln>
                  <a:noFill/>
                </a:ln>
                <a:solidFill>
                  <a:srgbClr val="E53812"/>
                </a:solidFill>
                <a:effectLst/>
                <a:uLnTx/>
                <a:uFillTx/>
                <a:latin typeface="Arial" panose="020B0604020202020204" pitchFamily="34" charset="0"/>
                <a:ea typeface="+mn-ea"/>
                <a:cs typeface="Arial" panose="020B0604020202020204" pitchFamily="34" charset="0"/>
              </a:rPr>
              <a:t>Calcium</a:t>
            </a:r>
          </a:p>
          <a:p>
            <a:pPr marL="0" marR="0" lvl="0" indent="-11113"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6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11113"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6600" b="1" i="0" u="none" strike="noStrike" kern="1200" cap="none" spc="0" normalizeH="0" baseline="0" noProof="0">
                <a:ln>
                  <a:noFill/>
                </a:ln>
                <a:solidFill>
                  <a:srgbClr val="226E9D"/>
                </a:solidFill>
                <a:effectLst/>
                <a:uLnTx/>
                <a:uFillTx/>
                <a:latin typeface="Arial" panose="020B0604020202020204" pitchFamily="34" charset="0"/>
                <a:ea typeface="+mn-ea"/>
                <a:cs typeface="Arial" panose="020B0604020202020204" pitchFamily="34" charset="0"/>
              </a:rPr>
              <a:t>Vitamin D</a:t>
            </a:r>
          </a:p>
        </p:txBody>
      </p:sp>
      <p:pic>
        <p:nvPicPr>
          <p:cNvPr id="17" name="Graphic 16" descr="Sun with solid fill">
            <a:extLst>
              <a:ext uri="{FF2B5EF4-FFF2-40B4-BE49-F238E27FC236}">
                <a16:creationId xmlns:a16="http://schemas.microsoft.com/office/drawing/2014/main" id="{6033B6F5-1222-4781-B755-1478310277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1161" y="4367463"/>
            <a:ext cx="914400" cy="914400"/>
          </a:xfrm>
          <a:prstGeom prst="rect">
            <a:avLst/>
          </a:prstGeom>
        </p:spPr>
      </p:pic>
      <p:pic>
        <p:nvPicPr>
          <p:cNvPr id="19" name="Graphic 18" descr="Bone outline">
            <a:extLst>
              <a:ext uri="{FF2B5EF4-FFF2-40B4-BE49-F238E27FC236}">
                <a16:creationId xmlns:a16="http://schemas.microsoft.com/office/drawing/2014/main" id="{BF6A602A-3CA4-4822-A2E2-8B1BFBE81A0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5327" y="2061411"/>
            <a:ext cx="914400" cy="914400"/>
          </a:xfrm>
          <a:prstGeom prst="rect">
            <a:avLst/>
          </a:prstGeom>
        </p:spPr>
      </p:pic>
      <p:sp>
        <p:nvSpPr>
          <p:cNvPr id="7" name="TextBox 6">
            <a:extLst>
              <a:ext uri="{FF2B5EF4-FFF2-40B4-BE49-F238E27FC236}">
                <a16:creationId xmlns:a16="http://schemas.microsoft.com/office/drawing/2014/main" id="{6B36100C-C973-49F9-B055-E64E0EC80C53}"/>
              </a:ext>
            </a:extLst>
          </p:cNvPr>
          <p:cNvSpPr txBox="1"/>
          <p:nvPr/>
        </p:nvSpPr>
        <p:spPr>
          <a:xfrm>
            <a:off x="133642" y="5999238"/>
            <a:ext cx="63656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hlinkClick r:id="rId8"/>
              </a:rPr>
              <a:t>Weaver et al., 2016</a:t>
            </a:r>
            <a:endParaRPr kumimoji="0" lang="en-GB" sz="14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hlinkClick r:id="rId9"/>
              </a:rPr>
              <a:t>NHS, 2020</a:t>
            </a:r>
            <a:endParaRPr kumimoji="0" lang="en-GB"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80094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C2BD26F-F891-DC7B-FCA3-81C101E4FFAC}"/>
              </a:ext>
            </a:extLst>
          </p:cNvPr>
          <p:cNvPicPr>
            <a:picLocks noGrp="1" noChangeAspect="1"/>
          </p:cNvPicPr>
          <p:nvPr>
            <p:ph type="pic" sz="quarter" idx="11"/>
          </p:nvPr>
        </p:nvPicPr>
        <p:blipFill>
          <a:blip r:embed="rId2"/>
          <a:srcRect/>
          <a:stretch/>
        </p:blipFill>
        <p:spPr>
          <a:xfrm>
            <a:off x="5837551" y="1651277"/>
            <a:ext cx="5123437" cy="3407285"/>
          </a:xfrm>
        </p:spPr>
      </p:pic>
      <p:sp>
        <p:nvSpPr>
          <p:cNvPr id="4" name="Text Placeholder 3">
            <a:extLst>
              <a:ext uri="{FF2B5EF4-FFF2-40B4-BE49-F238E27FC236}">
                <a16:creationId xmlns:a16="http://schemas.microsoft.com/office/drawing/2014/main" id="{708F4AD0-E676-0E46-B35E-30E46BB1FFEF}"/>
              </a:ext>
            </a:extLst>
          </p:cNvPr>
          <p:cNvSpPr>
            <a:spLocks noGrp="1"/>
          </p:cNvSpPr>
          <p:nvPr>
            <p:ph type="body" sz="quarter" idx="10"/>
          </p:nvPr>
        </p:nvSpPr>
        <p:spPr>
          <a:xfrm>
            <a:off x="478172" y="1416150"/>
            <a:ext cx="4616166" cy="4025699"/>
          </a:xfrm>
        </p:spPr>
        <p:txBody>
          <a:bodyPr>
            <a:normAutofit/>
          </a:bodyPr>
          <a:lstStyle/>
          <a:p>
            <a:endParaRPr lang="en-GB" sz="2200" b="1"/>
          </a:p>
          <a:p>
            <a:pPr algn="ctr"/>
            <a:br>
              <a:rPr lang="en-GB" sz="2800" b="1"/>
            </a:br>
            <a:r>
              <a:rPr lang="en-GB" sz="2800" b="1"/>
              <a:t>What primary school children should be taught</a:t>
            </a:r>
          </a:p>
          <a:p>
            <a:endParaRPr lang="en-US" sz="2200"/>
          </a:p>
        </p:txBody>
      </p:sp>
    </p:spTree>
    <p:extLst>
      <p:ext uri="{BB962C8B-B14F-4D97-AF65-F5344CB8AC3E}">
        <p14:creationId xmlns:p14="http://schemas.microsoft.com/office/powerpoint/2010/main" val="3143297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259AD-8722-6E48-9C92-74E659293643}"/>
              </a:ext>
            </a:extLst>
          </p:cNvPr>
          <p:cNvSpPr>
            <a:spLocks noGrp="1"/>
          </p:cNvSpPr>
          <p:nvPr>
            <p:ph type="ctrTitle"/>
          </p:nvPr>
        </p:nvSpPr>
        <p:spPr>
          <a:xfrm>
            <a:off x="590848" y="537242"/>
            <a:ext cx="10433208" cy="691661"/>
          </a:xfrm>
        </p:spPr>
        <p:txBody>
          <a:bodyPr>
            <a:noAutofit/>
          </a:bodyPr>
          <a:lstStyle/>
          <a:p>
            <a:r>
              <a:rPr lang="en-GB" sz="3600" b="1" dirty="0"/>
              <a:t>Food – a fact of life covers… (recap)</a:t>
            </a:r>
            <a:endParaRPr lang="en-US" sz="3200" b="1" dirty="0"/>
          </a:p>
        </p:txBody>
      </p:sp>
      <p:graphicFrame>
        <p:nvGraphicFramePr>
          <p:cNvPr id="9" name="Table 9">
            <a:extLst>
              <a:ext uri="{FF2B5EF4-FFF2-40B4-BE49-F238E27FC236}">
                <a16:creationId xmlns:a16="http://schemas.microsoft.com/office/drawing/2014/main" id="{1C9FFF20-56A3-0291-FFB7-7D310AA312A7}"/>
              </a:ext>
            </a:extLst>
          </p:cNvPr>
          <p:cNvGraphicFramePr>
            <a:graphicFrameLocks noGrp="1"/>
          </p:cNvGraphicFramePr>
          <p:nvPr>
            <p:extLst>
              <p:ext uri="{D42A27DB-BD31-4B8C-83A1-F6EECF244321}">
                <p14:modId xmlns:p14="http://schemas.microsoft.com/office/powerpoint/2010/main" val="2733662150"/>
              </p:ext>
            </p:extLst>
          </p:nvPr>
        </p:nvGraphicFramePr>
        <p:xfrm>
          <a:off x="691471" y="1509778"/>
          <a:ext cx="10818357" cy="4532620"/>
        </p:xfrm>
        <a:graphic>
          <a:graphicData uri="http://schemas.openxmlformats.org/drawingml/2006/table">
            <a:tbl>
              <a:tblPr firstRow="1" bandRow="1">
                <a:tableStyleId>{5A111915-BE36-4E01-A7E5-04B1672EAD32}</a:tableStyleId>
              </a:tblPr>
              <a:tblGrid>
                <a:gridCol w="3606119">
                  <a:extLst>
                    <a:ext uri="{9D8B030D-6E8A-4147-A177-3AD203B41FA5}">
                      <a16:colId xmlns:a16="http://schemas.microsoft.com/office/drawing/2014/main" val="3729450120"/>
                    </a:ext>
                  </a:extLst>
                </a:gridCol>
                <a:gridCol w="3606119">
                  <a:extLst>
                    <a:ext uri="{9D8B030D-6E8A-4147-A177-3AD203B41FA5}">
                      <a16:colId xmlns:a16="http://schemas.microsoft.com/office/drawing/2014/main" val="3179645994"/>
                    </a:ext>
                  </a:extLst>
                </a:gridCol>
                <a:gridCol w="3606119">
                  <a:extLst>
                    <a:ext uri="{9D8B030D-6E8A-4147-A177-3AD203B41FA5}">
                      <a16:colId xmlns:a16="http://schemas.microsoft.com/office/drawing/2014/main" val="2189610890"/>
                    </a:ext>
                  </a:extLst>
                </a:gridCol>
              </a:tblGrid>
              <a:tr h="554980">
                <a:tc>
                  <a:txBody>
                    <a:bodyPr/>
                    <a:lstStyle/>
                    <a:p>
                      <a:r>
                        <a:rPr lang="en-GB">
                          <a:solidFill>
                            <a:schemeClr val="bg1"/>
                          </a:solidFill>
                        </a:rPr>
                        <a:t>Healthy eating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277F"/>
                    </a:solidFill>
                  </a:tcPr>
                </a:tc>
                <a:tc>
                  <a:txBody>
                    <a:bodyPr/>
                    <a:lstStyle/>
                    <a:p>
                      <a:r>
                        <a:rPr lang="en-GB">
                          <a:solidFill>
                            <a:schemeClr val="bg1"/>
                          </a:solidFill>
                        </a:rPr>
                        <a:t>Cooking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277F"/>
                    </a:solidFill>
                  </a:tcPr>
                </a:tc>
                <a:tc>
                  <a:txBody>
                    <a:bodyPr/>
                    <a:lstStyle/>
                    <a:p>
                      <a:r>
                        <a:rPr lang="en-GB">
                          <a:solidFill>
                            <a:schemeClr val="bg1"/>
                          </a:solidFill>
                        </a:rPr>
                        <a:t>Where food come from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277F"/>
                    </a:solidFill>
                  </a:tcPr>
                </a:tc>
                <a:extLst>
                  <a:ext uri="{0D108BD9-81ED-4DB2-BD59-A6C34878D82A}">
                    <a16:rowId xmlns:a16="http://schemas.microsoft.com/office/drawing/2014/main" val="2910468267"/>
                  </a:ext>
                </a:extLst>
              </a:tr>
              <a:tr h="3750116">
                <a:tc>
                  <a:txBody>
                    <a:bodyPr/>
                    <a:lstStyle/>
                    <a:p>
                      <a:r>
                        <a:rPr lang="en-GB" sz="1700" b="1"/>
                        <a:t>Eatwell Guide</a:t>
                      </a:r>
                    </a:p>
                    <a:p>
                      <a:endParaRPr lang="en-GB" sz="1700"/>
                    </a:p>
                    <a:p>
                      <a:r>
                        <a:rPr lang="en-GB" sz="1700" b="1"/>
                        <a:t>Applying healthy eating</a:t>
                      </a:r>
                    </a:p>
                    <a:p>
                      <a:endParaRPr lang="en-GB" sz="1700"/>
                    </a:p>
                    <a:p>
                      <a:r>
                        <a:rPr lang="en-GB" sz="1700" b="1"/>
                        <a:t>Energy balance </a:t>
                      </a:r>
                      <a:br>
                        <a:rPr lang="en-GB" sz="1700" b="1"/>
                      </a:br>
                      <a:r>
                        <a:rPr lang="en-GB" sz="1700"/>
                        <a:t>(energy ‘in’ and ‘out’)</a:t>
                      </a:r>
                    </a:p>
                    <a:p>
                      <a:endParaRPr lang="en-GB" sz="1700"/>
                    </a:p>
                    <a:p>
                      <a:r>
                        <a:rPr lang="en-GB" sz="1700" b="1"/>
                        <a:t>Nutrients </a:t>
                      </a:r>
                      <a:br>
                        <a:rPr lang="en-GB" sz="1700" b="1"/>
                      </a:br>
                      <a:r>
                        <a:rPr lang="en-GB" sz="1700"/>
                        <a:t>(carbohydrate, protein, fat, vitamins, minerals)</a:t>
                      </a:r>
                    </a:p>
                    <a:p>
                      <a:endParaRPr lang="en-GB" sz="1700"/>
                    </a:p>
                    <a:p>
                      <a:r>
                        <a:rPr lang="en-GB" sz="1700" b="1"/>
                        <a:t>Digestion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1"/>
                        <a:t>Hygiene</a:t>
                      </a:r>
                      <a:r>
                        <a:rPr lang="en-GB" sz="1700"/>
                        <a:t> </a:t>
                      </a:r>
                      <a:br>
                        <a:rPr lang="en-GB" sz="1700"/>
                      </a:br>
                      <a:r>
                        <a:rPr lang="en-GB" sz="1700"/>
                        <a:t>(getting ready to cook, using equipment)</a:t>
                      </a:r>
                      <a:br>
                        <a:rPr lang="en-GB" sz="1700"/>
                      </a:br>
                      <a:endParaRPr lang="en-GB" sz="1700"/>
                    </a:p>
                    <a:p>
                      <a:pPr marL="0" marR="0" lvl="0" indent="0" algn="l" defTabSz="914400" rtl="0" eaLnBrk="1" fontAlgn="auto" latinLnBrk="0" hangingPunct="1">
                        <a:lnSpc>
                          <a:spcPct val="100000"/>
                        </a:lnSpc>
                        <a:spcBef>
                          <a:spcPts val="0"/>
                        </a:spcBef>
                        <a:spcAft>
                          <a:spcPts val="0"/>
                        </a:spcAft>
                        <a:buClrTx/>
                        <a:buSzTx/>
                        <a:buFontTx/>
                        <a:buNone/>
                        <a:tabLst/>
                        <a:defRPr/>
                      </a:pPr>
                      <a:r>
                        <a:rPr lang="en-GB" sz="1700" b="1"/>
                        <a:t>Safety </a:t>
                      </a:r>
                      <a:br>
                        <a:rPr lang="en-GB" sz="1700" b="1"/>
                      </a:br>
                      <a:r>
                        <a:rPr lang="en-GB" sz="1700"/>
                        <a:t>(using kitchen equipment ‘tools’)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700"/>
                    </a:p>
                    <a:p>
                      <a:pPr marL="0" marR="0" lvl="0" indent="0" algn="l" defTabSz="914400" rtl="0" eaLnBrk="1" fontAlgn="auto" latinLnBrk="0" hangingPunct="1">
                        <a:lnSpc>
                          <a:spcPct val="100000"/>
                        </a:lnSpc>
                        <a:spcBef>
                          <a:spcPts val="0"/>
                        </a:spcBef>
                        <a:spcAft>
                          <a:spcPts val="0"/>
                        </a:spcAft>
                        <a:buClrTx/>
                        <a:buSzTx/>
                        <a:buFontTx/>
                        <a:buNone/>
                        <a:tabLst/>
                        <a:defRPr/>
                      </a:pPr>
                      <a:r>
                        <a:rPr lang="en-GB" sz="1700" b="1"/>
                        <a:t>Food skills – making </a:t>
                      </a:r>
                      <a:br>
                        <a:rPr lang="en-GB" sz="1700" b="1"/>
                      </a:br>
                      <a:r>
                        <a:rPr lang="en-GB" sz="1700"/>
                        <a:t>(‘cut’, ‘assemble’, ‘techniques’)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700"/>
                    </a:p>
                    <a:p>
                      <a:pPr marL="0" marR="0" lvl="0" indent="0" algn="l" defTabSz="914400" rtl="0" eaLnBrk="1" fontAlgn="auto" latinLnBrk="0" hangingPunct="1">
                        <a:lnSpc>
                          <a:spcPct val="100000"/>
                        </a:lnSpc>
                        <a:spcBef>
                          <a:spcPts val="0"/>
                        </a:spcBef>
                        <a:spcAft>
                          <a:spcPts val="0"/>
                        </a:spcAft>
                        <a:buClrTx/>
                        <a:buSzTx/>
                        <a:buFontTx/>
                        <a:buNone/>
                        <a:tabLst/>
                        <a:defRPr/>
                      </a:pPr>
                      <a:r>
                        <a:rPr lang="en-GB" sz="1700" b="1"/>
                        <a:t>Ingredients </a:t>
                      </a:r>
                      <a:r>
                        <a:rPr lang="en-GB" sz="1700"/>
                        <a:t>(‘materials’)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700"/>
                    </a:p>
                    <a:p>
                      <a:pPr marL="0" marR="0" lvl="0" indent="0" algn="l" defTabSz="914400" rtl="0" eaLnBrk="1" fontAlgn="auto" latinLnBrk="0" hangingPunct="1">
                        <a:lnSpc>
                          <a:spcPct val="100000"/>
                        </a:lnSpc>
                        <a:spcBef>
                          <a:spcPts val="0"/>
                        </a:spcBef>
                        <a:spcAft>
                          <a:spcPts val="0"/>
                        </a:spcAft>
                        <a:buClrTx/>
                        <a:buSzTx/>
                        <a:buFontTx/>
                        <a:buNone/>
                        <a:tabLst/>
                        <a:defRPr/>
                      </a:pPr>
                      <a:r>
                        <a:rPr lang="en-GB" sz="1700" b="1"/>
                        <a:t>Planning</a:t>
                      </a:r>
                      <a:r>
                        <a:rPr lang="en-GB" sz="1700"/>
                        <a:t> (‘design’)</a:t>
                      </a:r>
                      <a:br>
                        <a:rPr lang="en-GB" sz="1700"/>
                      </a:br>
                      <a:endParaRPr lang="en-GB" sz="1700"/>
                    </a:p>
                    <a:p>
                      <a:pPr marL="0" marR="0" lvl="0" indent="0" algn="l" defTabSz="914400" rtl="0" eaLnBrk="1" fontAlgn="auto" latinLnBrk="0" hangingPunct="1">
                        <a:lnSpc>
                          <a:spcPct val="100000"/>
                        </a:lnSpc>
                        <a:spcBef>
                          <a:spcPts val="0"/>
                        </a:spcBef>
                        <a:spcAft>
                          <a:spcPts val="0"/>
                        </a:spcAft>
                        <a:buClrTx/>
                        <a:buSzTx/>
                        <a:buFontTx/>
                        <a:buNone/>
                        <a:tabLst/>
                        <a:defRPr/>
                      </a:pPr>
                      <a:r>
                        <a:rPr lang="en-GB" sz="1700" b="1"/>
                        <a:t>Tasting </a:t>
                      </a:r>
                      <a:r>
                        <a:rPr lang="en-GB" sz="1700" b="0"/>
                        <a:t>(review, evaluate)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GB" sz="1700" b="1" dirty="0">
                          <a:solidFill>
                            <a:schemeClr val="tx1"/>
                          </a:solidFill>
                          <a:latin typeface="Arial" panose="020B0604020202020204" pitchFamily="34" charset="0"/>
                          <a:cs typeface="Arial" panose="020B0604020202020204" pitchFamily="34" charset="0"/>
                        </a:rPr>
                        <a:t>Plant or animal origin</a:t>
                      </a:r>
                    </a:p>
                    <a:p>
                      <a:pPr marL="0" indent="0">
                        <a:buFont typeface="Arial" panose="020B0604020202020204" pitchFamily="34" charset="0"/>
                        <a:buNone/>
                      </a:pPr>
                      <a:endParaRPr lang="en-GB" sz="1700" b="1" dirty="0">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700" b="1" dirty="0">
                          <a:solidFill>
                            <a:schemeClr val="tx1"/>
                          </a:solidFill>
                          <a:latin typeface="Arial" panose="020B0604020202020204" pitchFamily="34" charset="0"/>
                          <a:cs typeface="Arial" panose="020B0604020202020204" pitchFamily="34" charset="0"/>
                        </a:rPr>
                        <a:t>Grown, reared, caught</a:t>
                      </a:r>
                    </a:p>
                    <a:p>
                      <a:pPr marL="0" indent="0">
                        <a:buFont typeface="Arial" panose="020B0604020202020204" pitchFamily="34" charset="0"/>
                        <a:buNone/>
                      </a:pPr>
                      <a:endParaRPr lang="en-GB" sz="1700" b="1" dirty="0">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700" b="1" dirty="0">
                          <a:solidFill>
                            <a:schemeClr val="tx1"/>
                          </a:solidFill>
                          <a:latin typeface="Arial" panose="020B0604020202020204" pitchFamily="34" charset="0"/>
                          <a:cs typeface="Arial" panose="020B0604020202020204" pitchFamily="34" charset="0"/>
                        </a:rPr>
                        <a:t>Seasonality </a:t>
                      </a:r>
                    </a:p>
                    <a:p>
                      <a:pPr marL="0" indent="0">
                        <a:buFont typeface="Arial" panose="020B0604020202020204" pitchFamily="34" charset="0"/>
                        <a:buNone/>
                      </a:pPr>
                      <a:endParaRPr lang="en-GB" sz="1700" dirty="0">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700" b="1" dirty="0">
                          <a:solidFill>
                            <a:schemeClr val="tx1"/>
                          </a:solidFill>
                          <a:latin typeface="Arial" panose="020B0604020202020204" pitchFamily="34" charset="0"/>
                          <a:cs typeface="Arial" panose="020B0604020202020204" pitchFamily="34" charset="0"/>
                        </a:rPr>
                        <a:t>Processing</a:t>
                      </a:r>
                      <a:r>
                        <a:rPr lang="en-GB" sz="1700" dirty="0">
                          <a:solidFill>
                            <a:schemeClr val="tx1"/>
                          </a:solidFill>
                          <a:latin typeface="Arial" panose="020B0604020202020204" pitchFamily="34" charset="0"/>
                          <a:cs typeface="Arial" panose="020B0604020202020204" pitchFamily="34" charset="0"/>
                        </a:rPr>
                        <a:t>, e.g. cheese, bread</a:t>
                      </a:r>
                    </a:p>
                    <a:p>
                      <a:endParaRPr lang="en-GB" sz="1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1885624"/>
                  </a:ext>
                </a:extLst>
              </a:tr>
            </a:tbl>
          </a:graphicData>
        </a:graphic>
      </p:graphicFrame>
      <p:pic>
        <p:nvPicPr>
          <p:cNvPr id="7" name="Picture 6" descr="Logo, icon&#10;&#10;Description automatically generated">
            <a:extLst>
              <a:ext uri="{FF2B5EF4-FFF2-40B4-BE49-F238E27FC236}">
                <a16:creationId xmlns:a16="http://schemas.microsoft.com/office/drawing/2014/main" id="{2BC87661-EDCC-C7BB-FCE4-C5CF199F443F}"/>
              </a:ext>
            </a:extLst>
          </p:cNvPr>
          <p:cNvPicPr>
            <a:picLocks noChangeAspect="1"/>
          </p:cNvPicPr>
          <p:nvPr/>
        </p:nvPicPr>
        <p:blipFill>
          <a:blip r:embed="rId3"/>
          <a:stretch>
            <a:fillRect/>
          </a:stretch>
        </p:blipFill>
        <p:spPr>
          <a:xfrm>
            <a:off x="10240949" y="271723"/>
            <a:ext cx="1360203" cy="957180"/>
          </a:xfrm>
          <a:prstGeom prst="rect">
            <a:avLst/>
          </a:prstGeom>
        </p:spPr>
      </p:pic>
    </p:spTree>
    <p:extLst>
      <p:ext uri="{BB962C8B-B14F-4D97-AF65-F5344CB8AC3E}">
        <p14:creationId xmlns:p14="http://schemas.microsoft.com/office/powerpoint/2010/main" val="32061801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13629F7-0619-B99A-4C80-5EE9190FFF8E}"/>
              </a:ext>
            </a:extLst>
          </p:cNvPr>
          <p:cNvPicPr>
            <a:picLocks noChangeAspect="1"/>
          </p:cNvPicPr>
          <p:nvPr/>
        </p:nvPicPr>
        <p:blipFill>
          <a:blip r:embed="rId2"/>
          <a:stretch>
            <a:fillRect/>
          </a:stretch>
        </p:blipFill>
        <p:spPr>
          <a:xfrm>
            <a:off x="6005817" y="795402"/>
            <a:ext cx="5335434" cy="3099260"/>
          </a:xfrm>
          <a:prstGeom prst="rect">
            <a:avLst/>
          </a:prstGeom>
          <a:ln>
            <a:solidFill>
              <a:schemeClr val="tx1"/>
            </a:solidFill>
          </a:ln>
        </p:spPr>
      </p:pic>
      <p:sp>
        <p:nvSpPr>
          <p:cNvPr id="6" name="Subtitle 2">
            <a:extLst>
              <a:ext uri="{FF2B5EF4-FFF2-40B4-BE49-F238E27FC236}">
                <a16:creationId xmlns:a16="http://schemas.microsoft.com/office/drawing/2014/main" id="{C900F7E3-F6E5-F90C-57B0-020A2129E42B}"/>
              </a:ext>
            </a:extLst>
          </p:cNvPr>
          <p:cNvSpPr txBox="1">
            <a:spLocks/>
          </p:cNvSpPr>
          <p:nvPr/>
        </p:nvSpPr>
        <p:spPr>
          <a:xfrm>
            <a:off x="644700" y="1870029"/>
            <a:ext cx="4661826" cy="360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200"/>
          </a:p>
          <a:p>
            <a:pPr marL="0" indent="0">
              <a:buFont typeface="Arial" panose="020B0604020202020204" pitchFamily="34" charset="0"/>
              <a:buNone/>
            </a:pPr>
            <a:r>
              <a:rPr lang="en-GB" sz="2200"/>
              <a:t>Free resources for teaching young people aged 3-16 years about where food comes from, cooking and healthy eating.</a:t>
            </a:r>
          </a:p>
          <a:p>
            <a:pPr marL="0" indent="0">
              <a:buFont typeface="Arial" panose="020B0604020202020204" pitchFamily="34" charset="0"/>
              <a:buNone/>
            </a:pPr>
            <a:endParaRPr lang="en-GB" sz="2200"/>
          </a:p>
          <a:p>
            <a:pPr marL="0" indent="0">
              <a:buFont typeface="Arial" panose="020B0604020202020204" pitchFamily="34" charset="0"/>
              <a:buNone/>
            </a:pPr>
            <a:r>
              <a:rPr lang="en-GB" sz="2200" b="1">
                <a:hlinkClick r:id="rId3"/>
              </a:rPr>
              <a:t>www.foodafactoflife.org.uk</a:t>
            </a:r>
            <a:r>
              <a:rPr lang="en-GB" sz="2200" b="1"/>
              <a:t> </a:t>
            </a:r>
          </a:p>
          <a:p>
            <a:pPr marL="0" indent="0">
              <a:buFont typeface="Arial" panose="020B0604020202020204" pitchFamily="34" charset="0"/>
              <a:buNone/>
            </a:pPr>
            <a:endParaRPr lang="en-US" sz="2200"/>
          </a:p>
        </p:txBody>
      </p:sp>
      <p:pic>
        <p:nvPicPr>
          <p:cNvPr id="8" name="Picture 7">
            <a:extLst>
              <a:ext uri="{FF2B5EF4-FFF2-40B4-BE49-F238E27FC236}">
                <a16:creationId xmlns:a16="http://schemas.microsoft.com/office/drawing/2014/main" id="{2C393C6B-A6AC-0E72-4C02-0483CF1BDF0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63897" y="3300856"/>
            <a:ext cx="7117922" cy="2169173"/>
          </a:xfrm>
          <a:prstGeom prst="rect">
            <a:avLst/>
          </a:prstGeom>
          <a:ln>
            <a:solidFill>
              <a:schemeClr val="tx1"/>
            </a:solidFill>
          </a:ln>
        </p:spPr>
      </p:pic>
      <p:sp>
        <p:nvSpPr>
          <p:cNvPr id="9" name="Title 1">
            <a:extLst>
              <a:ext uri="{FF2B5EF4-FFF2-40B4-BE49-F238E27FC236}">
                <a16:creationId xmlns:a16="http://schemas.microsoft.com/office/drawing/2014/main" id="{3A7459E7-0E2D-AD1E-D79B-DE4A5F90AA5A}"/>
              </a:ext>
            </a:extLst>
          </p:cNvPr>
          <p:cNvSpPr>
            <a:spLocks noGrp="1"/>
          </p:cNvSpPr>
          <p:nvPr>
            <p:ph type="ctrTitle"/>
          </p:nvPr>
        </p:nvSpPr>
        <p:spPr>
          <a:xfrm>
            <a:off x="569199" y="473696"/>
            <a:ext cx="10433050" cy="692150"/>
          </a:xfrm>
        </p:spPr>
        <p:txBody>
          <a:bodyPr>
            <a:noAutofit/>
          </a:bodyPr>
          <a:lstStyle/>
          <a:p>
            <a:r>
              <a:rPr lang="en-GB" sz="3600" b="1"/>
              <a:t>Food – a fact of life</a:t>
            </a:r>
            <a:endParaRPr lang="en-US" sz="3200" b="1"/>
          </a:p>
        </p:txBody>
      </p:sp>
    </p:spTree>
    <p:extLst>
      <p:ext uri="{BB962C8B-B14F-4D97-AF65-F5344CB8AC3E}">
        <p14:creationId xmlns:p14="http://schemas.microsoft.com/office/powerpoint/2010/main" val="1052645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E3906D5-E569-3C1B-0910-BB24426927DB}"/>
              </a:ext>
            </a:extLst>
          </p:cNvPr>
          <p:cNvSpPr>
            <a:spLocks noGrp="1"/>
          </p:cNvSpPr>
          <p:nvPr>
            <p:ph type="ctrTitle"/>
          </p:nvPr>
        </p:nvSpPr>
        <p:spPr>
          <a:xfrm>
            <a:off x="479862" y="808477"/>
            <a:ext cx="11232276" cy="720000"/>
          </a:xfrm>
        </p:spPr>
        <p:txBody>
          <a:bodyPr>
            <a:normAutofit fontScale="90000"/>
          </a:bodyPr>
          <a:lstStyle/>
          <a:p>
            <a:pPr marL="0" indent="0">
              <a:buNone/>
            </a:pPr>
            <a:r>
              <a:rPr lang="en-GB" b="1"/>
              <a:t>Progression chart</a:t>
            </a:r>
            <a:br>
              <a:rPr lang="en-GB" sz="3600"/>
            </a:br>
            <a:endParaRPr lang="en-GB" sz="3600"/>
          </a:p>
        </p:txBody>
      </p:sp>
      <p:sp>
        <p:nvSpPr>
          <p:cNvPr id="6" name="Subtitle 2">
            <a:extLst>
              <a:ext uri="{FF2B5EF4-FFF2-40B4-BE49-F238E27FC236}">
                <a16:creationId xmlns:a16="http://schemas.microsoft.com/office/drawing/2014/main" id="{D1FAF39A-D565-2B0C-260C-78D118078F4F}"/>
              </a:ext>
            </a:extLst>
          </p:cNvPr>
          <p:cNvSpPr txBox="1">
            <a:spLocks/>
          </p:cNvSpPr>
          <p:nvPr/>
        </p:nvSpPr>
        <p:spPr>
          <a:xfrm>
            <a:off x="660839" y="2034197"/>
            <a:ext cx="10470274" cy="360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000"/>
          </a:p>
          <a:p>
            <a:pPr marL="0" indent="0">
              <a:buFont typeface="Arial" panose="020B0604020202020204" pitchFamily="34" charset="0"/>
              <a:buNone/>
            </a:pPr>
            <a:endParaRPr lang="en-GB" sz="2000"/>
          </a:p>
          <a:p>
            <a:pPr marL="0" indent="0">
              <a:buFont typeface="Arial" panose="020B0604020202020204" pitchFamily="34" charset="0"/>
              <a:buNone/>
            </a:pPr>
            <a:endParaRPr lang="en-US" sz="2000"/>
          </a:p>
        </p:txBody>
      </p:sp>
      <p:pic>
        <p:nvPicPr>
          <p:cNvPr id="7" name="Picture 6">
            <a:extLst>
              <a:ext uri="{FF2B5EF4-FFF2-40B4-BE49-F238E27FC236}">
                <a16:creationId xmlns:a16="http://schemas.microsoft.com/office/drawing/2014/main" id="{5B7B112F-9DE9-437C-482A-E45F8557B8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0839" y="1660935"/>
            <a:ext cx="3036270" cy="3758128"/>
          </a:xfrm>
          <a:prstGeom prst="rect">
            <a:avLst/>
          </a:prstGeom>
          <a:ln>
            <a:solidFill>
              <a:srgbClr val="C33D86"/>
            </a:solidFill>
          </a:ln>
        </p:spPr>
      </p:pic>
      <p:pic>
        <p:nvPicPr>
          <p:cNvPr id="8" name="Picture 7">
            <a:extLst>
              <a:ext uri="{FF2B5EF4-FFF2-40B4-BE49-F238E27FC236}">
                <a16:creationId xmlns:a16="http://schemas.microsoft.com/office/drawing/2014/main" id="{360E4D4C-DEA3-1DB3-EA91-DFF649D135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8443" y="621345"/>
            <a:ext cx="5548892" cy="3976930"/>
          </a:xfrm>
          <a:prstGeom prst="rect">
            <a:avLst/>
          </a:prstGeom>
          <a:ln>
            <a:solidFill>
              <a:srgbClr val="C33D86"/>
            </a:solidFill>
          </a:ln>
        </p:spPr>
      </p:pic>
      <p:sp>
        <p:nvSpPr>
          <p:cNvPr id="9" name="TextBox 8">
            <a:extLst>
              <a:ext uri="{FF2B5EF4-FFF2-40B4-BE49-F238E27FC236}">
                <a16:creationId xmlns:a16="http://schemas.microsoft.com/office/drawing/2014/main" id="{62743DF2-038B-2526-F499-25918D6A87EC}"/>
              </a:ext>
            </a:extLst>
          </p:cNvPr>
          <p:cNvSpPr txBox="1"/>
          <p:nvPr/>
        </p:nvSpPr>
        <p:spPr>
          <a:xfrm>
            <a:off x="425528" y="5534052"/>
            <a:ext cx="11677135" cy="338554"/>
          </a:xfrm>
          <a:prstGeom prst="rect">
            <a:avLst/>
          </a:prstGeom>
          <a:noFill/>
        </p:spPr>
        <p:txBody>
          <a:bodyPr wrap="square">
            <a:spAutoFit/>
          </a:bodyPr>
          <a:lstStyle/>
          <a:p>
            <a:r>
              <a:rPr lang="en-GB" sz="1600">
                <a:hlinkClick r:id="rId4"/>
              </a:rPr>
              <a:t>https://www.foodafactoflife.org.uk/professional-development/ppd-toolkit/primary/food-teaching-progression-5-11-years/</a:t>
            </a:r>
            <a:r>
              <a:rPr lang="en-GB" sz="1600"/>
              <a:t> </a:t>
            </a:r>
          </a:p>
        </p:txBody>
      </p:sp>
      <p:pic>
        <p:nvPicPr>
          <p:cNvPr id="10" name="Picture 9">
            <a:extLst>
              <a:ext uri="{FF2B5EF4-FFF2-40B4-BE49-F238E27FC236}">
                <a16:creationId xmlns:a16="http://schemas.microsoft.com/office/drawing/2014/main" id="{3FC2EC18-11EB-0B84-B925-783AA53382E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5528" y="1937050"/>
            <a:ext cx="11228506" cy="2746608"/>
          </a:xfrm>
          <a:prstGeom prst="rect">
            <a:avLst/>
          </a:prstGeom>
          <a:ln>
            <a:solidFill>
              <a:srgbClr val="C33D86"/>
            </a:solidFill>
          </a:ln>
        </p:spPr>
      </p:pic>
      <p:pic>
        <p:nvPicPr>
          <p:cNvPr id="11" name="Picture 10">
            <a:extLst>
              <a:ext uri="{FF2B5EF4-FFF2-40B4-BE49-F238E27FC236}">
                <a16:creationId xmlns:a16="http://schemas.microsoft.com/office/drawing/2014/main" id="{DF7D3C4E-83C0-51F0-1F6F-3CBE2036A5B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84665" y="1768481"/>
            <a:ext cx="9668464" cy="3650582"/>
          </a:xfrm>
          <a:prstGeom prst="rect">
            <a:avLst/>
          </a:prstGeom>
          <a:ln>
            <a:solidFill>
              <a:srgbClr val="C33D86"/>
            </a:solidFill>
          </a:ln>
        </p:spPr>
      </p:pic>
      <p:pic>
        <p:nvPicPr>
          <p:cNvPr id="12" name="Picture 11">
            <a:extLst>
              <a:ext uri="{FF2B5EF4-FFF2-40B4-BE49-F238E27FC236}">
                <a16:creationId xmlns:a16="http://schemas.microsoft.com/office/drawing/2014/main" id="{460338A2-0135-3BB9-9B84-FC8EF628DFCE}"/>
              </a:ext>
            </a:extLst>
          </p:cNvPr>
          <p:cNvPicPr>
            <a:picLocks noChangeAspect="1"/>
          </p:cNvPicPr>
          <p:nvPr/>
        </p:nvPicPr>
        <p:blipFill>
          <a:blip r:embed="rId7"/>
          <a:stretch>
            <a:fillRect/>
          </a:stretch>
        </p:blipFill>
        <p:spPr>
          <a:xfrm>
            <a:off x="660839" y="2124389"/>
            <a:ext cx="11562992" cy="3292836"/>
          </a:xfrm>
          <a:prstGeom prst="rect">
            <a:avLst/>
          </a:prstGeom>
          <a:ln>
            <a:solidFill>
              <a:srgbClr val="C33D86"/>
            </a:solidFill>
          </a:ln>
        </p:spPr>
      </p:pic>
    </p:spTree>
    <p:extLst>
      <p:ext uri="{BB962C8B-B14F-4D97-AF65-F5344CB8AC3E}">
        <p14:creationId xmlns:p14="http://schemas.microsoft.com/office/powerpoint/2010/main" val="390192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259AD-8722-6E48-9C92-74E659293643}"/>
              </a:ext>
            </a:extLst>
          </p:cNvPr>
          <p:cNvSpPr>
            <a:spLocks noGrp="1"/>
          </p:cNvSpPr>
          <p:nvPr>
            <p:ph type="ctrTitle"/>
          </p:nvPr>
        </p:nvSpPr>
        <p:spPr>
          <a:xfrm>
            <a:off x="679625" y="954492"/>
            <a:ext cx="10433208" cy="691661"/>
          </a:xfrm>
        </p:spPr>
        <p:txBody>
          <a:bodyPr>
            <a:noAutofit/>
          </a:bodyPr>
          <a:lstStyle/>
          <a:p>
            <a:r>
              <a:rPr lang="en-GB" sz="3600" b="1"/>
              <a:t>This session will cover:</a:t>
            </a:r>
            <a:endParaRPr lang="en-US" sz="3200" b="1"/>
          </a:p>
        </p:txBody>
      </p:sp>
      <p:pic>
        <p:nvPicPr>
          <p:cNvPr id="6" name="Picture Placeholder 5">
            <a:extLst>
              <a:ext uri="{FF2B5EF4-FFF2-40B4-BE49-F238E27FC236}">
                <a16:creationId xmlns:a16="http://schemas.microsoft.com/office/drawing/2014/main" id="{5C2BD26F-F891-DC7B-FCA3-81C101E4FFAC}"/>
              </a:ext>
            </a:extLst>
          </p:cNvPr>
          <p:cNvPicPr>
            <a:picLocks noGrp="1" noChangeAspect="1"/>
          </p:cNvPicPr>
          <p:nvPr>
            <p:ph type="pic" sz="quarter" idx="11"/>
          </p:nvPr>
        </p:nvPicPr>
        <p:blipFill>
          <a:blip r:embed="rId2"/>
          <a:srcRect/>
          <a:stretch/>
        </p:blipFill>
        <p:spPr>
          <a:xfrm>
            <a:off x="6890813" y="2393765"/>
            <a:ext cx="4222020" cy="2807808"/>
          </a:xfrm>
        </p:spPr>
      </p:pic>
      <p:sp>
        <p:nvSpPr>
          <p:cNvPr id="4" name="Text Placeholder 3">
            <a:extLst>
              <a:ext uri="{FF2B5EF4-FFF2-40B4-BE49-F238E27FC236}">
                <a16:creationId xmlns:a16="http://schemas.microsoft.com/office/drawing/2014/main" id="{708F4AD0-E676-0E46-B35E-30E46BB1FFEF}"/>
              </a:ext>
            </a:extLst>
          </p:cNvPr>
          <p:cNvSpPr>
            <a:spLocks noGrp="1"/>
          </p:cNvSpPr>
          <p:nvPr>
            <p:ph type="body" sz="quarter" idx="10"/>
          </p:nvPr>
        </p:nvSpPr>
        <p:spPr>
          <a:xfrm>
            <a:off x="808892" y="2128916"/>
            <a:ext cx="5725258" cy="4025699"/>
          </a:xfrm>
        </p:spPr>
        <p:txBody>
          <a:bodyPr>
            <a:normAutofit/>
          </a:bodyPr>
          <a:lstStyle/>
          <a:p>
            <a:pPr marL="354013" indent="-342900">
              <a:buFont typeface="Arial" panose="020B0604020202020204" pitchFamily="34" charset="0"/>
              <a:buChar char="•"/>
            </a:pPr>
            <a:r>
              <a:rPr lang="en-GB" sz="2200"/>
              <a:t>Where food education fits in primary curricula across the UK</a:t>
            </a:r>
          </a:p>
          <a:p>
            <a:pPr marL="354013" indent="-342900">
              <a:buFont typeface="Arial" panose="020B0604020202020204" pitchFamily="34" charset="0"/>
              <a:buChar char="•"/>
            </a:pPr>
            <a:r>
              <a:rPr lang="en-GB" sz="2200"/>
              <a:t>Why food and nutrition education is so important</a:t>
            </a:r>
          </a:p>
          <a:p>
            <a:pPr marL="354013" indent="-342900">
              <a:buFont typeface="Arial" panose="020B0604020202020204" pitchFamily="34" charset="0"/>
              <a:buChar char="•"/>
            </a:pPr>
            <a:r>
              <a:rPr lang="en-GB" sz="2200"/>
              <a:t>What primary school children should be taught</a:t>
            </a:r>
          </a:p>
          <a:p>
            <a:pPr marL="354013" indent="-342900">
              <a:buFont typeface="Arial" panose="020B0604020202020204" pitchFamily="34" charset="0"/>
              <a:buChar char="•"/>
            </a:pPr>
            <a:r>
              <a:rPr lang="en-GB" sz="2200"/>
              <a:t>Resources that can support</a:t>
            </a:r>
          </a:p>
          <a:p>
            <a:endParaRPr lang="en-US" sz="2200"/>
          </a:p>
        </p:txBody>
      </p:sp>
    </p:spTree>
    <p:extLst>
      <p:ext uri="{BB962C8B-B14F-4D97-AF65-F5344CB8AC3E}">
        <p14:creationId xmlns:p14="http://schemas.microsoft.com/office/powerpoint/2010/main" val="433890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6EB02-0E82-C417-42A4-864D998DF502}"/>
              </a:ext>
            </a:extLst>
          </p:cNvPr>
          <p:cNvSpPr>
            <a:spLocks noGrp="1"/>
          </p:cNvSpPr>
          <p:nvPr>
            <p:ph type="ctrTitle"/>
          </p:nvPr>
        </p:nvSpPr>
        <p:spPr>
          <a:xfrm>
            <a:off x="486771" y="673967"/>
            <a:ext cx="10125301" cy="420789"/>
          </a:xfrm>
        </p:spPr>
        <p:txBody>
          <a:bodyPr>
            <a:normAutofit fontScale="90000"/>
          </a:bodyPr>
          <a:lstStyle/>
          <a:p>
            <a:r>
              <a:rPr lang="en-US" b="1"/>
              <a:t>Resources to support healthy eating</a:t>
            </a:r>
            <a:endParaRPr lang="en-GB" b="1"/>
          </a:p>
        </p:txBody>
      </p:sp>
      <p:pic>
        <p:nvPicPr>
          <p:cNvPr id="3" name="Picture 2">
            <a:extLst>
              <a:ext uri="{FF2B5EF4-FFF2-40B4-BE49-F238E27FC236}">
                <a16:creationId xmlns:a16="http://schemas.microsoft.com/office/drawing/2014/main" id="{E10D14C8-B9AB-7817-9D46-BAB2EAE59C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52995" y="1504289"/>
            <a:ext cx="1999182" cy="2847164"/>
          </a:xfrm>
          <a:prstGeom prst="rect">
            <a:avLst/>
          </a:prstGeom>
          <a:ln>
            <a:solidFill>
              <a:schemeClr val="tx1"/>
            </a:solidFill>
          </a:ln>
        </p:spPr>
      </p:pic>
      <p:pic>
        <p:nvPicPr>
          <p:cNvPr id="7" name="Picture 6">
            <a:extLst>
              <a:ext uri="{FF2B5EF4-FFF2-40B4-BE49-F238E27FC236}">
                <a16:creationId xmlns:a16="http://schemas.microsoft.com/office/drawing/2014/main" id="{CF74B463-EE4D-D952-2C13-746A1C2B7C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97437" y="2798588"/>
            <a:ext cx="2778791" cy="1960166"/>
          </a:xfrm>
          <a:prstGeom prst="rect">
            <a:avLst/>
          </a:prstGeom>
          <a:ln>
            <a:solidFill>
              <a:schemeClr val="tx1"/>
            </a:solidFill>
          </a:ln>
        </p:spPr>
      </p:pic>
      <p:pic>
        <p:nvPicPr>
          <p:cNvPr id="8" name="Picture 7">
            <a:extLst>
              <a:ext uri="{FF2B5EF4-FFF2-40B4-BE49-F238E27FC236}">
                <a16:creationId xmlns:a16="http://schemas.microsoft.com/office/drawing/2014/main" id="{C0968434-1938-858F-74C1-075617DD4D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24906" y="3866865"/>
            <a:ext cx="1823424" cy="2587963"/>
          </a:xfrm>
          <a:prstGeom prst="rect">
            <a:avLst/>
          </a:prstGeom>
          <a:ln>
            <a:solidFill>
              <a:schemeClr val="tx1"/>
            </a:solidFill>
          </a:ln>
        </p:spPr>
      </p:pic>
      <p:pic>
        <p:nvPicPr>
          <p:cNvPr id="9" name="Picture 8">
            <a:extLst>
              <a:ext uri="{FF2B5EF4-FFF2-40B4-BE49-F238E27FC236}">
                <a16:creationId xmlns:a16="http://schemas.microsoft.com/office/drawing/2014/main" id="{04C5DDE9-A4F1-D686-7DBE-946325E604F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58586" y="4223253"/>
            <a:ext cx="2510351" cy="1699434"/>
          </a:xfrm>
          <a:prstGeom prst="rect">
            <a:avLst/>
          </a:prstGeom>
          <a:ln>
            <a:solidFill>
              <a:schemeClr val="tx1"/>
            </a:solidFill>
          </a:ln>
        </p:spPr>
      </p:pic>
      <p:pic>
        <p:nvPicPr>
          <p:cNvPr id="11" name="Picture 10">
            <a:extLst>
              <a:ext uri="{FF2B5EF4-FFF2-40B4-BE49-F238E27FC236}">
                <a16:creationId xmlns:a16="http://schemas.microsoft.com/office/drawing/2014/main" id="{1186A431-0080-9344-ED55-1346866A3D3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885217" y="1288525"/>
            <a:ext cx="2421924" cy="2490146"/>
          </a:xfrm>
          <a:prstGeom prst="rect">
            <a:avLst/>
          </a:prstGeom>
        </p:spPr>
      </p:pic>
      <p:pic>
        <p:nvPicPr>
          <p:cNvPr id="12" name="Picture 11">
            <a:extLst>
              <a:ext uri="{FF2B5EF4-FFF2-40B4-BE49-F238E27FC236}">
                <a16:creationId xmlns:a16="http://schemas.microsoft.com/office/drawing/2014/main" id="{569001C5-2EC9-325D-59B0-7224BB2490E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605168" y="2396495"/>
            <a:ext cx="2255336" cy="2192208"/>
          </a:xfrm>
          <a:prstGeom prst="rect">
            <a:avLst/>
          </a:prstGeom>
        </p:spPr>
      </p:pic>
      <p:pic>
        <p:nvPicPr>
          <p:cNvPr id="13" name="Picture 12">
            <a:extLst>
              <a:ext uri="{FF2B5EF4-FFF2-40B4-BE49-F238E27FC236}">
                <a16:creationId xmlns:a16="http://schemas.microsoft.com/office/drawing/2014/main" id="{93746546-058E-1CE6-92BE-16FF7D5BBAE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40422" y="3972440"/>
            <a:ext cx="1987281" cy="2800659"/>
          </a:xfrm>
          <a:prstGeom prst="rect">
            <a:avLst/>
          </a:prstGeom>
          <a:ln>
            <a:solidFill>
              <a:schemeClr val="tx1"/>
            </a:solidFill>
          </a:ln>
        </p:spPr>
      </p:pic>
      <p:pic>
        <p:nvPicPr>
          <p:cNvPr id="14" name="Picture 13">
            <a:extLst>
              <a:ext uri="{FF2B5EF4-FFF2-40B4-BE49-F238E27FC236}">
                <a16:creationId xmlns:a16="http://schemas.microsoft.com/office/drawing/2014/main" id="{E853DACC-47E6-37AB-E0DF-B2993E7CCEC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290362" y="1201009"/>
            <a:ext cx="1808710" cy="2577662"/>
          </a:xfrm>
          <a:prstGeom prst="rect">
            <a:avLst/>
          </a:prstGeom>
          <a:ln>
            <a:solidFill>
              <a:schemeClr val="tx1"/>
            </a:solidFill>
          </a:ln>
        </p:spPr>
      </p:pic>
      <p:pic>
        <p:nvPicPr>
          <p:cNvPr id="15" name="Picture 14">
            <a:extLst>
              <a:ext uri="{FF2B5EF4-FFF2-40B4-BE49-F238E27FC236}">
                <a16:creationId xmlns:a16="http://schemas.microsoft.com/office/drawing/2014/main" id="{D82E711E-A9E0-493E-350D-67687B04C67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800684" y="3559869"/>
            <a:ext cx="1959369" cy="2800659"/>
          </a:xfrm>
          <a:prstGeom prst="rect">
            <a:avLst/>
          </a:prstGeom>
          <a:ln>
            <a:solidFill>
              <a:schemeClr val="tx1"/>
            </a:solidFill>
          </a:ln>
        </p:spPr>
      </p:pic>
      <p:sp>
        <p:nvSpPr>
          <p:cNvPr id="16" name="Text Placeholder 3">
            <a:extLst>
              <a:ext uri="{FF2B5EF4-FFF2-40B4-BE49-F238E27FC236}">
                <a16:creationId xmlns:a16="http://schemas.microsoft.com/office/drawing/2014/main" id="{5A433CDC-B0BE-90CF-E172-20C719C62CFA}"/>
              </a:ext>
            </a:extLst>
          </p:cNvPr>
          <p:cNvSpPr>
            <a:spLocks noGrp="1"/>
          </p:cNvSpPr>
          <p:nvPr>
            <p:ph type="body" sz="quarter" idx="10"/>
          </p:nvPr>
        </p:nvSpPr>
        <p:spPr>
          <a:xfrm>
            <a:off x="548699" y="1425936"/>
            <a:ext cx="3504035" cy="2352735"/>
          </a:xfrm>
        </p:spPr>
        <p:txBody>
          <a:bodyPr>
            <a:normAutofit/>
          </a:bodyPr>
          <a:lstStyle/>
          <a:p>
            <a:pPr marL="354013" indent="-342900">
              <a:buFont typeface="Arial" panose="020B0604020202020204" pitchFamily="34" charset="0"/>
              <a:buChar char="•"/>
            </a:pPr>
            <a:r>
              <a:rPr lang="en-GB" sz="2000" dirty="0"/>
              <a:t>Healthy eating guide</a:t>
            </a:r>
          </a:p>
          <a:p>
            <a:pPr marL="354013" indent="-342900">
              <a:buFont typeface="Arial" panose="020B0604020202020204" pitchFamily="34" charset="0"/>
              <a:buChar char="•"/>
            </a:pPr>
            <a:r>
              <a:rPr lang="en-GB" sz="2000" dirty="0"/>
              <a:t>Posters</a:t>
            </a:r>
          </a:p>
          <a:p>
            <a:pPr marL="354013" indent="-342900">
              <a:buFont typeface="Arial" panose="020B0604020202020204" pitchFamily="34" charset="0"/>
              <a:buChar char="•"/>
            </a:pPr>
            <a:r>
              <a:rPr lang="en-GB" sz="2000" dirty="0"/>
              <a:t>Interactive Eatwell activity</a:t>
            </a:r>
          </a:p>
          <a:p>
            <a:pPr marL="354013" indent="-342900">
              <a:buFont typeface="Arial" panose="020B0604020202020204" pitchFamily="34" charset="0"/>
              <a:buChar char="•"/>
            </a:pPr>
            <a:r>
              <a:rPr lang="en-GB" sz="2000" dirty="0"/>
              <a:t>Eatwell Guide card games</a:t>
            </a:r>
          </a:p>
          <a:p>
            <a:pPr marL="354013" indent="-342900">
              <a:buFont typeface="Arial" panose="020B0604020202020204" pitchFamily="34" charset="0"/>
              <a:buChar char="•"/>
            </a:pPr>
            <a:r>
              <a:rPr lang="en-GB" sz="2000" dirty="0"/>
              <a:t>And more!</a:t>
            </a:r>
          </a:p>
          <a:p>
            <a:endParaRPr lang="en-US" sz="2200" dirty="0"/>
          </a:p>
        </p:txBody>
      </p:sp>
    </p:spTree>
    <p:extLst>
      <p:ext uri="{BB962C8B-B14F-4D97-AF65-F5344CB8AC3E}">
        <p14:creationId xmlns:p14="http://schemas.microsoft.com/office/powerpoint/2010/main" val="118908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FEE5F7-2FFA-E38C-6D9F-129041C3311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1134955">
            <a:off x="10697793" y="1203684"/>
            <a:ext cx="1196636" cy="825830"/>
          </a:xfrm>
          <a:prstGeom prst="rect">
            <a:avLst/>
          </a:prstGeom>
          <a:ln>
            <a:solidFill>
              <a:schemeClr val="tx1"/>
            </a:solidFill>
          </a:ln>
        </p:spPr>
      </p:pic>
      <p:pic>
        <p:nvPicPr>
          <p:cNvPr id="6" name="Picture 5">
            <a:extLst>
              <a:ext uri="{FF2B5EF4-FFF2-40B4-BE49-F238E27FC236}">
                <a16:creationId xmlns:a16="http://schemas.microsoft.com/office/drawing/2014/main" id="{4E05E753-954C-75C0-7C37-67A6CEBE674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550905" y="350159"/>
            <a:ext cx="1217282" cy="846684"/>
          </a:xfrm>
          <a:prstGeom prst="rect">
            <a:avLst/>
          </a:prstGeom>
          <a:ln>
            <a:solidFill>
              <a:schemeClr val="tx1"/>
            </a:solidFill>
          </a:ln>
        </p:spPr>
      </p:pic>
      <p:pic>
        <p:nvPicPr>
          <p:cNvPr id="7" name="Picture 6">
            <a:extLst>
              <a:ext uri="{FF2B5EF4-FFF2-40B4-BE49-F238E27FC236}">
                <a16:creationId xmlns:a16="http://schemas.microsoft.com/office/drawing/2014/main" id="{E72D205A-1C26-BDF0-DE54-4C03B7D4A29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378843">
            <a:off x="10686882" y="2107971"/>
            <a:ext cx="1192322" cy="824804"/>
          </a:xfrm>
          <a:prstGeom prst="rect">
            <a:avLst/>
          </a:prstGeom>
          <a:ln>
            <a:solidFill>
              <a:schemeClr val="tx1"/>
            </a:solidFill>
          </a:ln>
        </p:spPr>
      </p:pic>
      <p:pic>
        <p:nvPicPr>
          <p:cNvPr id="8" name="Picture 7">
            <a:extLst>
              <a:ext uri="{FF2B5EF4-FFF2-40B4-BE49-F238E27FC236}">
                <a16:creationId xmlns:a16="http://schemas.microsoft.com/office/drawing/2014/main" id="{9258BED5-F914-232F-A840-84EDB7E9256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273117">
            <a:off x="10626278" y="3818048"/>
            <a:ext cx="1220231" cy="864102"/>
          </a:xfrm>
          <a:prstGeom prst="rect">
            <a:avLst/>
          </a:prstGeom>
          <a:ln>
            <a:solidFill>
              <a:schemeClr val="tx1"/>
            </a:solidFill>
          </a:ln>
        </p:spPr>
      </p:pic>
      <p:pic>
        <p:nvPicPr>
          <p:cNvPr id="9" name="Picture 8">
            <a:extLst>
              <a:ext uri="{FF2B5EF4-FFF2-40B4-BE49-F238E27FC236}">
                <a16:creationId xmlns:a16="http://schemas.microsoft.com/office/drawing/2014/main" id="{187F8E2F-29D3-4E02-AD12-50DAA1C9E1E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21371927">
            <a:off x="10670413" y="2883575"/>
            <a:ext cx="1187781" cy="812446"/>
          </a:xfrm>
          <a:prstGeom prst="rect">
            <a:avLst/>
          </a:prstGeom>
          <a:ln>
            <a:solidFill>
              <a:schemeClr val="tx1"/>
            </a:solidFill>
          </a:ln>
        </p:spPr>
      </p:pic>
      <p:sp>
        <p:nvSpPr>
          <p:cNvPr id="10" name="Title 1">
            <a:extLst>
              <a:ext uri="{FF2B5EF4-FFF2-40B4-BE49-F238E27FC236}">
                <a16:creationId xmlns:a16="http://schemas.microsoft.com/office/drawing/2014/main" id="{8C4718BB-4CB0-E4BA-7141-47668059CEB0}"/>
              </a:ext>
            </a:extLst>
          </p:cNvPr>
          <p:cNvSpPr>
            <a:spLocks noGrp="1"/>
          </p:cNvSpPr>
          <p:nvPr>
            <p:ph type="ctrTitle"/>
          </p:nvPr>
        </p:nvSpPr>
        <p:spPr>
          <a:xfrm>
            <a:off x="419844" y="436608"/>
            <a:ext cx="9720000" cy="720000"/>
          </a:xfrm>
        </p:spPr>
        <p:txBody>
          <a:bodyPr>
            <a:normAutofit/>
          </a:bodyPr>
          <a:lstStyle/>
          <a:p>
            <a:r>
              <a:rPr lang="en-US" sz="3600" b="1"/>
              <a:t>Resources to support cooking</a:t>
            </a:r>
            <a:endParaRPr lang="en-GB" sz="3600" b="1"/>
          </a:p>
        </p:txBody>
      </p:sp>
      <p:pic>
        <p:nvPicPr>
          <p:cNvPr id="12" name="Picture 11">
            <a:extLst>
              <a:ext uri="{FF2B5EF4-FFF2-40B4-BE49-F238E27FC236}">
                <a16:creationId xmlns:a16="http://schemas.microsoft.com/office/drawing/2014/main" id="{418F260E-D90C-4678-8C4C-D28F0C5B52C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43652" y="1550920"/>
            <a:ext cx="1851972" cy="2599052"/>
          </a:xfrm>
          <a:prstGeom prst="rect">
            <a:avLst/>
          </a:prstGeom>
          <a:ln>
            <a:solidFill>
              <a:schemeClr val="tx1"/>
            </a:solidFill>
          </a:ln>
        </p:spPr>
      </p:pic>
      <p:pic>
        <p:nvPicPr>
          <p:cNvPr id="13" name="Picture 12">
            <a:extLst>
              <a:ext uri="{FF2B5EF4-FFF2-40B4-BE49-F238E27FC236}">
                <a16:creationId xmlns:a16="http://schemas.microsoft.com/office/drawing/2014/main" id="{F8E609EC-D216-9D0C-4017-9C769450BF5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665098">
            <a:off x="8473662" y="1172406"/>
            <a:ext cx="1075534" cy="757028"/>
          </a:xfrm>
          <a:prstGeom prst="rect">
            <a:avLst/>
          </a:prstGeom>
          <a:ln>
            <a:solidFill>
              <a:schemeClr val="tx1"/>
            </a:solidFill>
          </a:ln>
        </p:spPr>
      </p:pic>
      <p:pic>
        <p:nvPicPr>
          <p:cNvPr id="14" name="Picture 13">
            <a:extLst>
              <a:ext uri="{FF2B5EF4-FFF2-40B4-BE49-F238E27FC236}">
                <a16:creationId xmlns:a16="http://schemas.microsoft.com/office/drawing/2014/main" id="{E15B09F1-F42A-C122-078A-4E3ED6EDACB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20992107">
            <a:off x="9334411" y="1078046"/>
            <a:ext cx="1039224" cy="732280"/>
          </a:xfrm>
          <a:prstGeom prst="rect">
            <a:avLst/>
          </a:prstGeom>
          <a:ln>
            <a:solidFill>
              <a:schemeClr val="tx1"/>
            </a:solidFill>
          </a:ln>
        </p:spPr>
      </p:pic>
      <p:pic>
        <p:nvPicPr>
          <p:cNvPr id="15" name="Picture 14">
            <a:extLst>
              <a:ext uri="{FF2B5EF4-FFF2-40B4-BE49-F238E27FC236}">
                <a16:creationId xmlns:a16="http://schemas.microsoft.com/office/drawing/2014/main" id="{23B99A3D-C227-7DBA-F041-80C027A0E32E}"/>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701015" y="330749"/>
            <a:ext cx="1111843" cy="780003"/>
          </a:xfrm>
          <a:prstGeom prst="rect">
            <a:avLst/>
          </a:prstGeom>
          <a:ln>
            <a:solidFill>
              <a:schemeClr val="tx1"/>
            </a:solidFill>
          </a:ln>
        </p:spPr>
      </p:pic>
      <p:sp>
        <p:nvSpPr>
          <p:cNvPr id="22" name="Text Placeholder 3">
            <a:extLst>
              <a:ext uri="{FF2B5EF4-FFF2-40B4-BE49-F238E27FC236}">
                <a16:creationId xmlns:a16="http://schemas.microsoft.com/office/drawing/2014/main" id="{DC7DCBF3-9A4F-7E45-F428-3EBC82C14BD3}"/>
              </a:ext>
            </a:extLst>
          </p:cNvPr>
          <p:cNvSpPr>
            <a:spLocks noGrp="1"/>
          </p:cNvSpPr>
          <p:nvPr>
            <p:ph type="body" sz="quarter" idx="10"/>
          </p:nvPr>
        </p:nvSpPr>
        <p:spPr>
          <a:xfrm>
            <a:off x="537006" y="1531516"/>
            <a:ext cx="4909378" cy="4025699"/>
          </a:xfrm>
        </p:spPr>
        <p:txBody>
          <a:bodyPr>
            <a:normAutofit/>
          </a:bodyPr>
          <a:lstStyle/>
          <a:p>
            <a:pPr marL="354013" indent="-342900">
              <a:buFont typeface="Arial" panose="020B0604020202020204" pitchFamily="34" charset="0"/>
              <a:buChar char="•"/>
            </a:pPr>
            <a:r>
              <a:rPr lang="en-GB" dirty="0"/>
              <a:t>Activity sheets</a:t>
            </a:r>
          </a:p>
          <a:p>
            <a:pPr marL="354013" indent="-342900">
              <a:buFont typeface="Arial" panose="020B0604020202020204" pitchFamily="34" charset="0"/>
              <a:buChar char="•"/>
            </a:pPr>
            <a:r>
              <a:rPr lang="en-GB" dirty="0"/>
              <a:t>Cards – ingredients, equipment, sensory vocabulary</a:t>
            </a:r>
          </a:p>
          <a:p>
            <a:pPr marL="354013" indent="-342900">
              <a:buFont typeface="Arial" panose="020B0604020202020204" pitchFamily="34" charset="0"/>
              <a:buChar char="•"/>
            </a:pPr>
            <a:r>
              <a:rPr lang="en-GB" dirty="0"/>
              <a:t>Guides – food skills, setting up a cooking session</a:t>
            </a:r>
          </a:p>
          <a:p>
            <a:pPr marL="354013" indent="-342900">
              <a:buFont typeface="Arial" panose="020B0604020202020204" pitchFamily="34" charset="0"/>
              <a:buChar char="•"/>
            </a:pPr>
            <a:r>
              <a:rPr lang="en-GB" dirty="0"/>
              <a:t>Videos – food skills and recipes</a:t>
            </a:r>
          </a:p>
          <a:p>
            <a:pPr marL="354013" indent="-342900">
              <a:buFont typeface="Arial" panose="020B0604020202020204" pitchFamily="34" charset="0"/>
              <a:buChar char="•"/>
            </a:pPr>
            <a:r>
              <a:rPr lang="en-GB" dirty="0"/>
              <a:t>Risk assessment </a:t>
            </a:r>
          </a:p>
          <a:p>
            <a:pPr marL="354013" indent="-342900">
              <a:buFont typeface="Arial" panose="020B0604020202020204" pitchFamily="34" charset="0"/>
              <a:buChar char="•"/>
            </a:pPr>
            <a:r>
              <a:rPr lang="en-GB" dirty="0"/>
              <a:t>And more!</a:t>
            </a:r>
          </a:p>
          <a:p>
            <a:endParaRPr lang="en-US" sz="2200" dirty="0"/>
          </a:p>
        </p:txBody>
      </p:sp>
      <p:pic>
        <p:nvPicPr>
          <p:cNvPr id="23" name="Picture 22">
            <a:extLst>
              <a:ext uri="{FF2B5EF4-FFF2-40B4-BE49-F238E27FC236}">
                <a16:creationId xmlns:a16="http://schemas.microsoft.com/office/drawing/2014/main" id="{4573E40F-5509-F83D-6C70-6AD32A35938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292891" y="2228748"/>
            <a:ext cx="2643029" cy="1808530"/>
          </a:xfrm>
          <a:prstGeom prst="rect">
            <a:avLst/>
          </a:prstGeom>
          <a:ln>
            <a:solidFill>
              <a:schemeClr val="tx1"/>
            </a:solidFill>
          </a:ln>
        </p:spPr>
      </p:pic>
      <p:pic>
        <p:nvPicPr>
          <p:cNvPr id="17" name="Picture 16">
            <a:extLst>
              <a:ext uri="{FF2B5EF4-FFF2-40B4-BE49-F238E27FC236}">
                <a16:creationId xmlns:a16="http://schemas.microsoft.com/office/drawing/2014/main" id="{7BE6B0F4-038E-8192-D939-202DDBE204FA}"/>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rot="587830">
            <a:off x="10076135" y="5867338"/>
            <a:ext cx="1071324" cy="761346"/>
          </a:xfrm>
          <a:prstGeom prst="rect">
            <a:avLst/>
          </a:prstGeom>
          <a:ln>
            <a:solidFill>
              <a:schemeClr val="tx1"/>
            </a:solidFill>
          </a:ln>
        </p:spPr>
      </p:pic>
      <p:pic>
        <p:nvPicPr>
          <p:cNvPr id="11" name="Picture 10">
            <a:extLst>
              <a:ext uri="{FF2B5EF4-FFF2-40B4-BE49-F238E27FC236}">
                <a16:creationId xmlns:a16="http://schemas.microsoft.com/office/drawing/2014/main" id="{1BCA943B-6103-3C9A-EC1F-6F89F7239A4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063369" y="3539346"/>
            <a:ext cx="1891399" cy="2772948"/>
          </a:xfrm>
          <a:prstGeom prst="rect">
            <a:avLst/>
          </a:prstGeom>
          <a:ln>
            <a:solidFill>
              <a:schemeClr val="tx1"/>
            </a:solidFill>
          </a:ln>
        </p:spPr>
      </p:pic>
      <p:pic>
        <p:nvPicPr>
          <p:cNvPr id="26" name="Picture 25">
            <a:extLst>
              <a:ext uri="{FF2B5EF4-FFF2-40B4-BE49-F238E27FC236}">
                <a16:creationId xmlns:a16="http://schemas.microsoft.com/office/drawing/2014/main" id="{6FBE8F45-25A1-E47C-55B3-FDC4A9D9B12B}"/>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019157" y="4301325"/>
            <a:ext cx="1267609" cy="1538296"/>
          </a:xfrm>
          <a:prstGeom prst="rect">
            <a:avLst/>
          </a:prstGeom>
          <a:ln>
            <a:solidFill>
              <a:srgbClr val="C33D86"/>
            </a:solidFill>
          </a:ln>
        </p:spPr>
      </p:pic>
      <p:pic>
        <p:nvPicPr>
          <p:cNvPr id="27" name="Picture 26">
            <a:extLst>
              <a:ext uri="{FF2B5EF4-FFF2-40B4-BE49-F238E27FC236}">
                <a16:creationId xmlns:a16="http://schemas.microsoft.com/office/drawing/2014/main" id="{10DDF2F3-C011-7621-FED3-701F6DC21D54}"/>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51065" y="4757164"/>
            <a:ext cx="1250259" cy="1451708"/>
          </a:xfrm>
          <a:prstGeom prst="rect">
            <a:avLst/>
          </a:prstGeom>
          <a:ln>
            <a:solidFill>
              <a:srgbClr val="C33D86"/>
            </a:solidFill>
          </a:ln>
        </p:spPr>
      </p:pic>
      <p:pic>
        <p:nvPicPr>
          <p:cNvPr id="28" name="Picture 27">
            <a:extLst>
              <a:ext uri="{FF2B5EF4-FFF2-40B4-BE49-F238E27FC236}">
                <a16:creationId xmlns:a16="http://schemas.microsoft.com/office/drawing/2014/main" id="{C4B9A882-2DD1-724D-9674-664295BFC6E8}"/>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940772" y="4729208"/>
            <a:ext cx="1265306" cy="1463911"/>
          </a:xfrm>
          <a:prstGeom prst="rect">
            <a:avLst/>
          </a:prstGeom>
          <a:ln>
            <a:solidFill>
              <a:srgbClr val="C33D86"/>
            </a:solidFill>
          </a:ln>
        </p:spPr>
      </p:pic>
      <p:pic>
        <p:nvPicPr>
          <p:cNvPr id="30" name="Picture 29">
            <a:extLst>
              <a:ext uri="{FF2B5EF4-FFF2-40B4-BE49-F238E27FC236}">
                <a16:creationId xmlns:a16="http://schemas.microsoft.com/office/drawing/2014/main" id="{D68A12AA-59D0-E504-D722-13CB3FC0894C}"/>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677257" y="4736799"/>
            <a:ext cx="1221565" cy="1540254"/>
          </a:xfrm>
          <a:prstGeom prst="rect">
            <a:avLst/>
          </a:prstGeom>
          <a:ln>
            <a:solidFill>
              <a:srgbClr val="C33D86"/>
            </a:solidFill>
          </a:ln>
        </p:spPr>
      </p:pic>
      <p:pic>
        <p:nvPicPr>
          <p:cNvPr id="19" name="Picture 18">
            <a:extLst>
              <a:ext uri="{FF2B5EF4-FFF2-40B4-BE49-F238E27FC236}">
                <a16:creationId xmlns:a16="http://schemas.microsoft.com/office/drawing/2014/main" id="{CD12FFA5-BCBC-D987-DBA2-C0FB9775E39A}"/>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507742" y="2570945"/>
            <a:ext cx="2010606" cy="2876879"/>
          </a:xfrm>
          <a:prstGeom prst="rect">
            <a:avLst/>
          </a:prstGeom>
          <a:ln>
            <a:solidFill>
              <a:schemeClr val="tx1"/>
            </a:solidFill>
          </a:ln>
        </p:spPr>
      </p:pic>
      <p:pic>
        <p:nvPicPr>
          <p:cNvPr id="20" name="Picture 19">
            <a:extLst>
              <a:ext uri="{FF2B5EF4-FFF2-40B4-BE49-F238E27FC236}">
                <a16:creationId xmlns:a16="http://schemas.microsoft.com/office/drawing/2014/main" id="{330E1ADC-B4EA-4289-E027-19A72B4F039D}"/>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063264" y="4412245"/>
            <a:ext cx="1628597" cy="1724397"/>
          </a:xfrm>
          <a:prstGeom prst="rect">
            <a:avLst/>
          </a:prstGeom>
          <a:ln>
            <a:solidFill>
              <a:srgbClr val="C33D86"/>
            </a:solidFill>
          </a:ln>
        </p:spPr>
      </p:pic>
      <p:pic>
        <p:nvPicPr>
          <p:cNvPr id="21" name="Picture 20">
            <a:extLst>
              <a:ext uri="{FF2B5EF4-FFF2-40B4-BE49-F238E27FC236}">
                <a16:creationId xmlns:a16="http://schemas.microsoft.com/office/drawing/2014/main" id="{3893113E-BDB9-3487-67D1-C65BA68AC4DC}"/>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8309965" y="5070473"/>
            <a:ext cx="1483784" cy="1718065"/>
          </a:xfrm>
          <a:prstGeom prst="rect">
            <a:avLst/>
          </a:prstGeom>
          <a:ln>
            <a:solidFill>
              <a:srgbClr val="C33D86"/>
            </a:solidFill>
          </a:ln>
        </p:spPr>
      </p:pic>
      <p:pic>
        <p:nvPicPr>
          <p:cNvPr id="18" name="Picture 17">
            <a:extLst>
              <a:ext uri="{FF2B5EF4-FFF2-40B4-BE49-F238E27FC236}">
                <a16:creationId xmlns:a16="http://schemas.microsoft.com/office/drawing/2014/main" id="{8912E5FA-3821-DA6A-92D0-2B735B7048B0}"/>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a:stretch/>
        </p:blipFill>
        <p:spPr>
          <a:xfrm rot="20533496">
            <a:off x="10171551" y="5117200"/>
            <a:ext cx="1093076" cy="739960"/>
          </a:xfrm>
          <a:prstGeom prst="rect">
            <a:avLst/>
          </a:prstGeom>
          <a:ln>
            <a:solidFill>
              <a:schemeClr val="tx1"/>
            </a:solidFill>
          </a:ln>
        </p:spPr>
      </p:pic>
    </p:spTree>
    <p:extLst>
      <p:ext uri="{BB962C8B-B14F-4D97-AF65-F5344CB8AC3E}">
        <p14:creationId xmlns:p14="http://schemas.microsoft.com/office/powerpoint/2010/main" val="4144284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CAB3-3AED-094F-34C5-639FFBEFC9DC}"/>
              </a:ext>
            </a:extLst>
          </p:cNvPr>
          <p:cNvSpPr>
            <a:spLocks noGrp="1"/>
          </p:cNvSpPr>
          <p:nvPr>
            <p:ph type="ctrTitle"/>
          </p:nvPr>
        </p:nvSpPr>
        <p:spPr>
          <a:xfrm>
            <a:off x="304620" y="359689"/>
            <a:ext cx="11129573" cy="720000"/>
          </a:xfrm>
        </p:spPr>
        <p:txBody>
          <a:bodyPr>
            <a:normAutofit fontScale="90000"/>
          </a:bodyPr>
          <a:lstStyle/>
          <a:p>
            <a:r>
              <a:rPr lang="en-GB" b="1"/>
              <a:t>Resources to support where food comes from</a:t>
            </a:r>
          </a:p>
        </p:txBody>
      </p:sp>
      <p:pic>
        <p:nvPicPr>
          <p:cNvPr id="3" name="Picture 2">
            <a:extLst>
              <a:ext uri="{FF2B5EF4-FFF2-40B4-BE49-F238E27FC236}">
                <a16:creationId xmlns:a16="http://schemas.microsoft.com/office/drawing/2014/main" id="{07A52134-6D89-D09F-9BD0-19848B6C5F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0551" y="3783506"/>
            <a:ext cx="4029269" cy="2271359"/>
          </a:xfrm>
          <a:prstGeom prst="rect">
            <a:avLst/>
          </a:prstGeom>
          <a:ln>
            <a:solidFill>
              <a:schemeClr val="tx1"/>
            </a:solidFill>
          </a:ln>
        </p:spPr>
      </p:pic>
      <p:pic>
        <p:nvPicPr>
          <p:cNvPr id="4" name="Picture 3">
            <a:extLst>
              <a:ext uri="{FF2B5EF4-FFF2-40B4-BE49-F238E27FC236}">
                <a16:creationId xmlns:a16="http://schemas.microsoft.com/office/drawing/2014/main" id="{183CC967-1BC4-9A4A-A24B-16AEB838A2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6387" y="3853550"/>
            <a:ext cx="3927948" cy="2222354"/>
          </a:xfrm>
          <a:prstGeom prst="rect">
            <a:avLst/>
          </a:prstGeom>
          <a:ln>
            <a:solidFill>
              <a:schemeClr val="tx1"/>
            </a:solidFill>
          </a:ln>
        </p:spPr>
      </p:pic>
      <p:pic>
        <p:nvPicPr>
          <p:cNvPr id="5" name="Picture 4">
            <a:extLst>
              <a:ext uri="{FF2B5EF4-FFF2-40B4-BE49-F238E27FC236}">
                <a16:creationId xmlns:a16="http://schemas.microsoft.com/office/drawing/2014/main" id="{6D323848-6A16-0318-B75E-E827F1E537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15357" y="3918983"/>
            <a:ext cx="3761505" cy="2120906"/>
          </a:xfrm>
          <a:prstGeom prst="rect">
            <a:avLst/>
          </a:prstGeom>
          <a:ln>
            <a:solidFill>
              <a:schemeClr val="tx1"/>
            </a:solidFill>
          </a:ln>
        </p:spPr>
      </p:pic>
      <p:pic>
        <p:nvPicPr>
          <p:cNvPr id="6" name="Picture 5">
            <a:extLst>
              <a:ext uri="{FF2B5EF4-FFF2-40B4-BE49-F238E27FC236}">
                <a16:creationId xmlns:a16="http://schemas.microsoft.com/office/drawing/2014/main" id="{5B3EE3B8-7652-3AC7-7D3A-4362C74FEF3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42892" y="4033118"/>
            <a:ext cx="3831225" cy="2166795"/>
          </a:xfrm>
          <a:prstGeom prst="rect">
            <a:avLst/>
          </a:prstGeom>
          <a:ln>
            <a:solidFill>
              <a:schemeClr val="tx1"/>
            </a:solidFill>
          </a:ln>
        </p:spPr>
      </p:pic>
      <p:pic>
        <p:nvPicPr>
          <p:cNvPr id="7" name="Picture 6">
            <a:extLst>
              <a:ext uri="{FF2B5EF4-FFF2-40B4-BE49-F238E27FC236}">
                <a16:creationId xmlns:a16="http://schemas.microsoft.com/office/drawing/2014/main" id="{C7C218A4-A6AC-7243-CF7E-58777B18DC8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9864" y="1530429"/>
            <a:ext cx="3453132" cy="1937728"/>
          </a:xfrm>
          <a:prstGeom prst="rect">
            <a:avLst/>
          </a:prstGeom>
          <a:ln>
            <a:solidFill>
              <a:schemeClr val="tx1"/>
            </a:solidFill>
          </a:ln>
        </p:spPr>
      </p:pic>
      <p:pic>
        <p:nvPicPr>
          <p:cNvPr id="8" name="Picture 7">
            <a:extLst>
              <a:ext uri="{FF2B5EF4-FFF2-40B4-BE49-F238E27FC236}">
                <a16:creationId xmlns:a16="http://schemas.microsoft.com/office/drawing/2014/main" id="{AD6A1D9C-B760-C1AC-B572-94384835DE2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64677" y="1619018"/>
            <a:ext cx="3429031" cy="1919765"/>
          </a:xfrm>
          <a:prstGeom prst="rect">
            <a:avLst/>
          </a:prstGeom>
          <a:ln>
            <a:solidFill>
              <a:schemeClr val="tx1"/>
            </a:solidFill>
          </a:ln>
        </p:spPr>
      </p:pic>
      <p:pic>
        <p:nvPicPr>
          <p:cNvPr id="9" name="Picture 8">
            <a:extLst>
              <a:ext uri="{FF2B5EF4-FFF2-40B4-BE49-F238E27FC236}">
                <a16:creationId xmlns:a16="http://schemas.microsoft.com/office/drawing/2014/main" id="{163CA445-46C0-C5BA-8AFC-6BD2D2BD9D1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819914" y="1734520"/>
            <a:ext cx="3594414" cy="2024439"/>
          </a:xfrm>
          <a:prstGeom prst="rect">
            <a:avLst/>
          </a:prstGeom>
          <a:ln>
            <a:solidFill>
              <a:schemeClr val="tx1"/>
            </a:solidFill>
          </a:ln>
        </p:spPr>
      </p:pic>
      <p:pic>
        <p:nvPicPr>
          <p:cNvPr id="10" name="Picture 9">
            <a:extLst>
              <a:ext uri="{FF2B5EF4-FFF2-40B4-BE49-F238E27FC236}">
                <a16:creationId xmlns:a16="http://schemas.microsoft.com/office/drawing/2014/main" id="{ACE623BA-6535-C62D-4F7D-93D88311B51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190994" y="1555040"/>
            <a:ext cx="3089887" cy="4419813"/>
          </a:xfrm>
          <a:prstGeom prst="rect">
            <a:avLst/>
          </a:prstGeom>
          <a:ln>
            <a:solidFill>
              <a:schemeClr val="tx1"/>
            </a:solidFill>
          </a:ln>
        </p:spPr>
      </p:pic>
      <p:pic>
        <p:nvPicPr>
          <p:cNvPr id="11" name="Picture 10">
            <a:extLst>
              <a:ext uri="{FF2B5EF4-FFF2-40B4-BE49-F238E27FC236}">
                <a16:creationId xmlns:a16="http://schemas.microsoft.com/office/drawing/2014/main" id="{D062E9F7-C571-F8DC-7700-EB7AECCAD98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53733" y="1944459"/>
            <a:ext cx="3032050" cy="4367409"/>
          </a:xfrm>
          <a:prstGeom prst="rect">
            <a:avLst/>
          </a:prstGeom>
          <a:ln>
            <a:solidFill>
              <a:schemeClr val="tx1"/>
            </a:solidFill>
          </a:ln>
        </p:spPr>
      </p:pic>
      <p:pic>
        <p:nvPicPr>
          <p:cNvPr id="12" name="Picture 11">
            <a:extLst>
              <a:ext uri="{FF2B5EF4-FFF2-40B4-BE49-F238E27FC236}">
                <a16:creationId xmlns:a16="http://schemas.microsoft.com/office/drawing/2014/main" id="{AA2C3F9D-780B-750C-652C-35C747CF82A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667436" y="2124546"/>
            <a:ext cx="3073279" cy="4371135"/>
          </a:xfrm>
          <a:prstGeom prst="rect">
            <a:avLst/>
          </a:prstGeom>
          <a:ln>
            <a:solidFill>
              <a:schemeClr val="tx1"/>
            </a:solidFill>
          </a:ln>
        </p:spPr>
      </p:pic>
      <p:pic>
        <p:nvPicPr>
          <p:cNvPr id="13" name="Picture 12">
            <a:extLst>
              <a:ext uri="{FF2B5EF4-FFF2-40B4-BE49-F238E27FC236}">
                <a16:creationId xmlns:a16="http://schemas.microsoft.com/office/drawing/2014/main" id="{7DF75BEC-051A-79EB-809D-2303663B32F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720835" y="1521327"/>
            <a:ext cx="3398767" cy="1919765"/>
          </a:xfrm>
          <a:prstGeom prst="rect">
            <a:avLst/>
          </a:prstGeom>
          <a:ln>
            <a:solidFill>
              <a:schemeClr val="tx1"/>
            </a:solidFill>
          </a:ln>
        </p:spPr>
      </p:pic>
      <p:pic>
        <p:nvPicPr>
          <p:cNvPr id="14" name="Picture 13">
            <a:extLst>
              <a:ext uri="{FF2B5EF4-FFF2-40B4-BE49-F238E27FC236}">
                <a16:creationId xmlns:a16="http://schemas.microsoft.com/office/drawing/2014/main" id="{A67825FE-058B-770F-D6FD-AF80B387C3D3}"/>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043620" y="2513091"/>
            <a:ext cx="3398767" cy="1910131"/>
          </a:xfrm>
          <a:prstGeom prst="rect">
            <a:avLst/>
          </a:prstGeom>
          <a:ln>
            <a:solidFill>
              <a:schemeClr val="tx1"/>
            </a:solidFill>
          </a:ln>
        </p:spPr>
      </p:pic>
      <p:pic>
        <p:nvPicPr>
          <p:cNvPr id="15" name="Picture 14">
            <a:extLst>
              <a:ext uri="{FF2B5EF4-FFF2-40B4-BE49-F238E27FC236}">
                <a16:creationId xmlns:a16="http://schemas.microsoft.com/office/drawing/2014/main" id="{7F731825-38B6-C6B1-42FD-37BDF9632086}"/>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376357" y="3853550"/>
            <a:ext cx="3406795" cy="1914946"/>
          </a:xfrm>
          <a:prstGeom prst="rect">
            <a:avLst/>
          </a:prstGeom>
          <a:ln>
            <a:solidFill>
              <a:schemeClr val="tx1"/>
            </a:solidFill>
          </a:ln>
        </p:spPr>
      </p:pic>
      <p:pic>
        <p:nvPicPr>
          <p:cNvPr id="16" name="Picture 15">
            <a:extLst>
              <a:ext uri="{FF2B5EF4-FFF2-40B4-BE49-F238E27FC236}">
                <a16:creationId xmlns:a16="http://schemas.microsoft.com/office/drawing/2014/main" id="{51577146-C9C2-2CE3-3AEE-97D4514609CC}"/>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289316" y="2725362"/>
            <a:ext cx="4176989" cy="2944435"/>
          </a:xfrm>
          <a:prstGeom prst="rect">
            <a:avLst/>
          </a:prstGeom>
          <a:ln>
            <a:solidFill>
              <a:schemeClr val="tx1"/>
            </a:solidFill>
          </a:ln>
        </p:spPr>
      </p:pic>
      <p:pic>
        <p:nvPicPr>
          <p:cNvPr id="17" name="Picture 16">
            <a:extLst>
              <a:ext uri="{FF2B5EF4-FFF2-40B4-BE49-F238E27FC236}">
                <a16:creationId xmlns:a16="http://schemas.microsoft.com/office/drawing/2014/main" id="{DA8C1ACA-AD01-FE9A-4F36-CD4AB562CB33}"/>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778871" y="3426378"/>
            <a:ext cx="4150643" cy="2844235"/>
          </a:xfrm>
          <a:prstGeom prst="rect">
            <a:avLst/>
          </a:prstGeom>
          <a:ln>
            <a:solidFill>
              <a:schemeClr val="tx1"/>
            </a:solidFill>
          </a:ln>
        </p:spPr>
      </p:pic>
    </p:spTree>
    <p:extLst>
      <p:ext uri="{BB962C8B-B14F-4D97-AF65-F5344CB8AC3E}">
        <p14:creationId xmlns:p14="http://schemas.microsoft.com/office/powerpoint/2010/main" val="364925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62367-EC8E-B122-6F1F-5D9002A1F17A}"/>
              </a:ext>
            </a:extLst>
          </p:cNvPr>
          <p:cNvSpPr>
            <a:spLocks noGrp="1"/>
          </p:cNvSpPr>
          <p:nvPr>
            <p:ph type="ctrTitle"/>
          </p:nvPr>
        </p:nvSpPr>
        <p:spPr>
          <a:xfrm>
            <a:off x="509903" y="957712"/>
            <a:ext cx="11232276" cy="720000"/>
          </a:xfrm>
        </p:spPr>
        <p:txBody>
          <a:bodyPr>
            <a:normAutofit fontScale="90000"/>
          </a:bodyPr>
          <a:lstStyle/>
          <a:p>
            <a:pPr marL="0" indent="0">
              <a:buNone/>
            </a:pPr>
            <a:r>
              <a:rPr lang="en-GB" sz="3600" b="1"/>
              <a:t>Primary food projects – coming soon!</a:t>
            </a:r>
            <a:br>
              <a:rPr lang="en-GB" sz="3600" b="1"/>
            </a:br>
            <a:endParaRPr lang="en-GB" sz="3600" b="1"/>
          </a:p>
        </p:txBody>
      </p:sp>
      <p:sp>
        <p:nvSpPr>
          <p:cNvPr id="3" name="Subtitle 2">
            <a:extLst>
              <a:ext uri="{FF2B5EF4-FFF2-40B4-BE49-F238E27FC236}">
                <a16:creationId xmlns:a16="http://schemas.microsoft.com/office/drawing/2014/main" id="{CFD1E8E4-5610-19BE-7A51-B20F2EA56805}"/>
              </a:ext>
            </a:extLst>
          </p:cNvPr>
          <p:cNvSpPr txBox="1">
            <a:spLocks/>
          </p:cNvSpPr>
          <p:nvPr/>
        </p:nvSpPr>
        <p:spPr>
          <a:xfrm>
            <a:off x="750176" y="2571092"/>
            <a:ext cx="10470274" cy="360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000"/>
          </a:p>
          <a:p>
            <a:pPr marL="0" indent="0">
              <a:buFont typeface="Arial" panose="020B0604020202020204" pitchFamily="34" charset="0"/>
              <a:buNone/>
            </a:pPr>
            <a:endParaRPr lang="en-GB" sz="2000"/>
          </a:p>
          <a:p>
            <a:pPr marL="0" indent="0">
              <a:buFont typeface="Arial" panose="020B0604020202020204" pitchFamily="34" charset="0"/>
              <a:buNone/>
            </a:pPr>
            <a:endParaRPr lang="en-US" sz="2000"/>
          </a:p>
        </p:txBody>
      </p:sp>
      <p:sp>
        <p:nvSpPr>
          <p:cNvPr id="4" name="TextBox 3">
            <a:extLst>
              <a:ext uri="{FF2B5EF4-FFF2-40B4-BE49-F238E27FC236}">
                <a16:creationId xmlns:a16="http://schemas.microsoft.com/office/drawing/2014/main" id="{F6C9422B-E6E8-010D-53A8-12F90D4A3B81}"/>
              </a:ext>
            </a:extLst>
          </p:cNvPr>
          <p:cNvSpPr txBox="1"/>
          <p:nvPr/>
        </p:nvSpPr>
        <p:spPr>
          <a:xfrm>
            <a:off x="539944" y="1677712"/>
            <a:ext cx="5094409" cy="4339650"/>
          </a:xfrm>
          <a:prstGeom prst="rect">
            <a:avLst/>
          </a:prstGeom>
          <a:noFill/>
        </p:spPr>
        <p:txBody>
          <a:bodyPr wrap="square">
            <a:spAutoFit/>
          </a:bodyPr>
          <a:lstStyle/>
          <a:p>
            <a:pPr indent="0"/>
            <a:r>
              <a:rPr lang="en-GB" sz="2000">
                <a:latin typeface="Arial" panose="020B0604020202020204" pitchFamily="34" charset="0"/>
                <a:cs typeface="Arial" panose="020B0604020202020204" pitchFamily="34" charset="0"/>
              </a:rPr>
              <a:t>Six food projects to support a progressive approach to teaching and learning about healthy eating, cooking and where food comes from.</a:t>
            </a:r>
          </a:p>
          <a:p>
            <a:pPr indent="0"/>
            <a:endParaRPr lang="en-GB" sz="2000">
              <a:latin typeface="Arial" panose="020B0604020202020204" pitchFamily="34" charset="0"/>
              <a:cs typeface="Arial" panose="020B0604020202020204" pitchFamily="34" charset="0"/>
            </a:endParaRPr>
          </a:p>
          <a:p>
            <a:pPr indent="0"/>
            <a:r>
              <a:rPr lang="en-GB" sz="2000">
                <a:latin typeface="Arial" panose="020B0604020202020204" pitchFamily="34" charset="0"/>
                <a:cs typeface="Arial" panose="020B0604020202020204" pitchFamily="34" charset="0"/>
              </a:rPr>
              <a:t>Each project includes:</a:t>
            </a:r>
          </a:p>
          <a:p>
            <a:pPr marL="285750" indent="-285750">
              <a:buFont typeface="Arial" panose="020B0604020202020204" pitchFamily="34" charset="0"/>
              <a:buChar char="•"/>
            </a:pPr>
            <a:r>
              <a:rPr lang="en-GB" sz="2000">
                <a:latin typeface="Arial" panose="020B0604020202020204" pitchFamily="34" charset="0"/>
                <a:cs typeface="Arial" panose="020B0604020202020204" pitchFamily="34" charset="0"/>
              </a:rPr>
              <a:t>Overview, objectives and curriculum links;</a:t>
            </a:r>
          </a:p>
          <a:p>
            <a:pPr marL="285750" indent="-285750">
              <a:buFont typeface="Arial" panose="020B0604020202020204" pitchFamily="34" charset="0"/>
              <a:buChar char="•"/>
            </a:pPr>
            <a:r>
              <a:rPr lang="en-GB" sz="2000">
                <a:latin typeface="Arial" panose="020B0604020202020204" pitchFamily="34" charset="0"/>
                <a:cs typeface="Arial" panose="020B0604020202020204" pitchFamily="34" charset="0"/>
              </a:rPr>
              <a:t>six lesson plans;</a:t>
            </a:r>
          </a:p>
          <a:p>
            <a:pPr marL="285750" indent="-285750">
              <a:buFont typeface="Arial" panose="020B0604020202020204" pitchFamily="34" charset="0"/>
              <a:buChar char="•"/>
            </a:pPr>
            <a:r>
              <a:rPr lang="en-GB" sz="2000">
                <a:latin typeface="Arial" panose="020B0604020202020204" pitchFamily="34" charset="0"/>
                <a:cs typeface="Arial" panose="020B0604020202020204" pitchFamily="34" charset="0"/>
              </a:rPr>
              <a:t>links to supporting resources on </a:t>
            </a:r>
            <a:r>
              <a:rPr lang="en-GB" sz="2000" i="1">
                <a:latin typeface="Arial" panose="020B0604020202020204" pitchFamily="34" charset="0"/>
                <a:cs typeface="Arial" panose="020B0604020202020204" pitchFamily="34" charset="0"/>
              </a:rPr>
              <a:t>Food – a fact of life – </a:t>
            </a:r>
            <a:r>
              <a:rPr lang="en-GB" sz="2000">
                <a:latin typeface="Arial" panose="020B0604020202020204" pitchFamily="34" charset="0"/>
                <a:cs typeface="Arial" panose="020B0604020202020204" pitchFamily="34" charset="0"/>
              </a:rPr>
              <a:t>worksheets, recipes, presentations. </a:t>
            </a:r>
          </a:p>
          <a:p>
            <a:pPr marL="285750" indent="-285750">
              <a:buFont typeface="Arial" panose="020B0604020202020204" pitchFamily="34" charset="0"/>
              <a:buChar char="•"/>
            </a:pPr>
            <a:endParaRPr lang="en-GB" sz="2000">
              <a:latin typeface="Arial" panose="020B0604020202020204" pitchFamily="34" charset="0"/>
              <a:cs typeface="Arial" panose="020B0604020202020204" pitchFamily="34" charset="0"/>
            </a:endParaRPr>
          </a:p>
          <a:p>
            <a:r>
              <a:rPr lang="en-GB" sz="1600" b="1">
                <a:solidFill>
                  <a:srgbClr val="C33D86"/>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Primary projects (area link)</a:t>
            </a:r>
            <a:endParaRPr lang="en-GB" sz="1600" b="1">
              <a:solidFill>
                <a:srgbClr val="C33D86"/>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A78A65C-FF08-E275-6DBE-9B00D2B16627}"/>
              </a:ext>
            </a:extLst>
          </p:cNvPr>
          <p:cNvPicPr>
            <a:picLocks noChangeAspect="1"/>
          </p:cNvPicPr>
          <p:nvPr/>
        </p:nvPicPr>
        <p:blipFill>
          <a:blip r:embed="rId3"/>
          <a:stretch>
            <a:fillRect/>
          </a:stretch>
        </p:blipFill>
        <p:spPr>
          <a:xfrm>
            <a:off x="5855727" y="1836440"/>
            <a:ext cx="5586097" cy="3659857"/>
          </a:xfrm>
          <a:prstGeom prst="rect">
            <a:avLst/>
          </a:prstGeom>
          <a:ln>
            <a:solidFill>
              <a:schemeClr val="tx1"/>
            </a:solidFill>
          </a:ln>
        </p:spPr>
      </p:pic>
    </p:spTree>
    <p:extLst>
      <p:ext uri="{BB962C8B-B14F-4D97-AF65-F5344CB8AC3E}">
        <p14:creationId xmlns:p14="http://schemas.microsoft.com/office/powerpoint/2010/main" val="974982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C2BD26F-F891-DC7B-FCA3-81C101E4FFAC}"/>
              </a:ext>
            </a:extLst>
          </p:cNvPr>
          <p:cNvPicPr>
            <a:picLocks noGrp="1" noChangeAspect="1"/>
          </p:cNvPicPr>
          <p:nvPr>
            <p:ph type="pic" sz="quarter" idx="11"/>
          </p:nvPr>
        </p:nvPicPr>
        <p:blipFill>
          <a:blip r:embed="rId2"/>
          <a:srcRect/>
          <a:stretch/>
        </p:blipFill>
        <p:spPr>
          <a:xfrm>
            <a:off x="5854330" y="1725357"/>
            <a:ext cx="5123437" cy="3407285"/>
          </a:xfrm>
        </p:spPr>
      </p:pic>
      <p:sp>
        <p:nvSpPr>
          <p:cNvPr id="4" name="Text Placeholder 3">
            <a:extLst>
              <a:ext uri="{FF2B5EF4-FFF2-40B4-BE49-F238E27FC236}">
                <a16:creationId xmlns:a16="http://schemas.microsoft.com/office/drawing/2014/main" id="{708F4AD0-E676-0E46-B35E-30E46BB1FFEF}"/>
              </a:ext>
            </a:extLst>
          </p:cNvPr>
          <p:cNvSpPr>
            <a:spLocks noGrp="1"/>
          </p:cNvSpPr>
          <p:nvPr>
            <p:ph type="body" sz="quarter" idx="10"/>
          </p:nvPr>
        </p:nvSpPr>
        <p:spPr>
          <a:xfrm>
            <a:off x="419449" y="1879134"/>
            <a:ext cx="4976893" cy="3738884"/>
          </a:xfrm>
        </p:spPr>
        <p:txBody>
          <a:bodyPr>
            <a:normAutofit/>
          </a:bodyPr>
          <a:lstStyle/>
          <a:p>
            <a:endParaRPr lang="en-GB" sz="2200" b="1"/>
          </a:p>
          <a:p>
            <a:pPr algn="ctr"/>
            <a:br>
              <a:rPr lang="en-GB" sz="2800" b="1"/>
            </a:br>
            <a:r>
              <a:rPr lang="en-GB" sz="2800" b="1"/>
              <a:t>Resources that can support </a:t>
            </a:r>
            <a:br>
              <a:rPr lang="en-GB" sz="2800" b="1"/>
            </a:br>
            <a:r>
              <a:rPr lang="en-GB" sz="2800" b="1"/>
              <a:t>(cross-curricular/ interdisciplinary)</a:t>
            </a:r>
          </a:p>
          <a:p>
            <a:endParaRPr lang="en-US" sz="2200"/>
          </a:p>
        </p:txBody>
      </p:sp>
    </p:spTree>
    <p:extLst>
      <p:ext uri="{BB962C8B-B14F-4D97-AF65-F5344CB8AC3E}">
        <p14:creationId xmlns:p14="http://schemas.microsoft.com/office/powerpoint/2010/main" val="3447598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6598A0A-9A8C-FE98-CDD3-5122D7601FD4}"/>
              </a:ext>
            </a:extLst>
          </p:cNvPr>
          <p:cNvSpPr txBox="1">
            <a:spLocks/>
          </p:cNvSpPr>
          <p:nvPr/>
        </p:nvSpPr>
        <p:spPr>
          <a:xfrm>
            <a:off x="401744" y="382137"/>
            <a:ext cx="9720000" cy="7200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0" i="0" kern="1200">
                <a:solidFill>
                  <a:schemeClr val="tx1"/>
                </a:solidFill>
                <a:latin typeface="Georgia" panose="02040502050405020303" pitchFamily="18" charset="0"/>
                <a:ea typeface="+mj-ea"/>
                <a:cs typeface="+mj-cs"/>
              </a:defRPr>
            </a:lvl1pPr>
          </a:lstStyle>
          <a:p>
            <a:r>
              <a:rPr lang="en-GB" b="1"/>
              <a:t>Learn with stories... </a:t>
            </a:r>
          </a:p>
        </p:txBody>
      </p:sp>
      <p:sp>
        <p:nvSpPr>
          <p:cNvPr id="4" name="Subtitle 57">
            <a:extLst>
              <a:ext uri="{FF2B5EF4-FFF2-40B4-BE49-F238E27FC236}">
                <a16:creationId xmlns:a16="http://schemas.microsoft.com/office/drawing/2014/main" id="{F5BA38F5-7E62-0C2F-88B5-F5EEAB6037F4}"/>
              </a:ext>
            </a:extLst>
          </p:cNvPr>
          <p:cNvSpPr txBox="1">
            <a:spLocks/>
          </p:cNvSpPr>
          <p:nvPr/>
        </p:nvSpPr>
        <p:spPr>
          <a:xfrm>
            <a:off x="401744" y="1170802"/>
            <a:ext cx="9720000" cy="360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a:t>Six food themed, cross curricular stories that support literacy and numeracy.</a:t>
            </a:r>
            <a:endParaRPr lang="en-GB" sz="2200"/>
          </a:p>
        </p:txBody>
      </p:sp>
      <p:sp>
        <p:nvSpPr>
          <p:cNvPr id="5" name="Subtitle 57">
            <a:extLst>
              <a:ext uri="{FF2B5EF4-FFF2-40B4-BE49-F238E27FC236}">
                <a16:creationId xmlns:a16="http://schemas.microsoft.com/office/drawing/2014/main" id="{5A6DB592-3C1A-BF33-7E9D-4775A18D5234}"/>
              </a:ext>
            </a:extLst>
          </p:cNvPr>
          <p:cNvSpPr txBox="1">
            <a:spLocks/>
          </p:cNvSpPr>
          <p:nvPr/>
        </p:nvSpPr>
        <p:spPr>
          <a:xfrm>
            <a:off x="472629" y="1836424"/>
            <a:ext cx="7468888" cy="295479"/>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Font typeface="Arial" charset="0"/>
              <a:buNone/>
            </a:pPr>
            <a:r>
              <a:rPr lang="en-US" sz="2200" b="1"/>
              <a:t>The bucket garden</a:t>
            </a:r>
            <a:endParaRPr lang="en-GB" sz="2200" b="1"/>
          </a:p>
        </p:txBody>
      </p:sp>
      <p:pic>
        <p:nvPicPr>
          <p:cNvPr id="6" name="Picture 5">
            <a:extLst>
              <a:ext uri="{FF2B5EF4-FFF2-40B4-BE49-F238E27FC236}">
                <a16:creationId xmlns:a16="http://schemas.microsoft.com/office/drawing/2014/main" id="{80547946-B377-918E-4018-5DE9A03DB9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1744" y="2197352"/>
            <a:ext cx="2631330" cy="1480123"/>
          </a:xfrm>
          <a:prstGeom prst="rect">
            <a:avLst/>
          </a:prstGeom>
          <a:ln>
            <a:solidFill>
              <a:schemeClr val="tx1"/>
            </a:solidFill>
          </a:ln>
        </p:spPr>
      </p:pic>
      <p:pic>
        <p:nvPicPr>
          <p:cNvPr id="7" name="Picture 6">
            <a:extLst>
              <a:ext uri="{FF2B5EF4-FFF2-40B4-BE49-F238E27FC236}">
                <a16:creationId xmlns:a16="http://schemas.microsoft.com/office/drawing/2014/main" id="{ADE43360-44D9-D70B-8B15-7E77C87B0D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0751" y="2831928"/>
            <a:ext cx="3328171" cy="1872097"/>
          </a:xfrm>
          <a:prstGeom prst="rect">
            <a:avLst/>
          </a:prstGeom>
          <a:ln>
            <a:solidFill>
              <a:schemeClr val="tx1"/>
            </a:solidFill>
          </a:ln>
        </p:spPr>
      </p:pic>
      <p:pic>
        <p:nvPicPr>
          <p:cNvPr id="8" name="Picture 7">
            <a:extLst>
              <a:ext uri="{FF2B5EF4-FFF2-40B4-BE49-F238E27FC236}">
                <a16:creationId xmlns:a16="http://schemas.microsoft.com/office/drawing/2014/main" id="{06BEB33C-F495-00B1-01FA-3EE26ACFA44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4756" y="4064631"/>
            <a:ext cx="3052401" cy="1716976"/>
          </a:xfrm>
          <a:prstGeom prst="rect">
            <a:avLst/>
          </a:prstGeom>
          <a:ln>
            <a:solidFill>
              <a:schemeClr val="tx1"/>
            </a:solidFill>
          </a:ln>
        </p:spPr>
      </p:pic>
      <p:pic>
        <p:nvPicPr>
          <p:cNvPr id="9" name="Picture 8">
            <a:extLst>
              <a:ext uri="{FF2B5EF4-FFF2-40B4-BE49-F238E27FC236}">
                <a16:creationId xmlns:a16="http://schemas.microsoft.com/office/drawing/2014/main" id="{272950E5-2128-D4FD-80AD-60E3B32DBC0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54483" y="3621626"/>
            <a:ext cx="3052400" cy="1716975"/>
          </a:xfrm>
          <a:prstGeom prst="rect">
            <a:avLst/>
          </a:prstGeom>
          <a:ln>
            <a:solidFill>
              <a:schemeClr val="tx1"/>
            </a:solidFill>
          </a:ln>
        </p:spPr>
      </p:pic>
      <p:pic>
        <p:nvPicPr>
          <p:cNvPr id="10" name="Picture 9">
            <a:extLst>
              <a:ext uri="{FF2B5EF4-FFF2-40B4-BE49-F238E27FC236}">
                <a16:creationId xmlns:a16="http://schemas.microsoft.com/office/drawing/2014/main" id="{EED8B739-0077-D9B1-5916-0270213CE31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37357" y="1770117"/>
            <a:ext cx="2797145" cy="4011490"/>
          </a:xfrm>
          <a:prstGeom prst="rect">
            <a:avLst/>
          </a:prstGeom>
          <a:ln>
            <a:solidFill>
              <a:schemeClr val="tx1"/>
            </a:solidFill>
          </a:ln>
        </p:spPr>
      </p:pic>
      <p:pic>
        <p:nvPicPr>
          <p:cNvPr id="11" name="Picture 10">
            <a:extLst>
              <a:ext uri="{FF2B5EF4-FFF2-40B4-BE49-F238E27FC236}">
                <a16:creationId xmlns:a16="http://schemas.microsoft.com/office/drawing/2014/main" id="{D3478D89-D936-9F8F-562E-989FA1BE6001}"/>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49515"/>
          <a:stretch/>
        </p:blipFill>
        <p:spPr>
          <a:xfrm>
            <a:off x="8388375" y="3173225"/>
            <a:ext cx="2512350" cy="3499787"/>
          </a:xfrm>
          <a:prstGeom prst="rect">
            <a:avLst/>
          </a:prstGeom>
          <a:ln>
            <a:solidFill>
              <a:schemeClr val="tx1"/>
            </a:solidFill>
          </a:ln>
        </p:spPr>
      </p:pic>
      <p:sp>
        <p:nvSpPr>
          <p:cNvPr id="12" name="TextBox 11">
            <a:extLst>
              <a:ext uri="{FF2B5EF4-FFF2-40B4-BE49-F238E27FC236}">
                <a16:creationId xmlns:a16="http://schemas.microsoft.com/office/drawing/2014/main" id="{51DE86FC-5C0D-536A-A52F-F58CFBFF178D}"/>
              </a:ext>
            </a:extLst>
          </p:cNvPr>
          <p:cNvSpPr txBox="1"/>
          <p:nvPr/>
        </p:nvSpPr>
        <p:spPr>
          <a:xfrm>
            <a:off x="243325" y="6031566"/>
            <a:ext cx="6097772" cy="461665"/>
          </a:xfrm>
          <a:prstGeom prst="rect">
            <a:avLst/>
          </a:prstGeom>
          <a:noFill/>
        </p:spPr>
        <p:txBody>
          <a:bodyPr wrap="square">
            <a:spAutoFit/>
          </a:bodyPr>
          <a:lstStyle/>
          <a:p>
            <a:pPr marL="0" indent="0">
              <a:buFont typeface="Arial" charset="0"/>
              <a:buNone/>
            </a:pPr>
            <a:r>
              <a:rPr lang="en-US" sz="1200" b="1">
                <a:solidFill>
                  <a:srgbClr val="C33D86"/>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www.foodafactoflife.org.uk</a:t>
            </a:r>
            <a:r>
              <a:rPr lang="en-US" sz="1200" b="1">
                <a:solidFill>
                  <a:srgbClr val="C33D86"/>
                </a:solidFill>
                <a:latin typeface="Arial" panose="020B0604020202020204" pitchFamily="34" charset="0"/>
                <a:cs typeface="Arial" panose="020B0604020202020204" pitchFamily="34" charset="0"/>
              </a:rPr>
              <a:t> </a:t>
            </a:r>
            <a:br>
              <a:rPr lang="en-US" sz="1200" b="1">
                <a:solidFill>
                  <a:srgbClr val="C33D86"/>
                </a:solidFill>
                <a:latin typeface="Arial" panose="020B0604020202020204" pitchFamily="34" charset="0"/>
                <a:cs typeface="Arial" panose="020B0604020202020204" pitchFamily="34" charset="0"/>
              </a:rPr>
            </a:br>
            <a:r>
              <a:rPr lang="en-US" sz="1200" b="1">
                <a:solidFill>
                  <a:srgbClr val="C33D86"/>
                </a:solidFill>
                <a:latin typeface="Arial" panose="020B0604020202020204" pitchFamily="34" charset="0"/>
                <a:cs typeface="Arial" panose="020B0604020202020204" pitchFamily="34" charset="0"/>
              </a:rPr>
              <a:t>Search in the age tab (5-7 or 7-11) &gt; Activity packs &gt; Learn with stories</a:t>
            </a:r>
            <a:endParaRPr lang="en-GB" sz="1200" b="1">
              <a:solidFill>
                <a:srgbClr val="C33D8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170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52294-3190-1378-EAF0-1F00D9439F71}"/>
              </a:ext>
            </a:extLst>
          </p:cNvPr>
          <p:cNvSpPr>
            <a:spLocks noGrp="1"/>
          </p:cNvSpPr>
          <p:nvPr>
            <p:ph type="ctrTitle"/>
          </p:nvPr>
        </p:nvSpPr>
        <p:spPr>
          <a:xfrm>
            <a:off x="675606" y="492510"/>
            <a:ext cx="9720000" cy="720000"/>
          </a:xfrm>
        </p:spPr>
        <p:txBody>
          <a:bodyPr/>
          <a:lstStyle/>
          <a:p>
            <a:r>
              <a:rPr lang="en-US" b="1" err="1"/>
              <a:t>Fibre</a:t>
            </a:r>
            <a:r>
              <a:rPr lang="en-US" b="1"/>
              <a:t> pack</a:t>
            </a:r>
            <a:endParaRPr lang="en-GB" b="1" i="1"/>
          </a:p>
        </p:txBody>
      </p:sp>
      <p:pic>
        <p:nvPicPr>
          <p:cNvPr id="3" name="Picture 2">
            <a:extLst>
              <a:ext uri="{FF2B5EF4-FFF2-40B4-BE49-F238E27FC236}">
                <a16:creationId xmlns:a16="http://schemas.microsoft.com/office/drawing/2014/main" id="{2ACF9A18-852D-0B64-15E1-C9DB620B0765}"/>
              </a:ext>
            </a:extLst>
          </p:cNvPr>
          <p:cNvPicPr>
            <a:picLocks noChangeAspect="1"/>
          </p:cNvPicPr>
          <p:nvPr/>
        </p:nvPicPr>
        <p:blipFill>
          <a:blip r:embed="rId2"/>
          <a:stretch>
            <a:fillRect/>
          </a:stretch>
        </p:blipFill>
        <p:spPr>
          <a:xfrm>
            <a:off x="693399" y="1453424"/>
            <a:ext cx="3146382" cy="2193895"/>
          </a:xfrm>
          <a:prstGeom prst="rect">
            <a:avLst/>
          </a:prstGeom>
        </p:spPr>
      </p:pic>
      <p:pic>
        <p:nvPicPr>
          <p:cNvPr id="4" name="Picture 3">
            <a:extLst>
              <a:ext uri="{FF2B5EF4-FFF2-40B4-BE49-F238E27FC236}">
                <a16:creationId xmlns:a16="http://schemas.microsoft.com/office/drawing/2014/main" id="{39464F5A-4867-CD38-3FEE-C052942463A7}"/>
              </a:ext>
            </a:extLst>
          </p:cNvPr>
          <p:cNvPicPr>
            <a:picLocks noChangeAspect="1"/>
          </p:cNvPicPr>
          <p:nvPr/>
        </p:nvPicPr>
        <p:blipFill>
          <a:blip r:embed="rId3"/>
          <a:stretch>
            <a:fillRect/>
          </a:stretch>
        </p:blipFill>
        <p:spPr>
          <a:xfrm>
            <a:off x="823149" y="3820104"/>
            <a:ext cx="2286641" cy="1579501"/>
          </a:xfrm>
          <a:prstGeom prst="rect">
            <a:avLst/>
          </a:prstGeom>
          <a:ln>
            <a:solidFill>
              <a:schemeClr val="tx1"/>
            </a:solidFill>
          </a:ln>
        </p:spPr>
      </p:pic>
      <p:pic>
        <p:nvPicPr>
          <p:cNvPr id="5" name="Picture 4">
            <a:extLst>
              <a:ext uri="{FF2B5EF4-FFF2-40B4-BE49-F238E27FC236}">
                <a16:creationId xmlns:a16="http://schemas.microsoft.com/office/drawing/2014/main" id="{F4AD187C-5261-67AC-ECFD-7CEE65073212}"/>
              </a:ext>
            </a:extLst>
          </p:cNvPr>
          <p:cNvPicPr>
            <a:picLocks noChangeAspect="1"/>
          </p:cNvPicPr>
          <p:nvPr/>
        </p:nvPicPr>
        <p:blipFill>
          <a:blip r:embed="rId4"/>
          <a:stretch>
            <a:fillRect/>
          </a:stretch>
        </p:blipFill>
        <p:spPr>
          <a:xfrm>
            <a:off x="4021715" y="1382506"/>
            <a:ext cx="1724664" cy="2498344"/>
          </a:xfrm>
          <a:prstGeom prst="rect">
            <a:avLst/>
          </a:prstGeom>
          <a:ln>
            <a:solidFill>
              <a:schemeClr val="tx1"/>
            </a:solidFill>
          </a:ln>
        </p:spPr>
      </p:pic>
      <p:sp>
        <p:nvSpPr>
          <p:cNvPr id="7" name="TextBox 6">
            <a:extLst>
              <a:ext uri="{FF2B5EF4-FFF2-40B4-BE49-F238E27FC236}">
                <a16:creationId xmlns:a16="http://schemas.microsoft.com/office/drawing/2014/main" id="{2126B0E3-F651-92AE-6659-066928BF8394}"/>
              </a:ext>
            </a:extLst>
          </p:cNvPr>
          <p:cNvSpPr txBox="1"/>
          <p:nvPr/>
        </p:nvSpPr>
        <p:spPr>
          <a:xfrm>
            <a:off x="310152" y="5754922"/>
            <a:ext cx="8215149" cy="830997"/>
          </a:xfrm>
          <a:prstGeom prst="rect">
            <a:avLst/>
          </a:prstGeom>
          <a:noFill/>
        </p:spPr>
        <p:txBody>
          <a:bodyPr wrap="square" rtlCol="0">
            <a:spAutoFit/>
          </a:bodyPr>
          <a:lstStyle/>
          <a:p>
            <a:r>
              <a:rPr lang="en-US" sz="1200" b="1">
                <a:solidFill>
                  <a:srgbClr val="C33D86"/>
                </a:solidFill>
                <a:latin typeface="Arial" panose="020B0604020202020204" pitchFamily="34" charset="0"/>
                <a:cs typeface="Arial" panose="020B0604020202020204" pitchFamily="34" charset="0"/>
              </a:rPr>
              <a:t>To find these resources: </a:t>
            </a:r>
            <a:r>
              <a:rPr lang="en-GB" sz="1200" b="1">
                <a:solidFill>
                  <a:srgbClr val="C33D86"/>
                </a:solidFill>
                <a:latin typeface="Arial" panose="020B0604020202020204" pitchFamily="34" charset="0"/>
                <a:cs typeface="Arial" panose="020B0604020202020204" pitchFamily="34" charset="0"/>
              </a:rPr>
              <a:t>7 - 11 Years  &gt; Activity pack &gt; </a:t>
            </a:r>
            <a:r>
              <a:rPr lang="en-GB" sz="1200" b="1">
                <a:solidFill>
                  <a:srgbClr val="C33D86"/>
                </a:solidFill>
                <a:latin typeface="Arial" panose="020B0604020202020204" pitchFamily="34" charset="0"/>
                <a:cs typeface="Arial" panose="020B0604020202020204" pitchFamily="34" charset="0"/>
                <a:hlinkClick r:id="rId5"/>
              </a:rPr>
              <a:t>Fibre activity pack</a:t>
            </a:r>
            <a:br>
              <a:rPr lang="en-GB" sz="1200" b="1">
                <a:solidFill>
                  <a:srgbClr val="C33D86"/>
                </a:solidFill>
                <a:latin typeface="Arial" panose="020B0604020202020204" pitchFamily="34" charset="0"/>
                <a:cs typeface="Arial" panose="020B0604020202020204" pitchFamily="34" charset="0"/>
              </a:rPr>
            </a:br>
            <a:r>
              <a:rPr lang="en-GB" sz="1200" b="1">
                <a:solidFill>
                  <a:srgbClr val="C33D86"/>
                </a:solidFill>
                <a:latin typeface="Arial" panose="020B0604020202020204" pitchFamily="34" charset="0"/>
                <a:cs typeface="Arial" panose="020B0604020202020204" pitchFamily="34" charset="0"/>
              </a:rPr>
              <a:t>         </a:t>
            </a:r>
            <a:br>
              <a:rPr lang="en-GB" sz="1200" b="1">
                <a:solidFill>
                  <a:srgbClr val="C33D86"/>
                </a:solidFill>
                <a:latin typeface="Arial" panose="020B0604020202020204" pitchFamily="34" charset="0"/>
                <a:cs typeface="Arial" panose="020B0604020202020204" pitchFamily="34" charset="0"/>
              </a:rPr>
            </a:br>
            <a:r>
              <a:rPr lang="en-GB" sz="1200" b="1">
                <a:solidFill>
                  <a:srgbClr val="C33D86"/>
                </a:solidFill>
                <a:latin typeface="Arial" panose="020B0604020202020204" pitchFamily="34" charset="0"/>
                <a:cs typeface="Arial" panose="020B0604020202020204" pitchFamily="34" charset="0"/>
              </a:rPr>
              <a:t>Simple nutritional analysis tool (on </a:t>
            </a:r>
            <a:r>
              <a:rPr lang="en-GB" sz="1200" b="1" i="1">
                <a:solidFill>
                  <a:srgbClr val="C33D86"/>
                </a:solidFill>
                <a:latin typeface="Arial" panose="020B0604020202020204" pitchFamily="34" charset="0"/>
                <a:cs typeface="Arial" panose="020B0604020202020204" pitchFamily="34" charset="0"/>
              </a:rPr>
              <a:t>Food – a fact of life</a:t>
            </a:r>
            <a:r>
              <a:rPr lang="en-GB" sz="1200" b="1">
                <a:solidFill>
                  <a:srgbClr val="C33D86"/>
                </a:solidFill>
                <a:latin typeface="Arial" panose="020B0604020202020204" pitchFamily="34" charset="0"/>
                <a:cs typeface="Arial" panose="020B0604020202020204" pitchFamily="34" charset="0"/>
              </a:rPr>
              <a:t>), </a:t>
            </a:r>
            <a:r>
              <a:rPr lang="en-GB" sz="1200" b="1">
                <a:solidFill>
                  <a:srgbClr val="C33D86"/>
                </a:solidFill>
                <a:latin typeface="Arial" panose="020B0604020202020204" pitchFamily="34" charset="0"/>
                <a:cs typeface="Arial" panose="020B0604020202020204" pitchFamily="34" charset="0"/>
                <a:hlinkClick r:id="rId6"/>
              </a:rPr>
              <a:t>Explore Food</a:t>
            </a:r>
            <a:endParaRPr lang="en-GB" sz="1200" b="1">
              <a:solidFill>
                <a:srgbClr val="C33D86"/>
              </a:solidFill>
              <a:latin typeface="Arial" panose="020B0604020202020204" pitchFamily="34" charset="0"/>
              <a:cs typeface="Arial" panose="020B0604020202020204" pitchFamily="34" charset="0"/>
            </a:endParaRPr>
          </a:p>
          <a:p>
            <a:r>
              <a:rPr lang="en-US" sz="1200" b="1">
                <a:solidFill>
                  <a:srgbClr val="C33D86"/>
                </a:solidFill>
                <a:latin typeface="Arial" panose="020B0604020202020204" pitchFamily="34" charset="0"/>
                <a:cs typeface="Arial" panose="020B0604020202020204" pitchFamily="34" charset="0"/>
              </a:rPr>
              <a:t>  </a:t>
            </a:r>
            <a:endParaRPr lang="en-GB" sz="1200" b="1">
              <a:solidFill>
                <a:srgbClr val="C33D86"/>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C1AD4D7-58F6-0E78-D34E-DF5A1CBFE7F3}"/>
              </a:ext>
            </a:extLst>
          </p:cNvPr>
          <p:cNvPicPr>
            <a:picLocks noChangeAspect="1"/>
          </p:cNvPicPr>
          <p:nvPr/>
        </p:nvPicPr>
        <p:blipFill rotWithShape="1">
          <a:blip r:embed="rId7"/>
          <a:srcRect r="50883" b="67099"/>
          <a:stretch/>
        </p:blipFill>
        <p:spPr>
          <a:xfrm>
            <a:off x="6605034" y="5019560"/>
            <a:ext cx="1920267" cy="1358353"/>
          </a:xfrm>
          <a:prstGeom prst="rect">
            <a:avLst/>
          </a:prstGeom>
          <a:ln>
            <a:solidFill>
              <a:schemeClr val="tx1"/>
            </a:solidFill>
          </a:ln>
        </p:spPr>
      </p:pic>
      <p:pic>
        <p:nvPicPr>
          <p:cNvPr id="9" name="Picture 8">
            <a:extLst>
              <a:ext uri="{FF2B5EF4-FFF2-40B4-BE49-F238E27FC236}">
                <a16:creationId xmlns:a16="http://schemas.microsoft.com/office/drawing/2014/main" id="{36871AFE-3075-EBE1-0466-62C9FCA25EE7}"/>
              </a:ext>
            </a:extLst>
          </p:cNvPr>
          <p:cNvPicPr>
            <a:picLocks noChangeAspect="1"/>
          </p:cNvPicPr>
          <p:nvPr/>
        </p:nvPicPr>
        <p:blipFill rotWithShape="1">
          <a:blip r:embed="rId7"/>
          <a:srcRect l="50883" b="67099"/>
          <a:stretch/>
        </p:blipFill>
        <p:spPr>
          <a:xfrm>
            <a:off x="6333226" y="3597553"/>
            <a:ext cx="1822345" cy="1289084"/>
          </a:xfrm>
          <a:prstGeom prst="rect">
            <a:avLst/>
          </a:prstGeom>
          <a:ln>
            <a:solidFill>
              <a:schemeClr val="tx1"/>
            </a:solidFill>
          </a:ln>
        </p:spPr>
      </p:pic>
      <p:pic>
        <p:nvPicPr>
          <p:cNvPr id="10" name="Picture 9">
            <a:extLst>
              <a:ext uri="{FF2B5EF4-FFF2-40B4-BE49-F238E27FC236}">
                <a16:creationId xmlns:a16="http://schemas.microsoft.com/office/drawing/2014/main" id="{7DAF29ED-910F-35A8-C573-2CE6582BB92E}"/>
              </a:ext>
            </a:extLst>
          </p:cNvPr>
          <p:cNvPicPr>
            <a:picLocks noChangeAspect="1"/>
          </p:cNvPicPr>
          <p:nvPr/>
        </p:nvPicPr>
        <p:blipFill>
          <a:blip r:embed="rId8"/>
          <a:stretch>
            <a:fillRect/>
          </a:stretch>
        </p:blipFill>
        <p:spPr>
          <a:xfrm>
            <a:off x="3277744" y="3946420"/>
            <a:ext cx="2711698" cy="1696130"/>
          </a:xfrm>
          <a:prstGeom prst="rect">
            <a:avLst/>
          </a:prstGeom>
        </p:spPr>
      </p:pic>
      <p:pic>
        <p:nvPicPr>
          <p:cNvPr id="11" name="Picture 10">
            <a:extLst>
              <a:ext uri="{FF2B5EF4-FFF2-40B4-BE49-F238E27FC236}">
                <a16:creationId xmlns:a16="http://schemas.microsoft.com/office/drawing/2014/main" id="{DEF1768F-5787-9A33-75F6-11AD47ED93F9}"/>
              </a:ext>
            </a:extLst>
          </p:cNvPr>
          <p:cNvPicPr>
            <a:picLocks noChangeAspect="1"/>
          </p:cNvPicPr>
          <p:nvPr/>
        </p:nvPicPr>
        <p:blipFill>
          <a:blip r:embed="rId9"/>
          <a:stretch>
            <a:fillRect/>
          </a:stretch>
        </p:blipFill>
        <p:spPr>
          <a:xfrm>
            <a:off x="6121316" y="775393"/>
            <a:ext cx="2493027" cy="1751700"/>
          </a:xfrm>
          <a:prstGeom prst="rect">
            <a:avLst/>
          </a:prstGeom>
          <a:ln>
            <a:solidFill>
              <a:schemeClr val="tx1"/>
            </a:solidFill>
          </a:ln>
        </p:spPr>
      </p:pic>
      <p:pic>
        <p:nvPicPr>
          <p:cNvPr id="12" name="Picture 11">
            <a:extLst>
              <a:ext uri="{FF2B5EF4-FFF2-40B4-BE49-F238E27FC236}">
                <a16:creationId xmlns:a16="http://schemas.microsoft.com/office/drawing/2014/main" id="{9D73B558-8F57-8D0B-76B1-57798504C23A}"/>
              </a:ext>
            </a:extLst>
          </p:cNvPr>
          <p:cNvPicPr>
            <a:picLocks noChangeAspect="1"/>
          </p:cNvPicPr>
          <p:nvPr/>
        </p:nvPicPr>
        <p:blipFill>
          <a:blip r:embed="rId10"/>
          <a:stretch>
            <a:fillRect/>
          </a:stretch>
        </p:blipFill>
        <p:spPr>
          <a:xfrm>
            <a:off x="9092845" y="1103078"/>
            <a:ext cx="2520719" cy="3653137"/>
          </a:xfrm>
          <a:prstGeom prst="rect">
            <a:avLst/>
          </a:prstGeom>
          <a:ln>
            <a:solidFill>
              <a:schemeClr val="tx1"/>
            </a:solidFill>
          </a:ln>
        </p:spPr>
      </p:pic>
      <p:pic>
        <p:nvPicPr>
          <p:cNvPr id="13" name="Picture 12">
            <a:extLst>
              <a:ext uri="{FF2B5EF4-FFF2-40B4-BE49-F238E27FC236}">
                <a16:creationId xmlns:a16="http://schemas.microsoft.com/office/drawing/2014/main" id="{36984AE4-7B99-684C-D9B7-3E9F51EFFB89}"/>
              </a:ext>
            </a:extLst>
          </p:cNvPr>
          <p:cNvPicPr>
            <a:picLocks noChangeAspect="1"/>
          </p:cNvPicPr>
          <p:nvPr/>
        </p:nvPicPr>
        <p:blipFill>
          <a:blip r:embed="rId11"/>
          <a:stretch>
            <a:fillRect/>
          </a:stretch>
        </p:blipFill>
        <p:spPr>
          <a:xfrm>
            <a:off x="8253493" y="3445552"/>
            <a:ext cx="1935625" cy="2418219"/>
          </a:xfrm>
          <a:prstGeom prst="rect">
            <a:avLst/>
          </a:prstGeom>
          <a:ln>
            <a:solidFill>
              <a:schemeClr val="tx1"/>
            </a:solidFill>
          </a:ln>
        </p:spPr>
      </p:pic>
      <p:pic>
        <p:nvPicPr>
          <p:cNvPr id="6" name="Picture 5">
            <a:extLst>
              <a:ext uri="{FF2B5EF4-FFF2-40B4-BE49-F238E27FC236}">
                <a16:creationId xmlns:a16="http://schemas.microsoft.com/office/drawing/2014/main" id="{F48437F2-ABD9-3B1A-B56F-F9E335E446E4}"/>
              </a:ext>
            </a:extLst>
          </p:cNvPr>
          <p:cNvPicPr>
            <a:picLocks noChangeAspect="1"/>
          </p:cNvPicPr>
          <p:nvPr/>
        </p:nvPicPr>
        <p:blipFill rotWithShape="1">
          <a:blip r:embed="rId7"/>
          <a:srcRect t="67099" r="50883"/>
          <a:stretch/>
        </p:blipFill>
        <p:spPr>
          <a:xfrm>
            <a:off x="6702955" y="2378419"/>
            <a:ext cx="1822346" cy="1289086"/>
          </a:xfrm>
          <a:prstGeom prst="rect">
            <a:avLst/>
          </a:prstGeom>
          <a:ln>
            <a:solidFill>
              <a:schemeClr val="tx1"/>
            </a:solidFill>
          </a:ln>
        </p:spPr>
      </p:pic>
    </p:spTree>
    <p:extLst>
      <p:ext uri="{BB962C8B-B14F-4D97-AF65-F5344CB8AC3E}">
        <p14:creationId xmlns:p14="http://schemas.microsoft.com/office/powerpoint/2010/main" val="2570694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4DC3A-6C3A-8307-BB97-FE8E0166B406}"/>
              </a:ext>
            </a:extLst>
          </p:cNvPr>
          <p:cNvSpPr>
            <a:spLocks noGrp="1"/>
          </p:cNvSpPr>
          <p:nvPr>
            <p:ph type="ctrTitle"/>
          </p:nvPr>
        </p:nvSpPr>
        <p:spPr>
          <a:xfrm>
            <a:off x="604201" y="577333"/>
            <a:ext cx="9720000" cy="720000"/>
          </a:xfrm>
        </p:spPr>
        <p:txBody>
          <a:bodyPr>
            <a:normAutofit/>
          </a:bodyPr>
          <a:lstStyle/>
          <a:p>
            <a:r>
              <a:rPr lang="en-US" sz="3600" b="1"/>
              <a:t>Victorians</a:t>
            </a:r>
            <a:endParaRPr lang="en-GB" sz="3600" b="1" i="1"/>
          </a:p>
        </p:txBody>
      </p:sp>
      <p:sp>
        <p:nvSpPr>
          <p:cNvPr id="3" name="TextBox 2">
            <a:extLst>
              <a:ext uri="{FF2B5EF4-FFF2-40B4-BE49-F238E27FC236}">
                <a16:creationId xmlns:a16="http://schemas.microsoft.com/office/drawing/2014/main" id="{DF476664-CFBC-E5D0-A801-3B3FA711CA4C}"/>
              </a:ext>
            </a:extLst>
          </p:cNvPr>
          <p:cNvSpPr txBox="1"/>
          <p:nvPr/>
        </p:nvSpPr>
        <p:spPr>
          <a:xfrm>
            <a:off x="347197" y="6124398"/>
            <a:ext cx="8215149" cy="307777"/>
          </a:xfrm>
          <a:prstGeom prst="rect">
            <a:avLst/>
          </a:prstGeom>
          <a:noFill/>
        </p:spPr>
        <p:txBody>
          <a:bodyPr wrap="square" rtlCol="0">
            <a:spAutoFit/>
          </a:bodyPr>
          <a:lstStyle/>
          <a:p>
            <a:r>
              <a:rPr lang="en-US" sz="1400" b="1">
                <a:solidFill>
                  <a:srgbClr val="C33D86"/>
                </a:solidFill>
                <a:latin typeface="Arial" panose="020B0604020202020204" pitchFamily="34" charset="0"/>
                <a:cs typeface="Arial" panose="020B0604020202020204" pitchFamily="34" charset="0"/>
              </a:rPr>
              <a:t>To find these resources: </a:t>
            </a:r>
            <a:r>
              <a:rPr lang="en-GB" sz="1400" b="1">
                <a:solidFill>
                  <a:srgbClr val="C33D86"/>
                </a:solidFill>
                <a:latin typeface="Arial" panose="020B0604020202020204" pitchFamily="34" charset="0"/>
                <a:cs typeface="Arial" panose="020B0604020202020204" pitchFamily="34" charset="0"/>
              </a:rPr>
              <a:t>7-11 Years &gt; Activity packs &gt; </a:t>
            </a:r>
            <a:r>
              <a:rPr lang="en-GB" sz="1400" b="1">
                <a:solidFill>
                  <a:srgbClr val="C33D86"/>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Victorians</a:t>
            </a:r>
            <a:endParaRPr lang="en-GB" sz="1400" b="1">
              <a:solidFill>
                <a:srgbClr val="C33D86"/>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A8F5816-9015-8C40-7C87-36FD5C5B710A}"/>
              </a:ext>
            </a:extLst>
          </p:cNvPr>
          <p:cNvPicPr>
            <a:picLocks noChangeAspect="1"/>
          </p:cNvPicPr>
          <p:nvPr/>
        </p:nvPicPr>
        <p:blipFill>
          <a:blip r:embed="rId3"/>
          <a:stretch>
            <a:fillRect/>
          </a:stretch>
        </p:blipFill>
        <p:spPr>
          <a:xfrm>
            <a:off x="4047461" y="1307854"/>
            <a:ext cx="3195900" cy="1797694"/>
          </a:xfrm>
          <a:prstGeom prst="rect">
            <a:avLst/>
          </a:prstGeom>
          <a:ln>
            <a:solidFill>
              <a:schemeClr val="tx1"/>
            </a:solidFill>
          </a:ln>
        </p:spPr>
      </p:pic>
      <p:pic>
        <p:nvPicPr>
          <p:cNvPr id="5" name="Picture 4">
            <a:extLst>
              <a:ext uri="{FF2B5EF4-FFF2-40B4-BE49-F238E27FC236}">
                <a16:creationId xmlns:a16="http://schemas.microsoft.com/office/drawing/2014/main" id="{9448E686-39A3-5524-986D-E0946446DE24}"/>
              </a:ext>
            </a:extLst>
          </p:cNvPr>
          <p:cNvPicPr>
            <a:picLocks noChangeAspect="1"/>
          </p:cNvPicPr>
          <p:nvPr/>
        </p:nvPicPr>
        <p:blipFill>
          <a:blip r:embed="rId4"/>
          <a:stretch>
            <a:fillRect/>
          </a:stretch>
        </p:blipFill>
        <p:spPr>
          <a:xfrm>
            <a:off x="8825117" y="1297333"/>
            <a:ext cx="2716732" cy="1528162"/>
          </a:xfrm>
          <a:prstGeom prst="rect">
            <a:avLst/>
          </a:prstGeom>
          <a:ln>
            <a:solidFill>
              <a:schemeClr val="tx1"/>
            </a:solidFill>
          </a:ln>
        </p:spPr>
      </p:pic>
      <p:pic>
        <p:nvPicPr>
          <p:cNvPr id="6" name="Picture 5">
            <a:extLst>
              <a:ext uri="{FF2B5EF4-FFF2-40B4-BE49-F238E27FC236}">
                <a16:creationId xmlns:a16="http://schemas.microsoft.com/office/drawing/2014/main" id="{BB8B0A54-36E8-8410-7128-53529115F80D}"/>
              </a:ext>
            </a:extLst>
          </p:cNvPr>
          <p:cNvPicPr>
            <a:picLocks noChangeAspect="1"/>
          </p:cNvPicPr>
          <p:nvPr/>
        </p:nvPicPr>
        <p:blipFill>
          <a:blip r:embed="rId5"/>
          <a:stretch>
            <a:fillRect/>
          </a:stretch>
        </p:blipFill>
        <p:spPr>
          <a:xfrm>
            <a:off x="5038364" y="2519471"/>
            <a:ext cx="2685918" cy="1510829"/>
          </a:xfrm>
          <a:prstGeom prst="rect">
            <a:avLst/>
          </a:prstGeom>
          <a:ln>
            <a:solidFill>
              <a:schemeClr val="tx1"/>
            </a:solidFill>
          </a:ln>
        </p:spPr>
      </p:pic>
      <p:pic>
        <p:nvPicPr>
          <p:cNvPr id="7" name="Picture 6">
            <a:extLst>
              <a:ext uri="{FF2B5EF4-FFF2-40B4-BE49-F238E27FC236}">
                <a16:creationId xmlns:a16="http://schemas.microsoft.com/office/drawing/2014/main" id="{418BA56F-7921-0B1D-A1CB-1F11C013BE60}"/>
              </a:ext>
            </a:extLst>
          </p:cNvPr>
          <p:cNvPicPr>
            <a:picLocks noChangeAspect="1"/>
          </p:cNvPicPr>
          <p:nvPr/>
        </p:nvPicPr>
        <p:blipFill>
          <a:blip r:embed="rId6"/>
          <a:stretch>
            <a:fillRect/>
          </a:stretch>
        </p:blipFill>
        <p:spPr>
          <a:xfrm>
            <a:off x="6896373" y="708663"/>
            <a:ext cx="2747144" cy="1545268"/>
          </a:xfrm>
          <a:prstGeom prst="rect">
            <a:avLst/>
          </a:prstGeom>
          <a:ln>
            <a:solidFill>
              <a:schemeClr val="tx1"/>
            </a:solidFill>
          </a:ln>
        </p:spPr>
      </p:pic>
      <p:pic>
        <p:nvPicPr>
          <p:cNvPr id="8" name="Picture 7">
            <a:extLst>
              <a:ext uri="{FF2B5EF4-FFF2-40B4-BE49-F238E27FC236}">
                <a16:creationId xmlns:a16="http://schemas.microsoft.com/office/drawing/2014/main" id="{72001D44-59C1-B765-55DD-939E92F12119}"/>
              </a:ext>
            </a:extLst>
          </p:cNvPr>
          <p:cNvPicPr>
            <a:picLocks noChangeAspect="1"/>
          </p:cNvPicPr>
          <p:nvPr/>
        </p:nvPicPr>
        <p:blipFill>
          <a:blip r:embed="rId7"/>
          <a:stretch>
            <a:fillRect/>
          </a:stretch>
        </p:blipFill>
        <p:spPr>
          <a:xfrm>
            <a:off x="7080827" y="2256216"/>
            <a:ext cx="2945332" cy="1656749"/>
          </a:xfrm>
          <a:prstGeom prst="rect">
            <a:avLst/>
          </a:prstGeom>
          <a:ln>
            <a:solidFill>
              <a:schemeClr val="tx1"/>
            </a:solidFill>
          </a:ln>
        </p:spPr>
      </p:pic>
      <p:sp>
        <p:nvSpPr>
          <p:cNvPr id="9" name="Subtitle 5">
            <a:extLst>
              <a:ext uri="{FF2B5EF4-FFF2-40B4-BE49-F238E27FC236}">
                <a16:creationId xmlns:a16="http://schemas.microsoft.com/office/drawing/2014/main" id="{EC02834F-AEDA-A812-75AF-688AD5F3FAB7}"/>
              </a:ext>
            </a:extLst>
          </p:cNvPr>
          <p:cNvSpPr txBox="1">
            <a:spLocks/>
          </p:cNvSpPr>
          <p:nvPr/>
        </p:nvSpPr>
        <p:spPr>
          <a:xfrm>
            <a:off x="749379" y="1597013"/>
            <a:ext cx="3033367" cy="4198726"/>
          </a:xfrm>
          <a:prstGeom prst="rect">
            <a:avLst/>
          </a:prstGeom>
        </p:spPr>
        <p:txBody>
          <a:bodyPr lIns="0" tIns="0" rIns="0" bIns="0" numCol="1" anchor="t"/>
          <a:lstStyle>
            <a:lvl1pPr marL="214313" indent="-214313" algn="l" defTabSz="685800" rtl="0" eaLnBrk="1" latinLnBrk="0" hangingPunct="1">
              <a:lnSpc>
                <a:spcPct val="90000"/>
              </a:lnSpc>
              <a:spcBef>
                <a:spcPts val="750"/>
              </a:spcBef>
              <a:buSzPct val="90000"/>
              <a:buFont typeface="Arial" charset="0"/>
              <a:buChar char="•"/>
              <a:defRPr sz="1350" b="0" i="0" kern="1200">
                <a:solidFill>
                  <a:schemeClr val="tx1"/>
                </a:solidFill>
                <a:latin typeface="Arial" charset="0"/>
                <a:ea typeface="Arial" charset="0"/>
                <a:cs typeface="Arial" charset="0"/>
              </a:defRPr>
            </a:lvl1pPr>
            <a:lvl2pPr marL="342900" indent="0" algn="ctr" defTabSz="685800" rtl="0" eaLnBrk="1" latinLnBrk="0" hangingPunct="1">
              <a:lnSpc>
                <a:spcPct val="90000"/>
              </a:lnSpc>
              <a:spcBef>
                <a:spcPts val="375"/>
              </a:spcBef>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pPr marL="0" indent="0">
              <a:buFont typeface="Arial" charset="0"/>
              <a:buNone/>
            </a:pPr>
            <a:r>
              <a:rPr lang="en-US" sz="2000" b="1"/>
              <a:t>Supports</a:t>
            </a:r>
          </a:p>
          <a:p>
            <a:r>
              <a:rPr lang="en-GB" sz="2000">
                <a:latin typeface="Arial"/>
                <a:cs typeface="Arial"/>
              </a:rPr>
              <a:t>Learning about food in Victorian times – eating, shopping cooking</a:t>
            </a:r>
          </a:p>
          <a:p>
            <a:r>
              <a:rPr lang="en-GB" sz="2000">
                <a:latin typeface="Arial"/>
                <a:cs typeface="Arial"/>
              </a:rPr>
              <a:t>Seasonal food</a:t>
            </a:r>
          </a:p>
          <a:p>
            <a:r>
              <a:rPr lang="en-GB" sz="2000">
                <a:latin typeface="Arial"/>
                <a:cs typeface="Arial"/>
              </a:rPr>
              <a:t>Preserving food</a:t>
            </a:r>
          </a:p>
          <a:p>
            <a:r>
              <a:rPr lang="en-GB" sz="2000">
                <a:latin typeface="Arial"/>
                <a:cs typeface="Arial"/>
              </a:rPr>
              <a:t>Comparing Victorian and modern-day diets</a:t>
            </a:r>
          </a:p>
          <a:p>
            <a:pPr marL="0" indent="0">
              <a:buNone/>
            </a:pPr>
            <a:endParaRPr lang="en-GB" sz="2000">
              <a:latin typeface="Arial"/>
              <a:cs typeface="Arial"/>
            </a:endParaRPr>
          </a:p>
          <a:p>
            <a:pPr marL="0" indent="0">
              <a:buNone/>
            </a:pPr>
            <a:r>
              <a:rPr lang="en-GB" sz="2000" b="1">
                <a:latin typeface="Arial"/>
                <a:cs typeface="Arial"/>
              </a:rPr>
              <a:t>Includes</a:t>
            </a:r>
          </a:p>
          <a:p>
            <a:r>
              <a:rPr lang="en-GB" sz="2000">
                <a:latin typeface="Arial"/>
                <a:cs typeface="Arial"/>
              </a:rPr>
              <a:t>Teachers’ guide, presentation, activity sheets and a recipe</a:t>
            </a:r>
          </a:p>
          <a:p>
            <a:pPr marL="0" indent="0">
              <a:buNone/>
            </a:pPr>
            <a:endParaRPr lang="en-GB" sz="2000">
              <a:latin typeface="Arial"/>
              <a:cs typeface="Arial"/>
            </a:endParaRPr>
          </a:p>
          <a:p>
            <a:pPr marL="0" indent="0">
              <a:buNone/>
            </a:pPr>
            <a:endParaRPr lang="en-GB" sz="2000">
              <a:latin typeface="Arial"/>
              <a:cs typeface="Arial"/>
            </a:endParaRPr>
          </a:p>
          <a:p>
            <a:pPr marL="342900" indent="-342900">
              <a:buFont typeface="Arial" panose="020B0604020202020204" pitchFamily="34" charset="0"/>
              <a:buChar char="•"/>
            </a:pPr>
            <a:endParaRPr lang="en-GB" sz="2000">
              <a:latin typeface="Arial"/>
              <a:cs typeface="Arial"/>
            </a:endParaRPr>
          </a:p>
          <a:p>
            <a:pPr marL="342900" indent="-342900">
              <a:buFont typeface="Arial" panose="020B0604020202020204" pitchFamily="34" charset="0"/>
              <a:buChar char="•"/>
            </a:pPr>
            <a:endParaRPr lang="en-GB" sz="2000">
              <a:latin typeface="Arial"/>
              <a:cs typeface="Arial"/>
            </a:endParaRPr>
          </a:p>
          <a:p>
            <a:pPr marL="0" indent="0">
              <a:buFont typeface="Arial" charset="0"/>
              <a:buNone/>
            </a:pPr>
            <a:endParaRPr lang="en-GB" sz="2000"/>
          </a:p>
          <a:p>
            <a:pPr marL="0" indent="0">
              <a:buFont typeface="Arial" charset="0"/>
              <a:buNone/>
            </a:pPr>
            <a:endParaRPr lang="en-GB"/>
          </a:p>
        </p:txBody>
      </p:sp>
      <p:pic>
        <p:nvPicPr>
          <p:cNvPr id="10" name="Picture 9">
            <a:extLst>
              <a:ext uri="{FF2B5EF4-FFF2-40B4-BE49-F238E27FC236}">
                <a16:creationId xmlns:a16="http://schemas.microsoft.com/office/drawing/2014/main" id="{D0506EEB-9580-64B1-C36E-DDB21717E2A8}"/>
              </a:ext>
            </a:extLst>
          </p:cNvPr>
          <p:cNvPicPr>
            <a:picLocks noChangeAspect="1"/>
          </p:cNvPicPr>
          <p:nvPr/>
        </p:nvPicPr>
        <p:blipFill>
          <a:blip r:embed="rId8"/>
          <a:stretch>
            <a:fillRect/>
          </a:stretch>
        </p:blipFill>
        <p:spPr>
          <a:xfrm>
            <a:off x="7054829" y="4019227"/>
            <a:ext cx="2433295" cy="1719364"/>
          </a:xfrm>
          <a:prstGeom prst="rect">
            <a:avLst/>
          </a:prstGeom>
          <a:ln>
            <a:solidFill>
              <a:schemeClr val="tx1"/>
            </a:solidFill>
          </a:ln>
        </p:spPr>
      </p:pic>
      <p:pic>
        <p:nvPicPr>
          <p:cNvPr id="11" name="Picture 10">
            <a:extLst>
              <a:ext uri="{FF2B5EF4-FFF2-40B4-BE49-F238E27FC236}">
                <a16:creationId xmlns:a16="http://schemas.microsoft.com/office/drawing/2014/main" id="{E522C988-405C-14D4-C106-FFDE37813B21}"/>
              </a:ext>
            </a:extLst>
          </p:cNvPr>
          <p:cNvPicPr>
            <a:picLocks noChangeAspect="1"/>
          </p:cNvPicPr>
          <p:nvPr/>
        </p:nvPicPr>
        <p:blipFill>
          <a:blip r:embed="rId9"/>
          <a:stretch>
            <a:fillRect/>
          </a:stretch>
        </p:blipFill>
        <p:spPr>
          <a:xfrm>
            <a:off x="9696189" y="3222160"/>
            <a:ext cx="1891610" cy="2724242"/>
          </a:xfrm>
          <a:prstGeom prst="rect">
            <a:avLst/>
          </a:prstGeom>
          <a:ln>
            <a:solidFill>
              <a:schemeClr val="tx1"/>
            </a:solidFill>
          </a:ln>
        </p:spPr>
      </p:pic>
      <p:pic>
        <p:nvPicPr>
          <p:cNvPr id="12" name="Picture 11">
            <a:extLst>
              <a:ext uri="{FF2B5EF4-FFF2-40B4-BE49-F238E27FC236}">
                <a16:creationId xmlns:a16="http://schemas.microsoft.com/office/drawing/2014/main" id="{6153D82E-AE75-F58C-6F1E-FED834EAD0D3}"/>
              </a:ext>
            </a:extLst>
          </p:cNvPr>
          <p:cNvPicPr>
            <a:picLocks noChangeAspect="1"/>
          </p:cNvPicPr>
          <p:nvPr/>
        </p:nvPicPr>
        <p:blipFill>
          <a:blip r:embed="rId10"/>
          <a:stretch>
            <a:fillRect/>
          </a:stretch>
        </p:blipFill>
        <p:spPr>
          <a:xfrm>
            <a:off x="4326276" y="4148613"/>
            <a:ext cx="2597627" cy="1818600"/>
          </a:xfrm>
          <a:prstGeom prst="rect">
            <a:avLst/>
          </a:prstGeom>
          <a:ln>
            <a:solidFill>
              <a:schemeClr val="tx1"/>
            </a:solidFill>
          </a:ln>
        </p:spPr>
      </p:pic>
    </p:spTree>
    <p:extLst>
      <p:ext uri="{BB962C8B-B14F-4D97-AF65-F5344CB8AC3E}">
        <p14:creationId xmlns:p14="http://schemas.microsoft.com/office/powerpoint/2010/main" val="32879466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41CB6-BA7D-D62F-CA53-588F487A05EF}"/>
              </a:ext>
            </a:extLst>
          </p:cNvPr>
          <p:cNvSpPr>
            <a:spLocks noGrp="1"/>
          </p:cNvSpPr>
          <p:nvPr>
            <p:ph type="ctrTitle"/>
          </p:nvPr>
        </p:nvSpPr>
        <p:spPr>
          <a:xfrm>
            <a:off x="501434" y="534430"/>
            <a:ext cx="9720000" cy="720000"/>
          </a:xfrm>
        </p:spPr>
        <p:txBody>
          <a:bodyPr/>
          <a:lstStyle/>
          <a:p>
            <a:r>
              <a:rPr lang="en-US" b="1"/>
              <a:t>Space</a:t>
            </a:r>
            <a:endParaRPr lang="en-GB" b="1" i="1"/>
          </a:p>
        </p:txBody>
      </p:sp>
      <p:sp>
        <p:nvSpPr>
          <p:cNvPr id="3" name="TextBox 2">
            <a:extLst>
              <a:ext uri="{FF2B5EF4-FFF2-40B4-BE49-F238E27FC236}">
                <a16:creationId xmlns:a16="http://schemas.microsoft.com/office/drawing/2014/main" id="{65419955-EB7E-6AAF-324A-64C4E111C228}"/>
              </a:ext>
            </a:extLst>
          </p:cNvPr>
          <p:cNvSpPr txBox="1"/>
          <p:nvPr/>
        </p:nvSpPr>
        <p:spPr>
          <a:xfrm>
            <a:off x="346851" y="5986835"/>
            <a:ext cx="8215149" cy="307777"/>
          </a:xfrm>
          <a:prstGeom prst="rect">
            <a:avLst/>
          </a:prstGeom>
          <a:noFill/>
        </p:spPr>
        <p:txBody>
          <a:bodyPr wrap="square" rtlCol="0">
            <a:spAutoFit/>
          </a:bodyPr>
          <a:lstStyle/>
          <a:p>
            <a:r>
              <a:rPr lang="en-US" sz="1400" b="1">
                <a:solidFill>
                  <a:srgbClr val="C33D86"/>
                </a:solidFill>
                <a:latin typeface="Arial" panose="020B0604020202020204" pitchFamily="34" charset="0"/>
                <a:cs typeface="Arial" panose="020B0604020202020204" pitchFamily="34" charset="0"/>
              </a:rPr>
              <a:t>To find these resources: </a:t>
            </a:r>
            <a:r>
              <a:rPr lang="en-GB" sz="1400" b="1">
                <a:solidFill>
                  <a:srgbClr val="C33D86"/>
                </a:solidFill>
                <a:latin typeface="Arial" panose="020B0604020202020204" pitchFamily="34" charset="0"/>
                <a:cs typeface="Arial" panose="020B0604020202020204" pitchFamily="34" charset="0"/>
              </a:rPr>
              <a:t>7-11 Years &gt; Activity packs &gt; </a:t>
            </a:r>
            <a:r>
              <a:rPr lang="en-GB" sz="1400" b="1">
                <a:solidFill>
                  <a:srgbClr val="C33D86"/>
                </a:solidFill>
                <a:latin typeface="Arial" panose="020B0604020202020204" pitchFamily="34" charset="0"/>
                <a:cs typeface="Arial" panose="020B0604020202020204" pitchFamily="34" charset="0"/>
                <a:hlinkClick r:id="rId2"/>
              </a:rPr>
              <a:t>Space</a:t>
            </a:r>
            <a:endParaRPr lang="en-GB" sz="1400" b="1">
              <a:solidFill>
                <a:srgbClr val="C33D86"/>
              </a:solidFill>
              <a:latin typeface="Arial" panose="020B0604020202020204" pitchFamily="34" charset="0"/>
              <a:cs typeface="Arial" panose="020B0604020202020204" pitchFamily="34" charset="0"/>
            </a:endParaRPr>
          </a:p>
        </p:txBody>
      </p:sp>
      <p:sp>
        <p:nvSpPr>
          <p:cNvPr id="4" name="Subtitle 5">
            <a:extLst>
              <a:ext uri="{FF2B5EF4-FFF2-40B4-BE49-F238E27FC236}">
                <a16:creationId xmlns:a16="http://schemas.microsoft.com/office/drawing/2014/main" id="{0EAC7E2F-E6B9-B8F9-27D3-14070EEFB40F}"/>
              </a:ext>
            </a:extLst>
          </p:cNvPr>
          <p:cNvSpPr txBox="1">
            <a:spLocks/>
          </p:cNvSpPr>
          <p:nvPr/>
        </p:nvSpPr>
        <p:spPr>
          <a:xfrm>
            <a:off x="697252" y="1557242"/>
            <a:ext cx="3343781" cy="4126807"/>
          </a:xfrm>
          <a:prstGeom prst="rect">
            <a:avLst/>
          </a:prstGeom>
        </p:spPr>
        <p:txBody>
          <a:bodyPr lIns="0" tIns="0" rIns="0" bIns="0" numCol="1" anchor="t"/>
          <a:lstStyle>
            <a:lvl1pPr marL="214313" indent="-214313" algn="l" defTabSz="685800" rtl="0" eaLnBrk="1" latinLnBrk="0" hangingPunct="1">
              <a:lnSpc>
                <a:spcPct val="90000"/>
              </a:lnSpc>
              <a:spcBef>
                <a:spcPts val="750"/>
              </a:spcBef>
              <a:buSzPct val="90000"/>
              <a:buFont typeface="Arial" charset="0"/>
              <a:buChar char="•"/>
              <a:defRPr sz="1350" b="0" i="0" kern="1200">
                <a:solidFill>
                  <a:schemeClr val="tx1"/>
                </a:solidFill>
                <a:latin typeface="Arial" charset="0"/>
                <a:ea typeface="Arial" charset="0"/>
                <a:cs typeface="Arial" charset="0"/>
              </a:defRPr>
            </a:lvl1pPr>
            <a:lvl2pPr marL="342900" indent="0" algn="ctr" defTabSz="685800" rtl="0" eaLnBrk="1" latinLnBrk="0" hangingPunct="1">
              <a:lnSpc>
                <a:spcPct val="90000"/>
              </a:lnSpc>
              <a:spcBef>
                <a:spcPts val="375"/>
              </a:spcBef>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pPr marL="0" indent="0">
              <a:buFont typeface="Arial" charset="0"/>
              <a:buNone/>
            </a:pPr>
            <a:r>
              <a:rPr lang="en-US" sz="2000" b="1"/>
              <a:t>Supports</a:t>
            </a:r>
          </a:p>
          <a:p>
            <a:r>
              <a:rPr lang="en-GB" sz="2000">
                <a:latin typeface="Arial"/>
                <a:cs typeface="Arial"/>
              </a:rPr>
              <a:t>Nutrition and human health </a:t>
            </a:r>
          </a:p>
          <a:p>
            <a:r>
              <a:rPr lang="en-GB" sz="2000">
                <a:latin typeface="Arial"/>
                <a:cs typeface="Arial"/>
              </a:rPr>
              <a:t>Comparing food on earth to food in space (requirements)</a:t>
            </a:r>
          </a:p>
          <a:p>
            <a:r>
              <a:rPr lang="en-GB" sz="2000">
                <a:latin typeface="Arial"/>
                <a:cs typeface="Arial"/>
              </a:rPr>
              <a:t>Physical activity</a:t>
            </a:r>
          </a:p>
          <a:p>
            <a:r>
              <a:rPr lang="en-GB" sz="2000">
                <a:latin typeface="Arial"/>
                <a:cs typeface="Arial"/>
              </a:rPr>
              <a:t>Preserving food, e.g. dehydrating </a:t>
            </a:r>
          </a:p>
          <a:p>
            <a:pPr marL="0" indent="0">
              <a:buNone/>
            </a:pPr>
            <a:r>
              <a:rPr lang="en-GB" sz="2000" b="1">
                <a:latin typeface="Arial"/>
                <a:cs typeface="Arial"/>
              </a:rPr>
              <a:t>Includes</a:t>
            </a:r>
          </a:p>
          <a:p>
            <a:r>
              <a:rPr lang="en-GB" sz="2000">
                <a:latin typeface="Arial"/>
                <a:cs typeface="Arial"/>
              </a:rPr>
              <a:t>Teachers guide, presentation, activity sheets, game</a:t>
            </a:r>
          </a:p>
          <a:p>
            <a:pPr marL="0" indent="0">
              <a:buNone/>
            </a:pPr>
            <a:endParaRPr lang="en-GB" sz="2000">
              <a:latin typeface="Arial"/>
              <a:cs typeface="Arial"/>
            </a:endParaRPr>
          </a:p>
          <a:p>
            <a:pPr marL="342900" indent="-342900">
              <a:buFont typeface="Arial" panose="020B0604020202020204" pitchFamily="34" charset="0"/>
              <a:buChar char="•"/>
            </a:pPr>
            <a:endParaRPr lang="en-GB" sz="2000">
              <a:latin typeface="Arial"/>
              <a:cs typeface="Arial"/>
            </a:endParaRPr>
          </a:p>
          <a:p>
            <a:pPr marL="342900" indent="-342900">
              <a:buFont typeface="Arial" panose="020B0604020202020204" pitchFamily="34" charset="0"/>
              <a:buChar char="•"/>
            </a:pPr>
            <a:endParaRPr lang="en-GB" sz="2000">
              <a:latin typeface="Arial"/>
              <a:cs typeface="Arial"/>
            </a:endParaRPr>
          </a:p>
          <a:p>
            <a:pPr marL="0" indent="0">
              <a:buFont typeface="Arial" charset="0"/>
              <a:buNone/>
            </a:pPr>
            <a:endParaRPr lang="en-GB" sz="2000"/>
          </a:p>
          <a:p>
            <a:pPr marL="0" indent="0">
              <a:buFont typeface="Arial" charset="0"/>
              <a:buNone/>
            </a:pPr>
            <a:endParaRPr lang="en-GB"/>
          </a:p>
        </p:txBody>
      </p:sp>
      <p:pic>
        <p:nvPicPr>
          <p:cNvPr id="5" name="Picture 4">
            <a:extLst>
              <a:ext uri="{FF2B5EF4-FFF2-40B4-BE49-F238E27FC236}">
                <a16:creationId xmlns:a16="http://schemas.microsoft.com/office/drawing/2014/main" id="{7D28431B-287B-A2AA-8F54-15D9F46B2175}"/>
              </a:ext>
            </a:extLst>
          </p:cNvPr>
          <p:cNvPicPr>
            <a:picLocks noChangeAspect="1"/>
          </p:cNvPicPr>
          <p:nvPr/>
        </p:nvPicPr>
        <p:blipFill>
          <a:blip r:embed="rId3"/>
          <a:stretch>
            <a:fillRect/>
          </a:stretch>
        </p:blipFill>
        <p:spPr>
          <a:xfrm>
            <a:off x="7456162" y="563388"/>
            <a:ext cx="2723185" cy="1531792"/>
          </a:xfrm>
          <a:prstGeom prst="rect">
            <a:avLst/>
          </a:prstGeom>
          <a:ln>
            <a:solidFill>
              <a:schemeClr val="tx1"/>
            </a:solidFill>
          </a:ln>
        </p:spPr>
      </p:pic>
      <p:pic>
        <p:nvPicPr>
          <p:cNvPr id="6" name="Picture 5">
            <a:extLst>
              <a:ext uri="{FF2B5EF4-FFF2-40B4-BE49-F238E27FC236}">
                <a16:creationId xmlns:a16="http://schemas.microsoft.com/office/drawing/2014/main" id="{CA287207-129D-2528-8D5D-76D3849733E0}"/>
              </a:ext>
            </a:extLst>
          </p:cNvPr>
          <p:cNvPicPr>
            <a:picLocks noChangeAspect="1"/>
          </p:cNvPicPr>
          <p:nvPr/>
        </p:nvPicPr>
        <p:blipFill>
          <a:blip r:embed="rId4"/>
          <a:stretch>
            <a:fillRect/>
          </a:stretch>
        </p:blipFill>
        <p:spPr>
          <a:xfrm>
            <a:off x="7736145" y="1932467"/>
            <a:ext cx="2820442" cy="1586499"/>
          </a:xfrm>
          <a:prstGeom prst="rect">
            <a:avLst/>
          </a:prstGeom>
          <a:ln>
            <a:solidFill>
              <a:schemeClr val="tx1"/>
            </a:solidFill>
          </a:ln>
        </p:spPr>
      </p:pic>
      <p:pic>
        <p:nvPicPr>
          <p:cNvPr id="7" name="Picture 6">
            <a:extLst>
              <a:ext uri="{FF2B5EF4-FFF2-40B4-BE49-F238E27FC236}">
                <a16:creationId xmlns:a16="http://schemas.microsoft.com/office/drawing/2014/main" id="{E570E531-674D-31B8-1D3F-D5BEF284021F}"/>
              </a:ext>
            </a:extLst>
          </p:cNvPr>
          <p:cNvPicPr>
            <a:picLocks noChangeAspect="1"/>
          </p:cNvPicPr>
          <p:nvPr/>
        </p:nvPicPr>
        <p:blipFill>
          <a:blip r:embed="rId5"/>
          <a:stretch>
            <a:fillRect/>
          </a:stretch>
        </p:blipFill>
        <p:spPr>
          <a:xfrm>
            <a:off x="4503003" y="894508"/>
            <a:ext cx="2815977" cy="1583986"/>
          </a:xfrm>
          <a:prstGeom prst="rect">
            <a:avLst/>
          </a:prstGeom>
          <a:ln>
            <a:solidFill>
              <a:schemeClr val="tx1"/>
            </a:solidFill>
          </a:ln>
        </p:spPr>
      </p:pic>
      <p:pic>
        <p:nvPicPr>
          <p:cNvPr id="8" name="Picture 7">
            <a:extLst>
              <a:ext uri="{FF2B5EF4-FFF2-40B4-BE49-F238E27FC236}">
                <a16:creationId xmlns:a16="http://schemas.microsoft.com/office/drawing/2014/main" id="{0A2D1DDE-9E79-3F51-6463-48BE92F960C3}"/>
              </a:ext>
            </a:extLst>
          </p:cNvPr>
          <p:cNvPicPr>
            <a:picLocks noChangeAspect="1"/>
          </p:cNvPicPr>
          <p:nvPr/>
        </p:nvPicPr>
        <p:blipFill>
          <a:blip r:embed="rId6"/>
          <a:stretch>
            <a:fillRect/>
          </a:stretch>
        </p:blipFill>
        <p:spPr>
          <a:xfrm>
            <a:off x="4821175" y="2128588"/>
            <a:ext cx="2820441" cy="1586498"/>
          </a:xfrm>
          <a:prstGeom prst="rect">
            <a:avLst/>
          </a:prstGeom>
          <a:ln>
            <a:solidFill>
              <a:schemeClr val="tx1"/>
            </a:solidFill>
          </a:ln>
        </p:spPr>
      </p:pic>
      <p:pic>
        <p:nvPicPr>
          <p:cNvPr id="9" name="Picture 8">
            <a:extLst>
              <a:ext uri="{FF2B5EF4-FFF2-40B4-BE49-F238E27FC236}">
                <a16:creationId xmlns:a16="http://schemas.microsoft.com/office/drawing/2014/main" id="{CE2077E3-65C7-FB22-A037-390C1D0C5C4A}"/>
              </a:ext>
            </a:extLst>
          </p:cNvPr>
          <p:cNvPicPr>
            <a:picLocks noChangeAspect="1"/>
          </p:cNvPicPr>
          <p:nvPr/>
        </p:nvPicPr>
        <p:blipFill>
          <a:blip r:embed="rId7"/>
          <a:stretch>
            <a:fillRect/>
          </a:stretch>
        </p:blipFill>
        <p:spPr>
          <a:xfrm>
            <a:off x="8925490" y="3109729"/>
            <a:ext cx="2591888" cy="1457937"/>
          </a:xfrm>
          <a:prstGeom prst="rect">
            <a:avLst/>
          </a:prstGeom>
          <a:ln>
            <a:solidFill>
              <a:schemeClr val="tx1"/>
            </a:solidFill>
          </a:ln>
        </p:spPr>
      </p:pic>
      <p:pic>
        <p:nvPicPr>
          <p:cNvPr id="10" name="Picture 9">
            <a:extLst>
              <a:ext uri="{FF2B5EF4-FFF2-40B4-BE49-F238E27FC236}">
                <a16:creationId xmlns:a16="http://schemas.microsoft.com/office/drawing/2014/main" id="{EBCFD938-90C2-4B81-EAD8-6B4527AF283F}"/>
              </a:ext>
            </a:extLst>
          </p:cNvPr>
          <p:cNvPicPr>
            <a:picLocks noChangeAspect="1"/>
          </p:cNvPicPr>
          <p:nvPr/>
        </p:nvPicPr>
        <p:blipFill>
          <a:blip r:embed="rId8"/>
          <a:stretch>
            <a:fillRect/>
          </a:stretch>
        </p:blipFill>
        <p:spPr>
          <a:xfrm>
            <a:off x="7456162" y="4158429"/>
            <a:ext cx="2528936" cy="1923505"/>
          </a:xfrm>
          <a:prstGeom prst="rect">
            <a:avLst/>
          </a:prstGeom>
        </p:spPr>
      </p:pic>
      <p:pic>
        <p:nvPicPr>
          <p:cNvPr id="11" name="Picture 10">
            <a:extLst>
              <a:ext uri="{FF2B5EF4-FFF2-40B4-BE49-F238E27FC236}">
                <a16:creationId xmlns:a16="http://schemas.microsoft.com/office/drawing/2014/main" id="{9AEA1C74-8DBB-FC83-331F-52B9DFF5905E}"/>
              </a:ext>
            </a:extLst>
          </p:cNvPr>
          <p:cNvPicPr>
            <a:picLocks noChangeAspect="1"/>
          </p:cNvPicPr>
          <p:nvPr/>
        </p:nvPicPr>
        <p:blipFill>
          <a:blip r:embed="rId9"/>
          <a:stretch>
            <a:fillRect/>
          </a:stretch>
        </p:blipFill>
        <p:spPr>
          <a:xfrm>
            <a:off x="5443533" y="3501306"/>
            <a:ext cx="1585040" cy="2302407"/>
          </a:xfrm>
          <a:prstGeom prst="rect">
            <a:avLst/>
          </a:prstGeom>
          <a:ln>
            <a:solidFill>
              <a:schemeClr val="tx1"/>
            </a:solidFill>
          </a:ln>
        </p:spPr>
      </p:pic>
      <p:pic>
        <p:nvPicPr>
          <p:cNvPr id="12" name="Picture 11">
            <a:extLst>
              <a:ext uri="{FF2B5EF4-FFF2-40B4-BE49-F238E27FC236}">
                <a16:creationId xmlns:a16="http://schemas.microsoft.com/office/drawing/2014/main" id="{C2BAE631-9833-9CFA-2278-79B72B9A5306}"/>
              </a:ext>
            </a:extLst>
          </p:cNvPr>
          <p:cNvPicPr>
            <a:picLocks noChangeAspect="1"/>
          </p:cNvPicPr>
          <p:nvPr/>
        </p:nvPicPr>
        <p:blipFill>
          <a:blip r:embed="rId10"/>
          <a:stretch>
            <a:fillRect/>
          </a:stretch>
        </p:blipFill>
        <p:spPr>
          <a:xfrm>
            <a:off x="3684792" y="3518966"/>
            <a:ext cx="1763355" cy="2290465"/>
          </a:xfrm>
          <a:prstGeom prst="rect">
            <a:avLst/>
          </a:prstGeom>
          <a:ln>
            <a:solidFill>
              <a:schemeClr val="tx1"/>
            </a:solidFill>
          </a:ln>
        </p:spPr>
      </p:pic>
    </p:spTree>
    <p:extLst>
      <p:ext uri="{BB962C8B-B14F-4D97-AF65-F5344CB8AC3E}">
        <p14:creationId xmlns:p14="http://schemas.microsoft.com/office/powerpoint/2010/main" val="41536776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00014-BD46-FB5F-2E3A-1D5C1D972931}"/>
              </a:ext>
            </a:extLst>
          </p:cNvPr>
          <p:cNvSpPr>
            <a:spLocks noGrp="1"/>
          </p:cNvSpPr>
          <p:nvPr>
            <p:ph type="ctrTitle"/>
          </p:nvPr>
        </p:nvSpPr>
        <p:spPr>
          <a:xfrm>
            <a:off x="479862" y="1090343"/>
            <a:ext cx="11610538" cy="720000"/>
          </a:xfrm>
        </p:spPr>
        <p:txBody>
          <a:bodyPr>
            <a:normAutofit fontScale="90000"/>
          </a:bodyPr>
          <a:lstStyle/>
          <a:p>
            <a:pPr marL="0" indent="0">
              <a:buNone/>
            </a:pPr>
            <a:r>
              <a:rPr lang="en-GB" sz="3600" b="1"/>
              <a:t>Keep up to date with our free resources and training </a:t>
            </a:r>
            <a:br>
              <a:rPr lang="en-GB"/>
            </a:br>
            <a:endParaRPr lang="en-GB"/>
          </a:p>
        </p:txBody>
      </p:sp>
      <p:sp>
        <p:nvSpPr>
          <p:cNvPr id="3" name="Subtitle 2">
            <a:extLst>
              <a:ext uri="{FF2B5EF4-FFF2-40B4-BE49-F238E27FC236}">
                <a16:creationId xmlns:a16="http://schemas.microsoft.com/office/drawing/2014/main" id="{CD125C01-D6FC-EF26-1778-5A4B509E1DE2}"/>
              </a:ext>
            </a:extLst>
          </p:cNvPr>
          <p:cNvSpPr txBox="1">
            <a:spLocks/>
          </p:cNvSpPr>
          <p:nvPr/>
        </p:nvSpPr>
        <p:spPr>
          <a:xfrm>
            <a:off x="479862" y="2158922"/>
            <a:ext cx="5399115" cy="22679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200" b="1"/>
              <a:t>Education News </a:t>
            </a:r>
            <a:r>
              <a:rPr lang="en-GB" sz="2200"/>
              <a:t>(monthly email update)</a:t>
            </a:r>
          </a:p>
          <a:p>
            <a:pPr marL="0" indent="0">
              <a:buFont typeface="Arial" panose="020B0604020202020204" pitchFamily="34" charset="0"/>
              <a:buNone/>
            </a:pPr>
            <a:r>
              <a:rPr lang="en-GB" sz="2200"/>
              <a:t>Sign up on the homepage: </a:t>
            </a:r>
            <a:r>
              <a:rPr lang="en-GB" sz="2200" b="1">
                <a:hlinkClick r:id="rId2"/>
              </a:rPr>
              <a:t>www.foodafactoflife.org.uk</a:t>
            </a:r>
            <a:r>
              <a:rPr lang="en-GB" sz="2200" b="1"/>
              <a:t> </a:t>
            </a:r>
          </a:p>
          <a:p>
            <a:pPr marL="0" indent="0">
              <a:buFont typeface="Arial" panose="020B0604020202020204" pitchFamily="34" charset="0"/>
              <a:buNone/>
            </a:pPr>
            <a:endParaRPr lang="en-GB" sz="2200"/>
          </a:p>
          <a:p>
            <a:pPr marL="0" indent="0">
              <a:buFont typeface="Arial" panose="020B0604020202020204" pitchFamily="34" charset="0"/>
              <a:buNone/>
            </a:pPr>
            <a:r>
              <a:rPr lang="en-GB" sz="2200" b="1"/>
              <a:t>Follow us on Twitter @Foodafactoflife </a:t>
            </a:r>
          </a:p>
          <a:p>
            <a:pPr marL="0" indent="0">
              <a:buFont typeface="Arial" panose="020B0604020202020204" pitchFamily="34" charset="0"/>
              <a:buNone/>
            </a:pPr>
            <a:r>
              <a:rPr lang="en-GB" sz="2200" b="1">
                <a:hlinkClick r:id="rId3"/>
              </a:rPr>
              <a:t>https://twitter.com/foodafactoflife</a:t>
            </a:r>
            <a:r>
              <a:rPr lang="en-GB" sz="2200" b="1"/>
              <a:t> </a:t>
            </a:r>
          </a:p>
          <a:p>
            <a:pPr marL="0" indent="0">
              <a:buFont typeface="Arial" panose="020B0604020202020204" pitchFamily="34" charset="0"/>
              <a:buNone/>
            </a:pPr>
            <a:endParaRPr lang="en-GB" sz="2200" b="1"/>
          </a:p>
          <a:p>
            <a:pPr marL="0" indent="0">
              <a:buFont typeface="Arial" panose="020B0604020202020204" pitchFamily="34" charset="0"/>
              <a:buNone/>
            </a:pPr>
            <a:r>
              <a:rPr lang="en-GB" sz="2200" b="1"/>
              <a:t>Keep in touch: </a:t>
            </a:r>
            <a:r>
              <a:rPr lang="en-GB" sz="2200" b="1">
                <a:hlinkClick r:id="rId4"/>
              </a:rPr>
              <a:t>education@nutrition.org.uk</a:t>
            </a:r>
            <a:r>
              <a:rPr lang="en-GB" sz="2200" b="1"/>
              <a:t> </a:t>
            </a:r>
            <a:endParaRPr lang="en-US" sz="2200" b="1"/>
          </a:p>
        </p:txBody>
      </p:sp>
      <p:sp>
        <p:nvSpPr>
          <p:cNvPr id="4" name="Subtitle 2">
            <a:extLst>
              <a:ext uri="{FF2B5EF4-FFF2-40B4-BE49-F238E27FC236}">
                <a16:creationId xmlns:a16="http://schemas.microsoft.com/office/drawing/2014/main" id="{C39AEFD5-3BE5-3914-1999-235E1D9B4D61}"/>
              </a:ext>
            </a:extLst>
          </p:cNvPr>
          <p:cNvSpPr txBox="1">
            <a:spLocks/>
          </p:cNvSpPr>
          <p:nvPr/>
        </p:nvSpPr>
        <p:spPr>
          <a:xfrm>
            <a:off x="660838" y="2168912"/>
            <a:ext cx="4452019" cy="3914363"/>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Font typeface="Arial" charset="0"/>
              <a:buNone/>
            </a:pPr>
            <a:endParaRPr lang="en-GB" sz="2000"/>
          </a:p>
          <a:p>
            <a:pPr marL="0" indent="0">
              <a:buFont typeface="Arial" charset="0"/>
              <a:buNone/>
            </a:pPr>
            <a:endParaRPr lang="en-GB" sz="2000"/>
          </a:p>
          <a:p>
            <a:pPr marL="0" indent="0">
              <a:buFont typeface="Arial" charset="0"/>
              <a:buNone/>
            </a:pPr>
            <a:endParaRPr lang="en-US" sz="2000"/>
          </a:p>
        </p:txBody>
      </p:sp>
      <p:pic>
        <p:nvPicPr>
          <p:cNvPr id="5" name="Picture 4">
            <a:extLst>
              <a:ext uri="{FF2B5EF4-FFF2-40B4-BE49-F238E27FC236}">
                <a16:creationId xmlns:a16="http://schemas.microsoft.com/office/drawing/2014/main" id="{B9C61F29-7F6F-6721-D85A-7BB3146AD4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26145" y="2058255"/>
            <a:ext cx="2272240" cy="3914363"/>
          </a:xfrm>
          <a:prstGeom prst="rect">
            <a:avLst/>
          </a:prstGeom>
          <a:ln>
            <a:solidFill>
              <a:srgbClr val="C33D86"/>
            </a:solidFill>
          </a:ln>
        </p:spPr>
      </p:pic>
      <p:pic>
        <p:nvPicPr>
          <p:cNvPr id="6" name="Picture 5">
            <a:extLst>
              <a:ext uri="{FF2B5EF4-FFF2-40B4-BE49-F238E27FC236}">
                <a16:creationId xmlns:a16="http://schemas.microsoft.com/office/drawing/2014/main" id="{8BEE37EB-FDC1-03F9-541B-267C7EAE348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41740" y="2593997"/>
            <a:ext cx="2574118" cy="2637047"/>
          </a:xfrm>
          <a:prstGeom prst="rect">
            <a:avLst/>
          </a:prstGeom>
          <a:ln>
            <a:solidFill>
              <a:srgbClr val="C33D86"/>
            </a:solidFill>
          </a:ln>
        </p:spPr>
      </p:pic>
    </p:spTree>
    <p:extLst>
      <p:ext uri="{BB962C8B-B14F-4D97-AF65-F5344CB8AC3E}">
        <p14:creationId xmlns:p14="http://schemas.microsoft.com/office/powerpoint/2010/main" val="2144603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C2BD26F-F891-DC7B-FCA3-81C101E4FFAC}"/>
              </a:ext>
            </a:extLst>
          </p:cNvPr>
          <p:cNvPicPr>
            <a:picLocks noGrp="1" noChangeAspect="1"/>
          </p:cNvPicPr>
          <p:nvPr>
            <p:ph type="pic" sz="quarter" idx="11"/>
          </p:nvPr>
        </p:nvPicPr>
        <p:blipFill>
          <a:blip r:embed="rId2"/>
          <a:srcRect/>
          <a:stretch/>
        </p:blipFill>
        <p:spPr>
          <a:xfrm>
            <a:off x="5377228" y="1517053"/>
            <a:ext cx="5504494" cy="3660703"/>
          </a:xfrm>
        </p:spPr>
      </p:pic>
      <p:sp>
        <p:nvSpPr>
          <p:cNvPr id="4" name="Text Placeholder 3">
            <a:extLst>
              <a:ext uri="{FF2B5EF4-FFF2-40B4-BE49-F238E27FC236}">
                <a16:creationId xmlns:a16="http://schemas.microsoft.com/office/drawing/2014/main" id="{708F4AD0-E676-0E46-B35E-30E46BB1FFEF}"/>
              </a:ext>
            </a:extLst>
          </p:cNvPr>
          <p:cNvSpPr>
            <a:spLocks noGrp="1"/>
          </p:cNvSpPr>
          <p:nvPr>
            <p:ph type="body" sz="quarter" idx="10"/>
          </p:nvPr>
        </p:nvSpPr>
        <p:spPr>
          <a:xfrm>
            <a:off x="600636" y="1416150"/>
            <a:ext cx="4267200" cy="4025699"/>
          </a:xfrm>
        </p:spPr>
        <p:txBody>
          <a:bodyPr>
            <a:normAutofit/>
          </a:bodyPr>
          <a:lstStyle/>
          <a:p>
            <a:endParaRPr lang="en-GB" sz="2200" b="1"/>
          </a:p>
          <a:p>
            <a:pPr algn="ctr"/>
            <a:br>
              <a:rPr lang="en-GB" sz="2800" b="1"/>
            </a:br>
            <a:r>
              <a:rPr lang="en-GB" sz="2800" b="1"/>
              <a:t>Where food education fits in primary curricula across the UK</a:t>
            </a:r>
          </a:p>
          <a:p>
            <a:endParaRPr lang="en-US" sz="2200"/>
          </a:p>
        </p:txBody>
      </p:sp>
    </p:spTree>
    <p:extLst>
      <p:ext uri="{BB962C8B-B14F-4D97-AF65-F5344CB8AC3E}">
        <p14:creationId xmlns:p14="http://schemas.microsoft.com/office/powerpoint/2010/main" val="40781007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C189-ADE1-9245-9053-9E690E565D00}"/>
              </a:ext>
            </a:extLst>
          </p:cNvPr>
          <p:cNvSpPr>
            <a:spLocks noGrp="1"/>
          </p:cNvSpPr>
          <p:nvPr>
            <p:ph type="ctrTitle"/>
          </p:nvPr>
        </p:nvSpPr>
        <p:spPr/>
        <p:txBody>
          <a:bodyPr>
            <a:normAutofit fontScale="90000"/>
          </a:bodyPr>
          <a:lstStyle/>
          <a:p>
            <a:r>
              <a:rPr lang="en-US" b="1"/>
              <a:t>Thank you</a:t>
            </a:r>
          </a:p>
        </p:txBody>
      </p:sp>
    </p:spTree>
    <p:extLst>
      <p:ext uri="{BB962C8B-B14F-4D97-AF65-F5344CB8AC3E}">
        <p14:creationId xmlns:p14="http://schemas.microsoft.com/office/powerpoint/2010/main" val="213333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259AD-8722-6E48-9C92-74E659293643}"/>
              </a:ext>
            </a:extLst>
          </p:cNvPr>
          <p:cNvSpPr>
            <a:spLocks noGrp="1"/>
          </p:cNvSpPr>
          <p:nvPr>
            <p:ph type="ctrTitle"/>
          </p:nvPr>
        </p:nvSpPr>
        <p:spPr>
          <a:xfrm>
            <a:off x="448800" y="354362"/>
            <a:ext cx="10433208" cy="691661"/>
          </a:xfrm>
        </p:spPr>
        <p:txBody>
          <a:bodyPr>
            <a:noAutofit/>
          </a:bodyPr>
          <a:lstStyle/>
          <a:p>
            <a:r>
              <a:rPr lang="en-GB" sz="3600" b="1"/>
              <a:t>Health and personal development </a:t>
            </a:r>
            <a:endParaRPr lang="en-US" sz="3200" b="1"/>
          </a:p>
        </p:txBody>
      </p:sp>
      <p:graphicFrame>
        <p:nvGraphicFramePr>
          <p:cNvPr id="9" name="Table 9">
            <a:extLst>
              <a:ext uri="{FF2B5EF4-FFF2-40B4-BE49-F238E27FC236}">
                <a16:creationId xmlns:a16="http://schemas.microsoft.com/office/drawing/2014/main" id="{1C9FFF20-56A3-0291-FFB7-7D310AA312A7}"/>
              </a:ext>
            </a:extLst>
          </p:cNvPr>
          <p:cNvGraphicFramePr>
            <a:graphicFrameLocks noGrp="1"/>
          </p:cNvGraphicFramePr>
          <p:nvPr>
            <p:extLst>
              <p:ext uri="{D42A27DB-BD31-4B8C-83A1-F6EECF244321}">
                <p14:modId xmlns:p14="http://schemas.microsoft.com/office/powerpoint/2010/main" val="340857105"/>
              </p:ext>
            </p:extLst>
          </p:nvPr>
        </p:nvGraphicFramePr>
        <p:xfrm>
          <a:off x="555872" y="1125562"/>
          <a:ext cx="10525984" cy="4805454"/>
        </p:xfrm>
        <a:graphic>
          <a:graphicData uri="http://schemas.openxmlformats.org/drawingml/2006/table">
            <a:tbl>
              <a:tblPr firstRow="1" bandRow="1">
                <a:tableStyleId>{5C22544A-7EE6-4342-B048-85BDC9FD1C3A}</a:tableStyleId>
              </a:tblPr>
              <a:tblGrid>
                <a:gridCol w="2250614">
                  <a:extLst>
                    <a:ext uri="{9D8B030D-6E8A-4147-A177-3AD203B41FA5}">
                      <a16:colId xmlns:a16="http://schemas.microsoft.com/office/drawing/2014/main" val="3729450120"/>
                    </a:ext>
                  </a:extLst>
                </a:gridCol>
                <a:gridCol w="4375012">
                  <a:extLst>
                    <a:ext uri="{9D8B030D-6E8A-4147-A177-3AD203B41FA5}">
                      <a16:colId xmlns:a16="http://schemas.microsoft.com/office/drawing/2014/main" val="3179645994"/>
                    </a:ext>
                  </a:extLst>
                </a:gridCol>
                <a:gridCol w="3900358">
                  <a:extLst>
                    <a:ext uri="{9D8B030D-6E8A-4147-A177-3AD203B41FA5}">
                      <a16:colId xmlns:a16="http://schemas.microsoft.com/office/drawing/2014/main" val="2189610890"/>
                    </a:ext>
                  </a:extLst>
                </a:gridCol>
              </a:tblGrid>
              <a:tr h="608468">
                <a:tc>
                  <a:txBody>
                    <a:bodyPr/>
                    <a:lstStyle/>
                    <a:p>
                      <a:r>
                        <a:rPr lang="en-GB"/>
                        <a:t>Country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a:t>Curriculum area/subject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a:t>Learning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0468267"/>
                  </a:ext>
                </a:extLst>
              </a:tr>
              <a:tr h="1064819">
                <a:tc>
                  <a:txBody>
                    <a:bodyPr/>
                    <a:lstStyle/>
                    <a:p>
                      <a:r>
                        <a:rPr lang="en-GB" b="1"/>
                        <a:t>England</a:t>
                      </a:r>
                    </a:p>
                    <a:p>
                      <a:endParaRPr lang="en-GB"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Personal, social, health and economic (PSHE)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a:t> - RSE and Health Education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a:t>Healthy diet, nutrition, plan and prepare meals, poor diet and risks associated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1885624"/>
                  </a:ext>
                </a:extLst>
              </a:tr>
              <a:tr h="1002529">
                <a:tc>
                  <a:txBody>
                    <a:bodyPr/>
                    <a:lstStyle/>
                    <a:p>
                      <a:r>
                        <a:rPr lang="en-GB" b="1"/>
                        <a:t>Northern Ireland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1"/>
                        <a:t>Personal Development and Mutual Understanding (PDMU)</a:t>
                      </a:r>
                    </a:p>
                    <a:p>
                      <a:endParaRPr lang="en-GB"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a:t>Keeping healthy and well - healthy eating, hygiene, safety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5782962"/>
                  </a:ext>
                </a:extLst>
              </a:tr>
              <a:tr h="1064819">
                <a:tc>
                  <a:txBody>
                    <a:bodyPr/>
                    <a:lstStyle/>
                    <a:p>
                      <a:r>
                        <a:rPr lang="en-GB" b="1"/>
                        <a:t>Scotland</a:t>
                      </a:r>
                    </a:p>
                    <a:p>
                      <a:endParaRPr lang="en-GB"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1"/>
                        <a:t>Health and wellbeing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a:t>Healthy eating, applying healthy eating advice, energy, nutritional needs at different life stages, hygiene and safety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2247151"/>
                  </a:ext>
                </a:extLst>
              </a:tr>
              <a:tr h="1064819">
                <a:tc>
                  <a:txBody>
                    <a:bodyPr/>
                    <a:lstStyle/>
                    <a:p>
                      <a:r>
                        <a:rPr lang="en-GB" b="1"/>
                        <a:t>Wales</a:t>
                      </a:r>
                    </a:p>
                    <a:p>
                      <a:endParaRPr lang="en-GB"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1"/>
                        <a:t>Health and Well-being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a:t>Balanced diet, nutrition, choices</a:t>
                      </a:r>
                      <a:br>
                        <a:rPr lang="en-GB" sz="1600"/>
                      </a:br>
                      <a:endParaRPr lang="en-GB" sz="1600">
                        <a:solidFill>
                          <a:schemeClr val="tx1"/>
                        </a:solidFill>
                      </a:endParaRPr>
                    </a:p>
                    <a:p>
                      <a:r>
                        <a:rPr lang="en-GB" sz="1600">
                          <a:solidFill>
                            <a:schemeClr val="tx1"/>
                          </a:solidFill>
                        </a:rPr>
                        <a:t>Plan and prepare basic meals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5570439"/>
                  </a:ext>
                </a:extLst>
              </a:tr>
            </a:tbl>
          </a:graphicData>
        </a:graphic>
      </p:graphicFrame>
      <p:sp>
        <p:nvSpPr>
          <p:cNvPr id="5" name="Explosion: 14 Points 4">
            <a:extLst>
              <a:ext uri="{FF2B5EF4-FFF2-40B4-BE49-F238E27FC236}">
                <a16:creationId xmlns:a16="http://schemas.microsoft.com/office/drawing/2014/main" id="{EA8AD90D-F77F-E8E4-B55B-9639BA1E356B}"/>
              </a:ext>
            </a:extLst>
          </p:cNvPr>
          <p:cNvSpPr/>
          <p:nvPr/>
        </p:nvSpPr>
        <p:spPr>
          <a:xfrm>
            <a:off x="9452389" y="0"/>
            <a:ext cx="2859237" cy="1837188"/>
          </a:xfrm>
          <a:prstGeom prst="irregularSeal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b="1">
                <a:solidFill>
                  <a:schemeClr val="bg1"/>
                </a:solidFill>
              </a:rPr>
              <a:t>Healthy eating!</a:t>
            </a:r>
          </a:p>
        </p:txBody>
      </p:sp>
    </p:spTree>
    <p:extLst>
      <p:ext uri="{BB962C8B-B14F-4D97-AF65-F5344CB8AC3E}">
        <p14:creationId xmlns:p14="http://schemas.microsoft.com/office/powerpoint/2010/main" val="424963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259AD-8722-6E48-9C92-74E659293643}"/>
              </a:ext>
            </a:extLst>
          </p:cNvPr>
          <p:cNvSpPr>
            <a:spLocks noGrp="1"/>
          </p:cNvSpPr>
          <p:nvPr>
            <p:ph type="ctrTitle"/>
          </p:nvPr>
        </p:nvSpPr>
        <p:spPr>
          <a:xfrm>
            <a:off x="581883" y="270273"/>
            <a:ext cx="10433208" cy="691661"/>
          </a:xfrm>
        </p:spPr>
        <p:txBody>
          <a:bodyPr>
            <a:noAutofit/>
          </a:bodyPr>
          <a:lstStyle/>
          <a:p>
            <a:r>
              <a:rPr lang="en-GB" sz="3600" b="1"/>
              <a:t>Technologies and science</a:t>
            </a:r>
            <a:endParaRPr lang="en-US" sz="3200" b="1"/>
          </a:p>
        </p:txBody>
      </p:sp>
      <p:graphicFrame>
        <p:nvGraphicFramePr>
          <p:cNvPr id="9" name="Table 9">
            <a:extLst>
              <a:ext uri="{FF2B5EF4-FFF2-40B4-BE49-F238E27FC236}">
                <a16:creationId xmlns:a16="http://schemas.microsoft.com/office/drawing/2014/main" id="{1C9FFF20-56A3-0291-FFB7-7D310AA312A7}"/>
              </a:ext>
            </a:extLst>
          </p:cNvPr>
          <p:cNvGraphicFramePr>
            <a:graphicFrameLocks noGrp="1"/>
          </p:cNvGraphicFramePr>
          <p:nvPr>
            <p:extLst>
              <p:ext uri="{D42A27DB-BD31-4B8C-83A1-F6EECF244321}">
                <p14:modId xmlns:p14="http://schemas.microsoft.com/office/powerpoint/2010/main" val="1788692028"/>
              </p:ext>
            </p:extLst>
          </p:nvPr>
        </p:nvGraphicFramePr>
        <p:xfrm>
          <a:off x="663044" y="1105472"/>
          <a:ext cx="10352047" cy="5207935"/>
        </p:xfrm>
        <a:graphic>
          <a:graphicData uri="http://schemas.openxmlformats.org/drawingml/2006/table">
            <a:tbl>
              <a:tblPr firstRow="1" bandRow="1">
                <a:tableStyleId>{7DF18680-E054-41AD-8BC1-D1AEF772440D}</a:tableStyleId>
              </a:tblPr>
              <a:tblGrid>
                <a:gridCol w="2054713">
                  <a:extLst>
                    <a:ext uri="{9D8B030D-6E8A-4147-A177-3AD203B41FA5}">
                      <a16:colId xmlns:a16="http://schemas.microsoft.com/office/drawing/2014/main" val="3729450120"/>
                    </a:ext>
                  </a:extLst>
                </a:gridCol>
                <a:gridCol w="2726698">
                  <a:extLst>
                    <a:ext uri="{9D8B030D-6E8A-4147-A177-3AD203B41FA5}">
                      <a16:colId xmlns:a16="http://schemas.microsoft.com/office/drawing/2014/main" val="3179645994"/>
                    </a:ext>
                  </a:extLst>
                </a:gridCol>
                <a:gridCol w="5570636">
                  <a:extLst>
                    <a:ext uri="{9D8B030D-6E8A-4147-A177-3AD203B41FA5}">
                      <a16:colId xmlns:a16="http://schemas.microsoft.com/office/drawing/2014/main" val="2189610890"/>
                    </a:ext>
                  </a:extLst>
                </a:gridCol>
              </a:tblGrid>
              <a:tr h="554980">
                <a:tc>
                  <a:txBody>
                    <a:bodyPr/>
                    <a:lstStyle/>
                    <a:p>
                      <a:r>
                        <a:rPr lang="en-GB"/>
                        <a:t>Country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a:t>Curriculum area/subject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a:t>Learning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0468267"/>
                  </a:ext>
                </a:extLst>
              </a:tr>
              <a:tr h="971215">
                <a:tc>
                  <a:txBody>
                    <a:bodyPr/>
                    <a:lstStyle/>
                    <a:p>
                      <a:r>
                        <a:rPr lang="en-GB" b="1"/>
                        <a:t>England</a:t>
                      </a:r>
                    </a:p>
                    <a:p>
                      <a:endParaRPr lang="en-GB"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a:solidFill>
                            <a:schemeClr val="dk1"/>
                          </a:solidFill>
                          <a:effectLst/>
                        </a:rPr>
                        <a:t>Design and technology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indent="0">
                        <a:buFont typeface="Arial" panose="020B0604020202020204" pitchFamily="34" charset="0"/>
                        <a:buNone/>
                      </a:pPr>
                      <a:r>
                        <a:rPr lang="en-GB" b="1"/>
                        <a:t>Cooking and nutrition</a:t>
                      </a:r>
                    </a:p>
                    <a:p>
                      <a:pPr marL="0" indent="0">
                        <a:buFont typeface="Arial" panose="020B0604020202020204" pitchFamily="34" charset="0"/>
                        <a:buNone/>
                      </a:pPr>
                      <a:endParaRPr lang="en-GB" b="1"/>
                    </a:p>
                    <a:p>
                      <a:pPr marL="0" indent="0">
                        <a:buFont typeface="Arial" panose="020B0604020202020204" pitchFamily="34" charset="0"/>
                        <a:buNone/>
                      </a:pPr>
                      <a:r>
                        <a:rPr lang="en-GB" b="1"/>
                        <a:t>Science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a:t>Design, Make, Evaluate - with different materials, e.g. food</a:t>
                      </a:r>
                    </a:p>
                    <a:p>
                      <a:endParaRPr lang="en-GB" sz="1600"/>
                    </a:p>
                    <a:p>
                      <a:r>
                        <a:rPr lang="en-GB" sz="1600"/>
                        <a:t>Apply healthy eating, prepare and cook </a:t>
                      </a:r>
                    </a:p>
                    <a:p>
                      <a:endParaRPr lang="en-GB" sz="1600"/>
                    </a:p>
                    <a:p>
                      <a:r>
                        <a:rPr lang="en-GB" sz="1600"/>
                        <a:t>Diet, digestion, nutrients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1885624"/>
                  </a:ext>
                </a:extLst>
              </a:tr>
              <a:tr h="836471">
                <a:tc>
                  <a:txBody>
                    <a:bodyPr/>
                    <a:lstStyle/>
                    <a:p>
                      <a:r>
                        <a:rPr lang="en-GB" b="1"/>
                        <a:t>Northern Ireland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1"/>
                        <a:t>The World Around Us </a:t>
                      </a:r>
                    </a:p>
                    <a:p>
                      <a:pPr marL="0" indent="0">
                        <a:buFont typeface="Arial" panose="020B0604020202020204" pitchFamily="34" charset="0"/>
                        <a:buNone/>
                      </a:pPr>
                      <a:r>
                        <a:rPr lang="en-GB" b="1"/>
                        <a:t> - Science and technology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a:t>Materials – properties, changes (heating/cooling), joining and assembling, tools</a:t>
                      </a:r>
                    </a:p>
                    <a:p>
                      <a:endParaRPr lang="en-GB" sz="1600"/>
                    </a:p>
                    <a:p>
                      <a:endParaRPr lang="en-GB"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5782962"/>
                  </a:ext>
                </a:extLst>
              </a:tr>
              <a:tr h="971215">
                <a:tc>
                  <a:txBody>
                    <a:bodyPr/>
                    <a:lstStyle/>
                    <a:p>
                      <a:r>
                        <a:rPr lang="en-GB" b="1"/>
                        <a:t>Scotland</a:t>
                      </a:r>
                    </a:p>
                    <a:p>
                      <a:endParaRPr lang="en-GB"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1"/>
                        <a:t>Technologies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a:t>Tasting, food preparation, cooking, problem solving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2247151"/>
                  </a:ext>
                </a:extLst>
              </a:tr>
              <a:tr h="971215">
                <a:tc>
                  <a:txBody>
                    <a:bodyPr/>
                    <a:lstStyle/>
                    <a:p>
                      <a:r>
                        <a:rPr lang="en-GB" b="1"/>
                        <a:t>Wales</a:t>
                      </a:r>
                    </a:p>
                    <a:p>
                      <a:endParaRPr lang="en-GB"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1"/>
                        <a:t>Science and technology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a:t>Design, solve problems, use tools and equipment  safely, combine component parts, materials and processes</a:t>
                      </a:r>
                      <a:br>
                        <a:rPr lang="en-GB" sz="1600"/>
                      </a:br>
                      <a:endParaRPr lang="en-GB" sz="1600"/>
                    </a:p>
                    <a:p>
                      <a:r>
                        <a:rPr lang="en-GB" sz="1600"/>
                        <a:t>Properties of materials, environment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5570439"/>
                  </a:ext>
                </a:extLst>
              </a:tr>
            </a:tbl>
          </a:graphicData>
        </a:graphic>
      </p:graphicFrame>
      <p:sp>
        <p:nvSpPr>
          <p:cNvPr id="4" name="Explosion: 14 Points 3">
            <a:extLst>
              <a:ext uri="{FF2B5EF4-FFF2-40B4-BE49-F238E27FC236}">
                <a16:creationId xmlns:a16="http://schemas.microsoft.com/office/drawing/2014/main" id="{449D2667-A8A1-872D-F62A-57AE1E1BDC98}"/>
              </a:ext>
            </a:extLst>
          </p:cNvPr>
          <p:cNvSpPr/>
          <p:nvPr/>
        </p:nvSpPr>
        <p:spPr>
          <a:xfrm>
            <a:off x="9152389" y="-67111"/>
            <a:ext cx="2900182" cy="1837188"/>
          </a:xfrm>
          <a:prstGeom prst="irregularSeal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b="1"/>
              <a:t>Cooking!</a:t>
            </a:r>
          </a:p>
        </p:txBody>
      </p:sp>
    </p:spTree>
    <p:extLst>
      <p:ext uri="{BB962C8B-B14F-4D97-AF65-F5344CB8AC3E}">
        <p14:creationId xmlns:p14="http://schemas.microsoft.com/office/powerpoint/2010/main" val="158135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259AD-8722-6E48-9C92-74E659293643}"/>
              </a:ext>
            </a:extLst>
          </p:cNvPr>
          <p:cNvSpPr>
            <a:spLocks noGrp="1"/>
          </p:cNvSpPr>
          <p:nvPr>
            <p:ph type="ctrTitle"/>
          </p:nvPr>
        </p:nvSpPr>
        <p:spPr>
          <a:xfrm>
            <a:off x="590848" y="322089"/>
            <a:ext cx="10433208" cy="691661"/>
          </a:xfrm>
        </p:spPr>
        <p:txBody>
          <a:bodyPr>
            <a:noAutofit/>
          </a:bodyPr>
          <a:lstStyle/>
          <a:p>
            <a:r>
              <a:rPr lang="en-GB" sz="3600" b="1"/>
              <a:t>Various areas/subjects</a:t>
            </a:r>
            <a:endParaRPr lang="en-US" sz="3200" b="1"/>
          </a:p>
        </p:txBody>
      </p:sp>
      <p:graphicFrame>
        <p:nvGraphicFramePr>
          <p:cNvPr id="9" name="Table 9">
            <a:extLst>
              <a:ext uri="{FF2B5EF4-FFF2-40B4-BE49-F238E27FC236}">
                <a16:creationId xmlns:a16="http://schemas.microsoft.com/office/drawing/2014/main" id="{1C9FFF20-56A3-0291-FFB7-7D310AA312A7}"/>
              </a:ext>
            </a:extLst>
          </p:cNvPr>
          <p:cNvGraphicFramePr>
            <a:graphicFrameLocks noGrp="1"/>
          </p:cNvGraphicFramePr>
          <p:nvPr>
            <p:extLst>
              <p:ext uri="{D42A27DB-BD31-4B8C-83A1-F6EECF244321}">
                <p14:modId xmlns:p14="http://schemas.microsoft.com/office/powerpoint/2010/main" val="2718593799"/>
              </p:ext>
            </p:extLst>
          </p:nvPr>
        </p:nvGraphicFramePr>
        <p:xfrm>
          <a:off x="686821" y="1168443"/>
          <a:ext cx="10818358" cy="4722450"/>
        </p:xfrm>
        <a:graphic>
          <a:graphicData uri="http://schemas.openxmlformats.org/drawingml/2006/table">
            <a:tbl>
              <a:tblPr firstRow="1" bandRow="1">
                <a:tableStyleId>{93296810-A885-4BE3-A3E7-6D5BEEA58F35}</a:tableStyleId>
              </a:tblPr>
              <a:tblGrid>
                <a:gridCol w="2238160">
                  <a:extLst>
                    <a:ext uri="{9D8B030D-6E8A-4147-A177-3AD203B41FA5}">
                      <a16:colId xmlns:a16="http://schemas.microsoft.com/office/drawing/2014/main" val="3729450120"/>
                    </a:ext>
                  </a:extLst>
                </a:gridCol>
                <a:gridCol w="3667112">
                  <a:extLst>
                    <a:ext uri="{9D8B030D-6E8A-4147-A177-3AD203B41FA5}">
                      <a16:colId xmlns:a16="http://schemas.microsoft.com/office/drawing/2014/main" val="3179645994"/>
                    </a:ext>
                  </a:extLst>
                </a:gridCol>
                <a:gridCol w="4913086">
                  <a:extLst>
                    <a:ext uri="{9D8B030D-6E8A-4147-A177-3AD203B41FA5}">
                      <a16:colId xmlns:a16="http://schemas.microsoft.com/office/drawing/2014/main" val="2189610890"/>
                    </a:ext>
                  </a:extLst>
                </a:gridCol>
              </a:tblGrid>
              <a:tr h="554980">
                <a:tc>
                  <a:txBody>
                    <a:bodyPr/>
                    <a:lstStyle/>
                    <a:p>
                      <a:r>
                        <a:rPr lang="en-GB"/>
                        <a:t>Country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a:t>Curriculum area/subject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a:t>Learning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0468267"/>
                  </a:ext>
                </a:extLst>
              </a:tr>
              <a:tr h="971215">
                <a:tc>
                  <a:txBody>
                    <a:bodyPr/>
                    <a:lstStyle/>
                    <a:p>
                      <a:r>
                        <a:rPr lang="en-GB" b="1"/>
                        <a:t>England</a:t>
                      </a:r>
                    </a:p>
                    <a:p>
                      <a:endParaRPr lang="en-GB"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Cooking and nutrition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a:t>Where food comes from, seasonality, how ingredients are grown, reared, caught and processed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1885624"/>
                  </a:ext>
                </a:extLst>
              </a:tr>
              <a:tr h="836471">
                <a:tc>
                  <a:txBody>
                    <a:bodyPr/>
                    <a:lstStyle/>
                    <a:p>
                      <a:r>
                        <a:rPr lang="en-GB" b="1"/>
                        <a:t>Northern Ireland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b="1"/>
                        <a:t>Personal Development and Mutual Understanding (PDMU)</a:t>
                      </a:r>
                    </a:p>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a:t>Food and culture</a:t>
                      </a:r>
                    </a:p>
                    <a:p>
                      <a:endParaRPr lang="en-GB"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5782962"/>
                  </a:ext>
                </a:extLst>
              </a:tr>
              <a:tr h="971215">
                <a:tc>
                  <a:txBody>
                    <a:bodyPr/>
                    <a:lstStyle/>
                    <a:p>
                      <a:r>
                        <a:rPr lang="en-GB" b="1"/>
                        <a:t>Scotland</a:t>
                      </a:r>
                    </a:p>
                    <a:p>
                      <a:endParaRPr lang="en-GB"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a:solidFill>
                            <a:schemeClr val="dk1"/>
                          </a:solidFill>
                          <a:effectLst/>
                        </a:rPr>
                        <a:t>Health and wellbeing</a:t>
                      </a:r>
                      <a:endParaRPr lang="en-GB" sz="1800" kern="1200">
                        <a:solidFill>
                          <a:schemeClr val="dk1"/>
                        </a:solidFill>
                        <a:effectLst/>
                      </a:endParaRPr>
                    </a:p>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600"/>
                        <a:t>Where food comes from, food journeys (source to consumer), seasonality, local availability, sustainability</a:t>
                      </a:r>
                    </a:p>
                    <a:p>
                      <a:endParaRPr lang="en-GB" sz="1600"/>
                    </a:p>
                    <a:p>
                      <a:r>
                        <a:rPr lang="en-GB" sz="1600"/>
                        <a:t>Food labels, advertising and media, food and culture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2247151"/>
                  </a:ext>
                </a:extLst>
              </a:tr>
              <a:tr h="971215">
                <a:tc>
                  <a:txBody>
                    <a:bodyPr/>
                    <a:lstStyle/>
                    <a:p>
                      <a:r>
                        <a:rPr lang="en-GB" b="1"/>
                        <a:t>Wales</a:t>
                      </a:r>
                    </a:p>
                    <a:p>
                      <a:endParaRPr lang="en-GB"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5570439"/>
                  </a:ext>
                </a:extLst>
              </a:tr>
            </a:tbl>
          </a:graphicData>
        </a:graphic>
      </p:graphicFrame>
      <p:sp>
        <p:nvSpPr>
          <p:cNvPr id="3" name="Explosion: 14 Points 2">
            <a:extLst>
              <a:ext uri="{FF2B5EF4-FFF2-40B4-BE49-F238E27FC236}">
                <a16:creationId xmlns:a16="http://schemas.microsoft.com/office/drawing/2014/main" id="{7032A30A-7F75-5F81-C512-A231E5F5774B}"/>
              </a:ext>
            </a:extLst>
          </p:cNvPr>
          <p:cNvSpPr/>
          <p:nvPr/>
        </p:nvSpPr>
        <p:spPr>
          <a:xfrm>
            <a:off x="8444530" y="-151001"/>
            <a:ext cx="3688747" cy="1921078"/>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Where food comes from!</a:t>
            </a:r>
          </a:p>
        </p:txBody>
      </p:sp>
    </p:spTree>
    <p:extLst>
      <p:ext uri="{BB962C8B-B14F-4D97-AF65-F5344CB8AC3E}">
        <p14:creationId xmlns:p14="http://schemas.microsoft.com/office/powerpoint/2010/main" val="95335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259AD-8722-6E48-9C92-74E659293643}"/>
              </a:ext>
            </a:extLst>
          </p:cNvPr>
          <p:cNvSpPr>
            <a:spLocks noGrp="1"/>
          </p:cNvSpPr>
          <p:nvPr>
            <p:ph type="ctrTitle"/>
          </p:nvPr>
        </p:nvSpPr>
        <p:spPr>
          <a:xfrm>
            <a:off x="590848" y="537242"/>
            <a:ext cx="10433208" cy="691661"/>
          </a:xfrm>
        </p:spPr>
        <p:txBody>
          <a:bodyPr>
            <a:noAutofit/>
          </a:bodyPr>
          <a:lstStyle/>
          <a:p>
            <a:r>
              <a:rPr lang="en-GB" sz="3600" b="1"/>
              <a:t>Food – a fact of life covers…</a:t>
            </a:r>
            <a:endParaRPr lang="en-US" sz="3200" b="1"/>
          </a:p>
        </p:txBody>
      </p:sp>
      <p:graphicFrame>
        <p:nvGraphicFramePr>
          <p:cNvPr id="9" name="Table 9">
            <a:extLst>
              <a:ext uri="{FF2B5EF4-FFF2-40B4-BE49-F238E27FC236}">
                <a16:creationId xmlns:a16="http://schemas.microsoft.com/office/drawing/2014/main" id="{1C9FFF20-56A3-0291-FFB7-7D310AA312A7}"/>
              </a:ext>
            </a:extLst>
          </p:cNvPr>
          <p:cNvGraphicFramePr>
            <a:graphicFrameLocks noGrp="1"/>
          </p:cNvGraphicFramePr>
          <p:nvPr/>
        </p:nvGraphicFramePr>
        <p:xfrm>
          <a:off x="691471" y="1509778"/>
          <a:ext cx="10818357" cy="4532620"/>
        </p:xfrm>
        <a:graphic>
          <a:graphicData uri="http://schemas.openxmlformats.org/drawingml/2006/table">
            <a:tbl>
              <a:tblPr firstRow="1" bandRow="1">
                <a:tableStyleId>{5A111915-BE36-4E01-A7E5-04B1672EAD32}</a:tableStyleId>
              </a:tblPr>
              <a:tblGrid>
                <a:gridCol w="3606119">
                  <a:extLst>
                    <a:ext uri="{9D8B030D-6E8A-4147-A177-3AD203B41FA5}">
                      <a16:colId xmlns:a16="http://schemas.microsoft.com/office/drawing/2014/main" val="3729450120"/>
                    </a:ext>
                  </a:extLst>
                </a:gridCol>
                <a:gridCol w="3606119">
                  <a:extLst>
                    <a:ext uri="{9D8B030D-6E8A-4147-A177-3AD203B41FA5}">
                      <a16:colId xmlns:a16="http://schemas.microsoft.com/office/drawing/2014/main" val="3179645994"/>
                    </a:ext>
                  </a:extLst>
                </a:gridCol>
                <a:gridCol w="3606119">
                  <a:extLst>
                    <a:ext uri="{9D8B030D-6E8A-4147-A177-3AD203B41FA5}">
                      <a16:colId xmlns:a16="http://schemas.microsoft.com/office/drawing/2014/main" val="2189610890"/>
                    </a:ext>
                  </a:extLst>
                </a:gridCol>
              </a:tblGrid>
              <a:tr h="554980">
                <a:tc>
                  <a:txBody>
                    <a:bodyPr/>
                    <a:lstStyle/>
                    <a:p>
                      <a:r>
                        <a:rPr lang="en-GB">
                          <a:solidFill>
                            <a:schemeClr val="bg1"/>
                          </a:solidFill>
                        </a:rPr>
                        <a:t>Healthy eating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277F"/>
                    </a:solidFill>
                  </a:tcPr>
                </a:tc>
                <a:tc>
                  <a:txBody>
                    <a:bodyPr/>
                    <a:lstStyle/>
                    <a:p>
                      <a:r>
                        <a:rPr lang="en-GB">
                          <a:solidFill>
                            <a:schemeClr val="bg1"/>
                          </a:solidFill>
                        </a:rPr>
                        <a:t>Cooking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277F"/>
                    </a:solidFill>
                  </a:tcPr>
                </a:tc>
                <a:tc>
                  <a:txBody>
                    <a:bodyPr/>
                    <a:lstStyle/>
                    <a:p>
                      <a:r>
                        <a:rPr lang="en-GB">
                          <a:solidFill>
                            <a:schemeClr val="bg1"/>
                          </a:solidFill>
                        </a:rPr>
                        <a:t>Where food come from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277F"/>
                    </a:solidFill>
                  </a:tcPr>
                </a:tc>
                <a:extLst>
                  <a:ext uri="{0D108BD9-81ED-4DB2-BD59-A6C34878D82A}">
                    <a16:rowId xmlns:a16="http://schemas.microsoft.com/office/drawing/2014/main" val="2910468267"/>
                  </a:ext>
                </a:extLst>
              </a:tr>
              <a:tr h="3750116">
                <a:tc>
                  <a:txBody>
                    <a:bodyPr/>
                    <a:lstStyle/>
                    <a:p>
                      <a:r>
                        <a:rPr lang="en-GB" sz="1700" b="1"/>
                        <a:t>Eatwell Guide</a:t>
                      </a:r>
                    </a:p>
                    <a:p>
                      <a:endParaRPr lang="en-GB" sz="1700"/>
                    </a:p>
                    <a:p>
                      <a:r>
                        <a:rPr lang="en-GB" sz="1700" b="1"/>
                        <a:t>Applying healthy eating</a:t>
                      </a:r>
                    </a:p>
                    <a:p>
                      <a:endParaRPr lang="en-GB" sz="1700"/>
                    </a:p>
                    <a:p>
                      <a:r>
                        <a:rPr lang="en-GB" sz="1700" b="1"/>
                        <a:t>Energy balance </a:t>
                      </a:r>
                      <a:br>
                        <a:rPr lang="en-GB" sz="1700" b="1"/>
                      </a:br>
                      <a:r>
                        <a:rPr lang="en-GB" sz="1700"/>
                        <a:t>(energy ‘in’ and ‘out’)</a:t>
                      </a:r>
                    </a:p>
                    <a:p>
                      <a:endParaRPr lang="en-GB" sz="1700"/>
                    </a:p>
                    <a:p>
                      <a:r>
                        <a:rPr lang="en-GB" sz="1700" b="1"/>
                        <a:t>Nutrients </a:t>
                      </a:r>
                      <a:br>
                        <a:rPr lang="en-GB" sz="1700" b="1"/>
                      </a:br>
                      <a:r>
                        <a:rPr lang="en-GB" sz="1700"/>
                        <a:t>(carbohydrate, protein, fat, vitamins, minerals)</a:t>
                      </a:r>
                    </a:p>
                    <a:p>
                      <a:endParaRPr lang="en-GB" sz="1700"/>
                    </a:p>
                    <a:p>
                      <a:r>
                        <a:rPr lang="en-GB" sz="1700" b="1"/>
                        <a:t>Digestion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700" b="1"/>
                        <a:t>Hygiene</a:t>
                      </a:r>
                      <a:r>
                        <a:rPr lang="en-GB" sz="1700"/>
                        <a:t> </a:t>
                      </a:r>
                      <a:br>
                        <a:rPr lang="en-GB" sz="1700"/>
                      </a:br>
                      <a:r>
                        <a:rPr lang="en-GB" sz="1700"/>
                        <a:t>(getting ready to cook, using equipment)</a:t>
                      </a:r>
                      <a:br>
                        <a:rPr lang="en-GB" sz="1700"/>
                      </a:br>
                      <a:endParaRPr lang="en-GB" sz="1700"/>
                    </a:p>
                    <a:p>
                      <a:pPr marL="0" marR="0" lvl="0" indent="0" algn="l" defTabSz="914400" rtl="0" eaLnBrk="1" fontAlgn="auto" latinLnBrk="0" hangingPunct="1">
                        <a:lnSpc>
                          <a:spcPct val="100000"/>
                        </a:lnSpc>
                        <a:spcBef>
                          <a:spcPts val="0"/>
                        </a:spcBef>
                        <a:spcAft>
                          <a:spcPts val="0"/>
                        </a:spcAft>
                        <a:buClrTx/>
                        <a:buSzTx/>
                        <a:buFontTx/>
                        <a:buNone/>
                        <a:tabLst/>
                        <a:defRPr/>
                      </a:pPr>
                      <a:r>
                        <a:rPr lang="en-GB" sz="1700" b="1"/>
                        <a:t>Safety </a:t>
                      </a:r>
                      <a:br>
                        <a:rPr lang="en-GB" sz="1700" b="1"/>
                      </a:br>
                      <a:r>
                        <a:rPr lang="en-GB" sz="1700"/>
                        <a:t>(using kitchen equipment ‘tools’)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700"/>
                    </a:p>
                    <a:p>
                      <a:pPr marL="0" marR="0" lvl="0" indent="0" algn="l" defTabSz="914400" rtl="0" eaLnBrk="1" fontAlgn="auto" latinLnBrk="0" hangingPunct="1">
                        <a:lnSpc>
                          <a:spcPct val="100000"/>
                        </a:lnSpc>
                        <a:spcBef>
                          <a:spcPts val="0"/>
                        </a:spcBef>
                        <a:spcAft>
                          <a:spcPts val="0"/>
                        </a:spcAft>
                        <a:buClrTx/>
                        <a:buSzTx/>
                        <a:buFontTx/>
                        <a:buNone/>
                        <a:tabLst/>
                        <a:defRPr/>
                      </a:pPr>
                      <a:r>
                        <a:rPr lang="en-GB" sz="1700" b="1"/>
                        <a:t>Food skills – making </a:t>
                      </a:r>
                      <a:br>
                        <a:rPr lang="en-GB" sz="1700" b="1"/>
                      </a:br>
                      <a:r>
                        <a:rPr lang="en-GB" sz="1700"/>
                        <a:t>(‘cut’, ‘assemble’, ‘techniques’)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700"/>
                    </a:p>
                    <a:p>
                      <a:pPr marL="0" marR="0" lvl="0" indent="0" algn="l" defTabSz="914400" rtl="0" eaLnBrk="1" fontAlgn="auto" latinLnBrk="0" hangingPunct="1">
                        <a:lnSpc>
                          <a:spcPct val="100000"/>
                        </a:lnSpc>
                        <a:spcBef>
                          <a:spcPts val="0"/>
                        </a:spcBef>
                        <a:spcAft>
                          <a:spcPts val="0"/>
                        </a:spcAft>
                        <a:buClrTx/>
                        <a:buSzTx/>
                        <a:buFontTx/>
                        <a:buNone/>
                        <a:tabLst/>
                        <a:defRPr/>
                      </a:pPr>
                      <a:r>
                        <a:rPr lang="en-GB" sz="1700" b="1"/>
                        <a:t>Ingredients </a:t>
                      </a:r>
                      <a:r>
                        <a:rPr lang="en-GB" sz="1700"/>
                        <a:t>(‘materials’)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700"/>
                    </a:p>
                    <a:p>
                      <a:pPr marL="0" marR="0" lvl="0" indent="0" algn="l" defTabSz="914400" rtl="0" eaLnBrk="1" fontAlgn="auto" latinLnBrk="0" hangingPunct="1">
                        <a:lnSpc>
                          <a:spcPct val="100000"/>
                        </a:lnSpc>
                        <a:spcBef>
                          <a:spcPts val="0"/>
                        </a:spcBef>
                        <a:spcAft>
                          <a:spcPts val="0"/>
                        </a:spcAft>
                        <a:buClrTx/>
                        <a:buSzTx/>
                        <a:buFontTx/>
                        <a:buNone/>
                        <a:tabLst/>
                        <a:defRPr/>
                      </a:pPr>
                      <a:r>
                        <a:rPr lang="en-GB" sz="1700" b="1"/>
                        <a:t>Planning</a:t>
                      </a:r>
                      <a:r>
                        <a:rPr lang="en-GB" sz="1700"/>
                        <a:t> (‘design’)</a:t>
                      </a:r>
                      <a:br>
                        <a:rPr lang="en-GB" sz="1700"/>
                      </a:br>
                      <a:endParaRPr lang="en-GB" sz="1700"/>
                    </a:p>
                    <a:p>
                      <a:pPr marL="0" marR="0" lvl="0" indent="0" algn="l" defTabSz="914400" rtl="0" eaLnBrk="1" fontAlgn="auto" latinLnBrk="0" hangingPunct="1">
                        <a:lnSpc>
                          <a:spcPct val="100000"/>
                        </a:lnSpc>
                        <a:spcBef>
                          <a:spcPts val="0"/>
                        </a:spcBef>
                        <a:spcAft>
                          <a:spcPts val="0"/>
                        </a:spcAft>
                        <a:buClrTx/>
                        <a:buSzTx/>
                        <a:buFontTx/>
                        <a:buNone/>
                        <a:tabLst/>
                        <a:defRPr/>
                      </a:pPr>
                      <a:r>
                        <a:rPr lang="en-GB" sz="1700" b="1"/>
                        <a:t>Tasting </a:t>
                      </a:r>
                      <a:r>
                        <a:rPr lang="en-GB" sz="1700" b="0"/>
                        <a:t>(review, evaluate)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GB" sz="1700" b="1">
                          <a:solidFill>
                            <a:schemeClr val="tx1"/>
                          </a:solidFill>
                          <a:latin typeface="Arial" panose="020B0604020202020204" pitchFamily="34" charset="0"/>
                          <a:cs typeface="Arial" panose="020B0604020202020204" pitchFamily="34" charset="0"/>
                        </a:rPr>
                        <a:t>Plant or animal origin</a:t>
                      </a:r>
                    </a:p>
                    <a:p>
                      <a:pPr marL="0" indent="0">
                        <a:buFont typeface="Arial" panose="020B0604020202020204" pitchFamily="34" charset="0"/>
                        <a:buNone/>
                      </a:pPr>
                      <a:endParaRPr lang="en-GB" sz="1700" b="1">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700" b="1">
                          <a:solidFill>
                            <a:schemeClr val="tx1"/>
                          </a:solidFill>
                          <a:latin typeface="Arial" panose="020B0604020202020204" pitchFamily="34" charset="0"/>
                          <a:cs typeface="Arial" panose="020B0604020202020204" pitchFamily="34" charset="0"/>
                        </a:rPr>
                        <a:t>Grown, reared, caught</a:t>
                      </a:r>
                    </a:p>
                    <a:p>
                      <a:pPr marL="0" indent="0">
                        <a:buFont typeface="Arial" panose="020B0604020202020204" pitchFamily="34" charset="0"/>
                        <a:buNone/>
                      </a:pPr>
                      <a:endParaRPr lang="en-GB" sz="1700" b="1">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700" b="1">
                          <a:solidFill>
                            <a:schemeClr val="tx1"/>
                          </a:solidFill>
                          <a:latin typeface="Arial" panose="020B0604020202020204" pitchFamily="34" charset="0"/>
                          <a:cs typeface="Arial" panose="020B0604020202020204" pitchFamily="34" charset="0"/>
                        </a:rPr>
                        <a:t>Seasonality </a:t>
                      </a:r>
                    </a:p>
                    <a:p>
                      <a:pPr marL="0" indent="0">
                        <a:buFont typeface="Arial" panose="020B0604020202020204" pitchFamily="34" charset="0"/>
                        <a:buNone/>
                      </a:pPr>
                      <a:endParaRPr lang="en-GB" sz="1700">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700" b="1">
                          <a:solidFill>
                            <a:schemeClr val="tx1"/>
                          </a:solidFill>
                          <a:latin typeface="Arial" panose="020B0604020202020204" pitchFamily="34" charset="0"/>
                          <a:cs typeface="Arial" panose="020B0604020202020204" pitchFamily="34" charset="0"/>
                        </a:rPr>
                        <a:t>Processing</a:t>
                      </a:r>
                      <a:r>
                        <a:rPr lang="en-GB" sz="1700">
                          <a:solidFill>
                            <a:schemeClr val="tx1"/>
                          </a:solidFill>
                          <a:latin typeface="Arial" panose="020B0604020202020204" pitchFamily="34" charset="0"/>
                          <a:cs typeface="Arial" panose="020B0604020202020204" pitchFamily="34" charset="0"/>
                        </a:rPr>
                        <a:t>, e.g. cheese, bread</a:t>
                      </a:r>
                    </a:p>
                    <a:p>
                      <a:endParaRPr lang="en-GB" sz="17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1885624"/>
                  </a:ext>
                </a:extLst>
              </a:tr>
            </a:tbl>
          </a:graphicData>
        </a:graphic>
      </p:graphicFrame>
      <p:pic>
        <p:nvPicPr>
          <p:cNvPr id="7" name="Picture 6" descr="Logo, icon&#10;&#10;Description automatically generated">
            <a:extLst>
              <a:ext uri="{FF2B5EF4-FFF2-40B4-BE49-F238E27FC236}">
                <a16:creationId xmlns:a16="http://schemas.microsoft.com/office/drawing/2014/main" id="{2BC87661-EDCC-C7BB-FCE4-C5CF199F443F}"/>
              </a:ext>
            </a:extLst>
          </p:cNvPr>
          <p:cNvPicPr>
            <a:picLocks noChangeAspect="1"/>
          </p:cNvPicPr>
          <p:nvPr/>
        </p:nvPicPr>
        <p:blipFill>
          <a:blip r:embed="rId3"/>
          <a:stretch>
            <a:fillRect/>
          </a:stretch>
        </p:blipFill>
        <p:spPr>
          <a:xfrm>
            <a:off x="10240949" y="271723"/>
            <a:ext cx="1360203" cy="957180"/>
          </a:xfrm>
          <a:prstGeom prst="rect">
            <a:avLst/>
          </a:prstGeom>
        </p:spPr>
      </p:pic>
    </p:spTree>
    <p:extLst>
      <p:ext uri="{BB962C8B-B14F-4D97-AF65-F5344CB8AC3E}">
        <p14:creationId xmlns:p14="http://schemas.microsoft.com/office/powerpoint/2010/main" val="2327933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C2BD26F-F891-DC7B-FCA3-81C101E4FFAC}"/>
              </a:ext>
            </a:extLst>
          </p:cNvPr>
          <p:cNvPicPr>
            <a:picLocks noGrp="1" noChangeAspect="1"/>
          </p:cNvPicPr>
          <p:nvPr>
            <p:ph type="pic" sz="quarter" idx="11"/>
          </p:nvPr>
        </p:nvPicPr>
        <p:blipFill>
          <a:blip r:embed="rId2"/>
          <a:srcRect/>
          <a:stretch/>
        </p:blipFill>
        <p:spPr>
          <a:xfrm>
            <a:off x="5414551" y="1517053"/>
            <a:ext cx="5504494" cy="3660703"/>
          </a:xfrm>
        </p:spPr>
      </p:pic>
      <p:sp>
        <p:nvSpPr>
          <p:cNvPr id="4" name="Text Placeholder 3">
            <a:extLst>
              <a:ext uri="{FF2B5EF4-FFF2-40B4-BE49-F238E27FC236}">
                <a16:creationId xmlns:a16="http://schemas.microsoft.com/office/drawing/2014/main" id="{708F4AD0-E676-0E46-B35E-30E46BB1FFEF}"/>
              </a:ext>
            </a:extLst>
          </p:cNvPr>
          <p:cNvSpPr>
            <a:spLocks noGrp="1"/>
          </p:cNvSpPr>
          <p:nvPr>
            <p:ph type="body" sz="quarter" idx="10"/>
          </p:nvPr>
        </p:nvSpPr>
        <p:spPr>
          <a:xfrm>
            <a:off x="600636" y="1416150"/>
            <a:ext cx="4267200" cy="4025699"/>
          </a:xfrm>
        </p:spPr>
        <p:txBody>
          <a:bodyPr>
            <a:normAutofit/>
          </a:bodyPr>
          <a:lstStyle/>
          <a:p>
            <a:endParaRPr lang="en-GB" sz="2200" b="1"/>
          </a:p>
          <a:p>
            <a:pPr algn="ctr"/>
            <a:br>
              <a:rPr lang="en-GB" sz="2800" b="1"/>
            </a:br>
            <a:r>
              <a:rPr lang="en-GB" sz="2800" b="1"/>
              <a:t>Why food and nutrition education is so important</a:t>
            </a:r>
          </a:p>
          <a:p>
            <a:endParaRPr lang="en-US" sz="2200"/>
          </a:p>
        </p:txBody>
      </p:sp>
    </p:spTree>
    <p:extLst>
      <p:ext uri="{BB962C8B-B14F-4D97-AF65-F5344CB8AC3E}">
        <p14:creationId xmlns:p14="http://schemas.microsoft.com/office/powerpoint/2010/main" val="1617475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B146F32-C3B1-1A45-B38A-973EFD700A23}"/>
              </a:ext>
            </a:extLst>
          </p:cNvPr>
          <p:cNvSpPr>
            <a:spLocks noGrp="1"/>
          </p:cNvSpPr>
          <p:nvPr>
            <p:ph type="ctrTitle"/>
          </p:nvPr>
        </p:nvSpPr>
        <p:spPr>
          <a:xfrm>
            <a:off x="808892" y="984738"/>
            <a:ext cx="10433208" cy="691661"/>
          </a:xfrm>
        </p:spPr>
        <p:txBody>
          <a:bodyPr>
            <a:normAutofit fontScale="90000"/>
          </a:bodyPr>
          <a:lstStyle/>
          <a:p>
            <a:r>
              <a:rPr lang="en-US"/>
              <a:t>Importance of nutrition during </a:t>
            </a:r>
            <a:br>
              <a:rPr lang="en-US"/>
            </a:br>
            <a:r>
              <a:rPr lang="en-US"/>
              <a:t>childhood and adolescence</a:t>
            </a:r>
          </a:p>
        </p:txBody>
      </p:sp>
      <p:sp>
        <p:nvSpPr>
          <p:cNvPr id="6" name="Text Placeholder 3">
            <a:extLst>
              <a:ext uri="{FF2B5EF4-FFF2-40B4-BE49-F238E27FC236}">
                <a16:creationId xmlns:a16="http://schemas.microsoft.com/office/drawing/2014/main" id="{F36CF72F-7615-6F45-A0F8-15EFB8F8FECE}"/>
              </a:ext>
            </a:extLst>
          </p:cNvPr>
          <p:cNvSpPr>
            <a:spLocks noGrp="1"/>
          </p:cNvSpPr>
          <p:nvPr>
            <p:ph type="body" sz="quarter" idx="4294967295"/>
          </p:nvPr>
        </p:nvSpPr>
        <p:spPr>
          <a:xfrm>
            <a:off x="808892" y="2232603"/>
            <a:ext cx="5113962" cy="4320598"/>
          </a:xfrm>
        </p:spPr>
        <p:txBody>
          <a:bodyPr/>
          <a:lstStyle/>
          <a:p>
            <a:pPr marL="0" indent="0">
              <a:buClr>
                <a:schemeClr val="accent1"/>
              </a:buClr>
              <a:buNone/>
            </a:pPr>
            <a:r>
              <a:rPr lang="en-US"/>
              <a:t>Needed to support:</a:t>
            </a:r>
          </a:p>
          <a:p>
            <a:pPr marL="0" indent="0">
              <a:buClr>
                <a:schemeClr val="accent1"/>
              </a:buClr>
              <a:buNone/>
            </a:pPr>
            <a:endParaRPr lang="en-US"/>
          </a:p>
          <a:p>
            <a:pPr>
              <a:buClr>
                <a:schemeClr val="accent1"/>
              </a:buClr>
            </a:pPr>
            <a:r>
              <a:rPr lang="en-US"/>
              <a:t>rapid growth;</a:t>
            </a:r>
          </a:p>
          <a:p>
            <a:pPr>
              <a:buClr>
                <a:schemeClr val="accent1"/>
              </a:buClr>
            </a:pPr>
            <a:r>
              <a:rPr lang="en-US"/>
              <a:t>bone development;</a:t>
            </a:r>
          </a:p>
          <a:p>
            <a:pPr>
              <a:buClr>
                <a:schemeClr val="accent1"/>
              </a:buClr>
            </a:pPr>
            <a:r>
              <a:rPr lang="en-US"/>
              <a:t>muscle development;</a:t>
            </a:r>
          </a:p>
          <a:p>
            <a:pPr>
              <a:buClr>
                <a:schemeClr val="accent1"/>
              </a:buClr>
            </a:pPr>
            <a:r>
              <a:rPr lang="en-US"/>
              <a:t>cognitive development.</a:t>
            </a:r>
          </a:p>
        </p:txBody>
      </p:sp>
      <p:pic>
        <p:nvPicPr>
          <p:cNvPr id="16" name="Picture Placeholder 15" descr="A child and child running on a path in the woods&#10;&#10;Description automatically generated with low confidence">
            <a:extLst>
              <a:ext uri="{FF2B5EF4-FFF2-40B4-BE49-F238E27FC236}">
                <a16:creationId xmlns:a16="http://schemas.microsoft.com/office/drawing/2014/main" id="{646BB81B-4C3F-462E-9B3D-84A724DFD286}"/>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a:xfrm>
            <a:off x="6769937" y="1938969"/>
            <a:ext cx="4341915" cy="4016524"/>
          </a:xfrm>
        </p:spPr>
      </p:pic>
      <p:sp>
        <p:nvSpPr>
          <p:cNvPr id="17" name="TextBox 16">
            <a:extLst>
              <a:ext uri="{FF2B5EF4-FFF2-40B4-BE49-F238E27FC236}">
                <a16:creationId xmlns:a16="http://schemas.microsoft.com/office/drawing/2014/main" id="{D6F1B26A-7B6D-400B-93ED-A35577DC033E}"/>
              </a:ext>
            </a:extLst>
          </p:cNvPr>
          <p:cNvSpPr txBox="1"/>
          <p:nvPr/>
        </p:nvSpPr>
        <p:spPr>
          <a:xfrm>
            <a:off x="105506" y="6007984"/>
            <a:ext cx="636563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hlinkClick r:id="rId4"/>
              </a:rPr>
              <a:t>British Nutrition Foundation – Teenagers</a:t>
            </a:r>
            <a:endParaRPr kumimoji="0" lang="en-GB" sz="14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hlinkClick r:id="rId5"/>
              </a:rPr>
              <a:t>Lowe, Morton and </a:t>
            </a:r>
            <a:r>
              <a:rPr kumimoji="0" lang="en-GB" sz="1400" b="0" i="0" u="none" strike="noStrike" kern="1200" cap="none" spc="0" normalizeH="0" baseline="0" noProof="0" err="1">
                <a:ln>
                  <a:noFill/>
                </a:ln>
                <a:solidFill>
                  <a:srgbClr val="000000"/>
                </a:solidFill>
                <a:effectLst/>
                <a:uLnTx/>
                <a:uFillTx/>
                <a:latin typeface="Arial" panose="020B0604020202020204"/>
                <a:ea typeface="+mn-ea"/>
                <a:cs typeface="+mn-cs"/>
                <a:hlinkClick r:id="rId5"/>
              </a:rPr>
              <a:t>Reichelt</a:t>
            </a:r>
            <a:r>
              <a:rPr kumimoji="0" lang="en-GB" sz="1400" b="0" i="0" u="none" strike="noStrike" kern="1200" cap="none" spc="0" normalizeH="0" baseline="0" noProof="0">
                <a:ln>
                  <a:noFill/>
                </a:ln>
                <a:solidFill>
                  <a:srgbClr val="000000"/>
                </a:solidFill>
                <a:effectLst/>
                <a:uLnTx/>
                <a:uFillTx/>
                <a:latin typeface="Arial" panose="020B0604020202020204"/>
                <a:ea typeface="+mn-ea"/>
                <a:cs typeface="+mn-cs"/>
                <a:hlinkClick r:id="rId5"/>
              </a:rPr>
              <a:t>, 2020</a:t>
            </a:r>
            <a:endParaRPr kumimoji="0" lang="en-GB" sz="1400" b="0" i="0" u="none" strike="noStrike" kern="1200" cap="none" spc="0" normalizeH="0" baseline="0" noProof="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33722017"/>
      </p:ext>
    </p:extLst>
  </p:cSld>
  <p:clrMapOvr>
    <a:masterClrMapping/>
  </p:clrMapOvr>
</p:sld>
</file>

<file path=ppt/theme/theme1.xml><?xml version="1.0" encoding="utf-8"?>
<a:theme xmlns:a="http://schemas.openxmlformats.org/drawingml/2006/main" name="Office Theme">
  <a:themeElements>
    <a:clrScheme name="BNF">
      <a:dk1>
        <a:srgbClr val="000000"/>
      </a:dk1>
      <a:lt1>
        <a:srgbClr val="FFFFFF"/>
      </a:lt1>
      <a:dk2>
        <a:srgbClr val="000000"/>
      </a:dk2>
      <a:lt2>
        <a:srgbClr val="E7E6E6"/>
      </a:lt2>
      <a:accent1>
        <a:srgbClr val="53B058"/>
      </a:accent1>
      <a:accent2>
        <a:srgbClr val="E53812"/>
      </a:accent2>
      <a:accent3>
        <a:srgbClr val="FDC92F"/>
      </a:accent3>
      <a:accent4>
        <a:srgbClr val="DB7850"/>
      </a:accent4>
      <a:accent5>
        <a:srgbClr val="226E9D"/>
      </a:accent5>
      <a:accent6>
        <a:srgbClr val="EC696D"/>
      </a:accent6>
      <a:hlink>
        <a:srgbClr val="0563C1"/>
      </a:hlink>
      <a:folHlink>
        <a:srgbClr val="EB67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BNF-PPT-Core_Final" id="{AD3BEF57-7A73-47C5-B7D9-06433EB0FEA4}" vid="{F059A07C-06E5-44E5-B6A2-3BA7FD668FE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7" ma:contentTypeDescription="Create a new document." ma:contentTypeScope="" ma:versionID="f2c597ebce0aa0fd5759700e14dd3adc">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27039d98634059a90188b6cb8bc5e987"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b8b45f8-435e-402c-b129-c8853cba6318}" ma:internalName="TaxCatchAll" ma:showField="CatchAllData" ma:web="ead97cfe-a968-427f-b02b-893e6ba03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c53071f4-7f44-43fd-895c-8e7b6a3746b0" xsi:nil="true"/>
    <TaxCatchAll xmlns="ead97cfe-a968-427f-b02b-893e6ba0355a" xsi:nil="true"/>
    <lcf76f155ced4ddcb4097134ff3c332f xmlns="c53071f4-7f44-43fd-895c-8e7b6a3746b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7C2E038-600F-4C90-9DBC-4CC956EB9F38}">
  <ds:schemaRefs>
    <ds:schemaRef ds:uri="c53071f4-7f44-43fd-895c-8e7b6a3746b0"/>
    <ds:schemaRef ds:uri="ead97cfe-a968-427f-b02b-893e6ba035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93F1269-12CB-4DC7-B489-454ED5B98202}">
  <ds:schemaRefs>
    <ds:schemaRef ds:uri="http://schemas.microsoft.com/sharepoint/v3/contenttype/forms"/>
  </ds:schemaRefs>
</ds:datastoreItem>
</file>

<file path=customXml/itemProps3.xml><?xml version="1.0" encoding="utf-8"?>
<ds:datastoreItem xmlns:ds="http://schemas.openxmlformats.org/officeDocument/2006/customXml" ds:itemID="{F72607A0-CB04-499A-863B-3B807C1C2487}">
  <ds:schemaRefs>
    <ds:schemaRef ds:uri="c53071f4-7f44-43fd-895c-8e7b6a3746b0"/>
    <ds:schemaRef ds:uri="ead97cfe-a968-427f-b02b-893e6ba0355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BNF-PPT-Core_Final</Template>
  <TotalTime>0</TotalTime>
  <Words>2739</Words>
  <Application>Microsoft Office PowerPoint</Application>
  <PresentationFormat>Widescreen</PresentationFormat>
  <Paragraphs>389</Paragraphs>
  <Slides>30</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Frutiger W01</vt:lpstr>
      <vt:lpstr>Georgia</vt:lpstr>
      <vt:lpstr>Segoe UI</vt:lpstr>
      <vt:lpstr>Office Theme</vt:lpstr>
      <vt:lpstr>Food education in primary curricula across the UK </vt:lpstr>
      <vt:lpstr>This session will cover:</vt:lpstr>
      <vt:lpstr>PowerPoint Presentation</vt:lpstr>
      <vt:lpstr>Health and personal development </vt:lpstr>
      <vt:lpstr>Technologies and science</vt:lpstr>
      <vt:lpstr>Various areas/subjects</vt:lpstr>
      <vt:lpstr>Food – a fact of life covers…</vt:lpstr>
      <vt:lpstr>PowerPoint Presentation</vt:lpstr>
      <vt:lpstr>Importance of nutrition during  childhood and adolescence</vt:lpstr>
      <vt:lpstr>Health status in children and young people</vt:lpstr>
      <vt:lpstr>Health status in young people</vt:lpstr>
      <vt:lpstr>Health status in children</vt:lpstr>
      <vt:lpstr>Vitamins and Minerals</vt:lpstr>
      <vt:lpstr>PowerPoint Presentation</vt:lpstr>
      <vt:lpstr>Key consideration – bone mass</vt:lpstr>
      <vt:lpstr>PowerPoint Presentation</vt:lpstr>
      <vt:lpstr>Food – a fact of life covers… (recap)</vt:lpstr>
      <vt:lpstr>Food – a fact of life</vt:lpstr>
      <vt:lpstr>Progression chart </vt:lpstr>
      <vt:lpstr>Resources to support healthy eating</vt:lpstr>
      <vt:lpstr>Resources to support cooking</vt:lpstr>
      <vt:lpstr>Resources to support where food comes from</vt:lpstr>
      <vt:lpstr>Primary food projects – coming soon! </vt:lpstr>
      <vt:lpstr>PowerPoint Presentation</vt:lpstr>
      <vt:lpstr>PowerPoint Presentation</vt:lpstr>
      <vt:lpstr>Fibre pack</vt:lpstr>
      <vt:lpstr>Victorians</vt:lpstr>
      <vt:lpstr>Space</vt:lpstr>
      <vt:lpstr>Keep up to date with our free resources and training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Theobald</dc:creator>
  <cp:lastModifiedBy>Claire Theobald</cp:lastModifiedBy>
  <cp:revision>1</cp:revision>
  <cp:lastPrinted>2023-01-24T15:43:44Z</cp:lastPrinted>
  <dcterms:created xsi:type="dcterms:W3CDTF">2022-05-24T11:10:22Z</dcterms:created>
  <dcterms:modified xsi:type="dcterms:W3CDTF">2023-02-08T10:35:02Z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y fmtid="{D5CDD505-2E9C-101B-9397-08002B2CF9AE}" pid="3" name="MediaServiceImageTags">
    <vt:lpwstr/>
  </property>
</Properties>
</file>