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  <p:sldMasterId id="2147483652" r:id="rId5"/>
    <p:sldMasterId id="2147483656" r:id="rId6"/>
    <p:sldMasterId id="2147483662" r:id="rId7"/>
    <p:sldMasterId id="2147483697" r:id="rId8"/>
    <p:sldMasterId id="2147483699" r:id="rId9"/>
  </p:sldMasterIdLst>
  <p:notesMasterIdLst>
    <p:notesMasterId r:id="rId34"/>
  </p:notesMasterIdLst>
  <p:sldIdLst>
    <p:sldId id="357" r:id="rId10"/>
    <p:sldId id="611" r:id="rId11"/>
    <p:sldId id="612" r:id="rId12"/>
    <p:sldId id="257" r:id="rId13"/>
    <p:sldId id="260" r:id="rId14"/>
    <p:sldId id="258" r:id="rId15"/>
    <p:sldId id="269" r:id="rId16"/>
    <p:sldId id="267" r:id="rId17"/>
    <p:sldId id="268" r:id="rId18"/>
    <p:sldId id="276" r:id="rId19"/>
    <p:sldId id="277" r:id="rId20"/>
    <p:sldId id="271" r:id="rId21"/>
    <p:sldId id="262" r:id="rId22"/>
    <p:sldId id="266" r:id="rId23"/>
    <p:sldId id="272" r:id="rId24"/>
    <p:sldId id="273" r:id="rId25"/>
    <p:sldId id="265" r:id="rId26"/>
    <p:sldId id="259" r:id="rId27"/>
    <p:sldId id="278" r:id="rId28"/>
    <p:sldId id="614" r:id="rId29"/>
    <p:sldId id="603" r:id="rId30"/>
    <p:sldId id="360" r:id="rId31"/>
    <p:sldId id="283" r:id="rId32"/>
    <p:sldId id="26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A7E4733F-9D7A-47DA-B82E-CC0DB00AA9E9}">
          <p14:sldIdLst>
            <p14:sldId id="357"/>
            <p14:sldId id="611"/>
            <p14:sldId id="612"/>
            <p14:sldId id="257"/>
            <p14:sldId id="260"/>
            <p14:sldId id="258"/>
            <p14:sldId id="269"/>
            <p14:sldId id="267"/>
            <p14:sldId id="268"/>
            <p14:sldId id="276"/>
            <p14:sldId id="277"/>
            <p14:sldId id="271"/>
            <p14:sldId id="262"/>
            <p14:sldId id="266"/>
            <p14:sldId id="272"/>
            <p14:sldId id="273"/>
            <p14:sldId id="265"/>
            <p14:sldId id="259"/>
            <p14:sldId id="278"/>
            <p14:sldId id="614"/>
            <p14:sldId id="603"/>
            <p14:sldId id="360"/>
            <p14:sldId id="283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E6144C-14BA-4EF9-61ED-859BA2598D84}" name="Frances Meek" initials="FM" userId="S::F.Meek@nutrition.org.uk::f3af35cc-3229-46e1-af36-3525661cfbd3" providerId="AD"/>
  <p188:author id="{EC8C4E90-CF91-D356-6453-89C7340D26BA}" name="Ewen Trafford" initials="ET" userId="S::e.trafford@nutrition.org.uk::e520b4bf-a196-48b7-bc10-b1590a457da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3D86"/>
    <a:srgbClr val="F2E2E9"/>
    <a:srgbClr val="D08AB4"/>
    <a:srgbClr val="E9F5FC"/>
    <a:srgbClr val="BAC5B7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7B6C60-8A91-43CE-8EF0-65EA38D66DC3}" v="36" dt="2024-03-14T15:57:41.0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64" y="3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microsoft.com/office/2016/11/relationships/changesInfo" Target="changesInfos/changesInfo1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wen Trafford" userId="e520b4bf-a196-48b7-bc10-b1590a457daa" providerId="ADAL" clId="{42A75C09-D558-40C7-B6FB-F320442A1EB9}"/>
    <pc:docChg chg="delSld delMainMaster modSection">
      <pc:chgData name="Ewen Trafford" userId="e520b4bf-a196-48b7-bc10-b1590a457daa" providerId="ADAL" clId="{42A75C09-D558-40C7-B6FB-F320442A1EB9}" dt="2024-03-15T09:01:09.227" v="3" actId="47"/>
      <pc:docMkLst>
        <pc:docMk/>
      </pc:docMkLst>
      <pc:sldChg chg="del">
        <pc:chgData name="Ewen Trafford" userId="e520b4bf-a196-48b7-bc10-b1590a457daa" providerId="ADAL" clId="{42A75C09-D558-40C7-B6FB-F320442A1EB9}" dt="2024-03-15T09:00:48.671" v="0" actId="47"/>
        <pc:sldMkLst>
          <pc:docMk/>
          <pc:sldMk cId="1955166399" sldId="256"/>
        </pc:sldMkLst>
      </pc:sldChg>
      <pc:sldChg chg="del">
        <pc:chgData name="Ewen Trafford" userId="e520b4bf-a196-48b7-bc10-b1590a457daa" providerId="ADAL" clId="{42A75C09-D558-40C7-B6FB-F320442A1EB9}" dt="2024-03-15T09:00:54.216" v="1" actId="47"/>
        <pc:sldMkLst>
          <pc:docMk/>
          <pc:sldMk cId="4084959460" sldId="361"/>
        </pc:sldMkLst>
      </pc:sldChg>
      <pc:sldChg chg="del">
        <pc:chgData name="Ewen Trafford" userId="e520b4bf-a196-48b7-bc10-b1590a457daa" providerId="ADAL" clId="{42A75C09-D558-40C7-B6FB-F320442A1EB9}" dt="2024-03-15T09:01:09.227" v="3" actId="47"/>
        <pc:sldMkLst>
          <pc:docMk/>
          <pc:sldMk cId="3668507607" sldId="615"/>
        </pc:sldMkLst>
      </pc:sldChg>
      <pc:sldChg chg="del">
        <pc:chgData name="Ewen Trafford" userId="e520b4bf-a196-48b7-bc10-b1590a457daa" providerId="ADAL" clId="{42A75C09-D558-40C7-B6FB-F320442A1EB9}" dt="2024-03-15T09:01:02.504" v="2" actId="47"/>
        <pc:sldMkLst>
          <pc:docMk/>
          <pc:sldMk cId="4021748032" sldId="616"/>
        </pc:sldMkLst>
      </pc:sldChg>
      <pc:sldMasterChg chg="del delSldLayout">
        <pc:chgData name="Ewen Trafford" userId="e520b4bf-a196-48b7-bc10-b1590a457daa" providerId="ADAL" clId="{42A75C09-D558-40C7-B6FB-F320442A1EB9}" dt="2024-03-15T09:00:48.671" v="0" actId="47"/>
        <pc:sldMasterMkLst>
          <pc:docMk/>
          <pc:sldMasterMk cId="1328885048" sldId="2147483648"/>
        </pc:sldMasterMkLst>
        <pc:sldLayoutChg chg="del">
          <pc:chgData name="Ewen Trafford" userId="e520b4bf-a196-48b7-bc10-b1590a457daa" providerId="ADAL" clId="{42A75C09-D558-40C7-B6FB-F320442A1EB9}" dt="2024-03-15T09:00:48.671" v="0" actId="47"/>
          <pc:sldLayoutMkLst>
            <pc:docMk/>
            <pc:sldMasterMk cId="1328885048" sldId="2147483648"/>
            <pc:sldLayoutMk cId="741072936" sldId="2147483649"/>
          </pc:sldLayoutMkLst>
        </pc:sldLayoutChg>
      </pc:sldMasterChg>
    </pc:docChg>
  </pc:docChgLst>
  <pc:docChgLst>
    <pc:chgData name="Frances Meek" userId="f3af35cc-3229-46e1-af36-3525661cfbd3" providerId="ADAL" clId="{D67B6C60-8A91-43CE-8EF0-65EA38D66DC3}"/>
    <pc:docChg chg="undo custSel addSld delSld modSld sldOrd delMainMaster modSection">
      <pc:chgData name="Frances Meek" userId="f3af35cc-3229-46e1-af36-3525661cfbd3" providerId="ADAL" clId="{D67B6C60-8A91-43CE-8EF0-65EA38D66DC3}" dt="2024-03-14T16:01:14.432" v="870" actId="1076"/>
      <pc:docMkLst>
        <pc:docMk/>
      </pc:docMkLst>
      <pc:sldChg chg="modSp mod">
        <pc:chgData name="Frances Meek" userId="f3af35cc-3229-46e1-af36-3525661cfbd3" providerId="ADAL" clId="{D67B6C60-8A91-43CE-8EF0-65EA38D66DC3}" dt="2024-03-14T09:48:14.548" v="11" actId="20577"/>
        <pc:sldMkLst>
          <pc:docMk/>
          <pc:sldMk cId="1955166399" sldId="256"/>
        </pc:sldMkLst>
        <pc:spChg chg="mod">
          <ac:chgData name="Frances Meek" userId="f3af35cc-3229-46e1-af36-3525661cfbd3" providerId="ADAL" clId="{D67B6C60-8A91-43CE-8EF0-65EA38D66DC3}" dt="2024-03-14T09:48:14.548" v="11" actId="20577"/>
          <ac:spMkLst>
            <pc:docMk/>
            <pc:sldMk cId="1955166399" sldId="256"/>
            <ac:spMk id="2" creationId="{00000000-0000-0000-0000-000000000000}"/>
          </ac:spMkLst>
        </pc:spChg>
      </pc:sldChg>
      <pc:sldChg chg="del">
        <pc:chgData name="Frances Meek" userId="f3af35cc-3229-46e1-af36-3525661cfbd3" providerId="ADAL" clId="{D67B6C60-8A91-43CE-8EF0-65EA38D66DC3}" dt="2024-03-14T09:52:16.577" v="39" actId="47"/>
        <pc:sldMkLst>
          <pc:docMk/>
          <pc:sldMk cId="2815339507" sldId="257"/>
        </pc:sldMkLst>
      </pc:sldChg>
      <pc:sldChg chg="del">
        <pc:chgData name="Frances Meek" userId="f3af35cc-3229-46e1-af36-3525661cfbd3" providerId="ADAL" clId="{D67B6C60-8A91-43CE-8EF0-65EA38D66DC3}" dt="2024-03-14T09:52:18.001" v="43" actId="47"/>
        <pc:sldMkLst>
          <pc:docMk/>
          <pc:sldMk cId="4241272432" sldId="258"/>
        </pc:sldMkLst>
      </pc:sldChg>
      <pc:sldChg chg="del">
        <pc:chgData name="Frances Meek" userId="f3af35cc-3229-46e1-af36-3525661cfbd3" providerId="ADAL" clId="{D67B6C60-8A91-43CE-8EF0-65EA38D66DC3}" dt="2024-03-14T09:52:17.313" v="41" actId="47"/>
        <pc:sldMkLst>
          <pc:docMk/>
          <pc:sldMk cId="1094308873" sldId="259"/>
        </pc:sldMkLst>
      </pc:sldChg>
      <pc:sldChg chg="del">
        <pc:chgData name="Frances Meek" userId="f3af35cc-3229-46e1-af36-3525661cfbd3" providerId="ADAL" clId="{D67B6C60-8A91-43CE-8EF0-65EA38D66DC3}" dt="2024-03-14T09:52:18.361" v="44" actId="47"/>
        <pc:sldMkLst>
          <pc:docMk/>
          <pc:sldMk cId="860759002" sldId="260"/>
        </pc:sldMkLst>
      </pc:sldChg>
      <pc:sldChg chg="modSp mod">
        <pc:chgData name="Frances Meek" userId="f3af35cc-3229-46e1-af36-3525661cfbd3" providerId="ADAL" clId="{D67B6C60-8A91-43CE-8EF0-65EA38D66DC3}" dt="2024-03-14T09:55:01.845" v="74" actId="20577"/>
        <pc:sldMkLst>
          <pc:docMk/>
          <pc:sldMk cId="4138824798" sldId="260"/>
        </pc:sldMkLst>
        <pc:spChg chg="mod">
          <ac:chgData name="Frances Meek" userId="f3af35cc-3229-46e1-af36-3525661cfbd3" providerId="ADAL" clId="{D67B6C60-8A91-43CE-8EF0-65EA38D66DC3}" dt="2024-03-14T09:55:01.845" v="74" actId="20577"/>
          <ac:spMkLst>
            <pc:docMk/>
            <pc:sldMk cId="4138824798" sldId="260"/>
            <ac:spMk id="3" creationId="{4EEFFC7D-4AFA-8933-DCB0-8B91A2CCB87A}"/>
          </ac:spMkLst>
        </pc:spChg>
      </pc:sldChg>
      <pc:sldChg chg="modSp mod">
        <pc:chgData name="Frances Meek" userId="f3af35cc-3229-46e1-af36-3525661cfbd3" providerId="ADAL" clId="{D67B6C60-8A91-43CE-8EF0-65EA38D66DC3}" dt="2024-03-14T16:01:14.432" v="870" actId="1076"/>
        <pc:sldMkLst>
          <pc:docMk/>
          <pc:sldMk cId="2280642551" sldId="261"/>
        </pc:sldMkLst>
        <pc:spChg chg="mod">
          <ac:chgData name="Frances Meek" userId="f3af35cc-3229-46e1-af36-3525661cfbd3" providerId="ADAL" clId="{D67B6C60-8A91-43CE-8EF0-65EA38D66DC3}" dt="2024-03-14T16:01:14.432" v="870" actId="1076"/>
          <ac:spMkLst>
            <pc:docMk/>
            <pc:sldMk cId="2280642551" sldId="261"/>
            <ac:spMk id="2" creationId="{00000000-0000-0000-0000-000000000000}"/>
          </ac:spMkLst>
        </pc:spChg>
      </pc:sldChg>
      <pc:sldChg chg="del">
        <pc:chgData name="Frances Meek" userId="f3af35cc-3229-46e1-af36-3525661cfbd3" providerId="ADAL" clId="{D67B6C60-8A91-43CE-8EF0-65EA38D66DC3}" dt="2024-03-14T09:52:15.945" v="38" actId="47"/>
        <pc:sldMkLst>
          <pc:docMk/>
          <pc:sldMk cId="2174002491" sldId="263"/>
        </pc:sldMkLst>
      </pc:sldChg>
      <pc:sldChg chg="del">
        <pc:chgData name="Frances Meek" userId="f3af35cc-3229-46e1-af36-3525661cfbd3" providerId="ADAL" clId="{D67B6C60-8A91-43CE-8EF0-65EA38D66DC3}" dt="2024-03-14T09:52:17.646" v="42" actId="47"/>
        <pc:sldMkLst>
          <pc:docMk/>
          <pc:sldMk cId="2883553059" sldId="264"/>
        </pc:sldMkLst>
      </pc:sldChg>
      <pc:sldChg chg="del">
        <pc:chgData name="Frances Meek" userId="f3af35cc-3229-46e1-af36-3525661cfbd3" providerId="ADAL" clId="{D67B6C60-8A91-43CE-8EF0-65EA38D66DC3}" dt="2024-03-14T09:52:19.081" v="46" actId="47"/>
        <pc:sldMkLst>
          <pc:docMk/>
          <pc:sldMk cId="2316932" sldId="265"/>
        </pc:sldMkLst>
      </pc:sldChg>
      <pc:sldChg chg="del">
        <pc:chgData name="Frances Meek" userId="f3af35cc-3229-46e1-af36-3525661cfbd3" providerId="ADAL" clId="{D67B6C60-8A91-43CE-8EF0-65EA38D66DC3}" dt="2024-03-14T09:52:19.620" v="47" actId="47"/>
        <pc:sldMkLst>
          <pc:docMk/>
          <pc:sldMk cId="790109063" sldId="266"/>
        </pc:sldMkLst>
      </pc:sldChg>
      <pc:sldChg chg="del">
        <pc:chgData name="Frances Meek" userId="f3af35cc-3229-46e1-af36-3525661cfbd3" providerId="ADAL" clId="{D67B6C60-8A91-43CE-8EF0-65EA38D66DC3}" dt="2024-03-14T09:52:20.217" v="48" actId="47"/>
        <pc:sldMkLst>
          <pc:docMk/>
          <pc:sldMk cId="1851646291" sldId="275"/>
        </pc:sldMkLst>
      </pc:sldChg>
      <pc:sldChg chg="del">
        <pc:chgData name="Frances Meek" userId="f3af35cc-3229-46e1-af36-3525661cfbd3" providerId="ADAL" clId="{D67B6C60-8A91-43CE-8EF0-65EA38D66DC3}" dt="2024-03-14T09:52:18.700" v="45" actId="47"/>
        <pc:sldMkLst>
          <pc:docMk/>
          <pc:sldMk cId="323263871" sldId="276"/>
        </pc:sldMkLst>
      </pc:sldChg>
      <pc:sldChg chg="del">
        <pc:chgData name="Frances Meek" userId="f3af35cc-3229-46e1-af36-3525661cfbd3" providerId="ADAL" clId="{D67B6C60-8A91-43CE-8EF0-65EA38D66DC3}" dt="2024-03-14T09:52:15.367" v="37" actId="47"/>
        <pc:sldMkLst>
          <pc:docMk/>
          <pc:sldMk cId="2583275527" sldId="277"/>
        </pc:sldMkLst>
      </pc:sldChg>
      <pc:sldChg chg="add del ord">
        <pc:chgData name="Frances Meek" userId="f3af35cc-3229-46e1-af36-3525661cfbd3" providerId="ADAL" clId="{D67B6C60-8A91-43CE-8EF0-65EA38D66DC3}" dt="2024-03-14T16:00:57.794" v="869"/>
        <pc:sldMkLst>
          <pc:docMk/>
          <pc:sldMk cId="3945479616" sldId="283"/>
        </pc:sldMkLst>
      </pc:sldChg>
      <pc:sldChg chg="addSp delSp modSp mod">
        <pc:chgData name="Frances Meek" userId="f3af35cc-3229-46e1-af36-3525661cfbd3" providerId="ADAL" clId="{D67B6C60-8A91-43CE-8EF0-65EA38D66DC3}" dt="2024-03-14T09:50:23.354" v="26" actId="1076"/>
        <pc:sldMkLst>
          <pc:docMk/>
          <pc:sldMk cId="2582238690" sldId="357"/>
        </pc:sldMkLst>
        <pc:spChg chg="mod">
          <ac:chgData name="Frances Meek" userId="f3af35cc-3229-46e1-af36-3525661cfbd3" providerId="ADAL" clId="{D67B6C60-8A91-43CE-8EF0-65EA38D66DC3}" dt="2024-03-14T09:49:44.807" v="16" actId="255"/>
          <ac:spMkLst>
            <pc:docMk/>
            <pc:sldMk cId="2582238690" sldId="357"/>
            <ac:spMk id="2" creationId="{00000000-0000-0000-0000-000000000000}"/>
          </ac:spMkLst>
        </pc:spChg>
        <pc:spChg chg="mod">
          <ac:chgData name="Frances Meek" userId="f3af35cc-3229-46e1-af36-3525661cfbd3" providerId="ADAL" clId="{D67B6C60-8A91-43CE-8EF0-65EA38D66DC3}" dt="2024-03-14T09:49:58.483" v="18" actId="1076"/>
          <ac:spMkLst>
            <pc:docMk/>
            <pc:sldMk cId="2582238690" sldId="357"/>
            <ac:spMk id="3" creationId="{00000000-0000-0000-0000-000000000000}"/>
          </ac:spMkLst>
        </pc:spChg>
        <pc:spChg chg="del">
          <ac:chgData name="Frances Meek" userId="f3af35cc-3229-46e1-af36-3525661cfbd3" providerId="ADAL" clId="{D67B6C60-8A91-43CE-8EF0-65EA38D66DC3}" dt="2024-03-14T09:48:24.122" v="12" actId="478"/>
          <ac:spMkLst>
            <pc:docMk/>
            <pc:sldMk cId="2582238690" sldId="357"/>
            <ac:spMk id="7" creationId="{BE8D176B-E605-B5FB-5CB7-1CFBE44FDE0C}"/>
          </ac:spMkLst>
        </pc:spChg>
        <pc:picChg chg="add mod">
          <ac:chgData name="Frances Meek" userId="f3af35cc-3229-46e1-af36-3525661cfbd3" providerId="ADAL" clId="{D67B6C60-8A91-43CE-8EF0-65EA38D66DC3}" dt="2024-03-14T09:50:23.354" v="26" actId="1076"/>
          <ac:picMkLst>
            <pc:docMk/>
            <pc:sldMk cId="2582238690" sldId="357"/>
            <ac:picMk id="5" creationId="{10797466-784F-3E1B-8264-F9AC00F89225}"/>
          </ac:picMkLst>
        </pc:picChg>
      </pc:sldChg>
      <pc:sldChg chg="addSp modSp mod">
        <pc:chgData name="Frances Meek" userId="f3af35cc-3229-46e1-af36-3525661cfbd3" providerId="ADAL" clId="{D67B6C60-8A91-43CE-8EF0-65EA38D66DC3}" dt="2024-03-14T10:05:59.044" v="150" actId="1076"/>
        <pc:sldMkLst>
          <pc:docMk/>
          <pc:sldMk cId="2056344632" sldId="360"/>
        </pc:sldMkLst>
        <pc:spChg chg="mod">
          <ac:chgData name="Frances Meek" userId="f3af35cc-3229-46e1-af36-3525661cfbd3" providerId="ADAL" clId="{D67B6C60-8A91-43CE-8EF0-65EA38D66DC3}" dt="2024-03-14T10:05:17.198" v="135" actId="255"/>
          <ac:spMkLst>
            <pc:docMk/>
            <pc:sldMk cId="2056344632" sldId="360"/>
            <ac:spMk id="3" creationId="{00000000-0000-0000-0000-000000000000}"/>
          </ac:spMkLst>
        </pc:spChg>
        <pc:spChg chg="mod">
          <ac:chgData name="Frances Meek" userId="f3af35cc-3229-46e1-af36-3525661cfbd3" providerId="ADAL" clId="{D67B6C60-8A91-43CE-8EF0-65EA38D66DC3}" dt="2024-03-14T10:05:49.477" v="146" actId="1076"/>
          <ac:spMkLst>
            <pc:docMk/>
            <pc:sldMk cId="2056344632" sldId="360"/>
            <ac:spMk id="5" creationId="{00000000-0000-0000-0000-000000000000}"/>
          </ac:spMkLst>
        </pc:spChg>
        <pc:spChg chg="add mod">
          <ac:chgData name="Frances Meek" userId="f3af35cc-3229-46e1-af36-3525661cfbd3" providerId="ADAL" clId="{D67B6C60-8A91-43CE-8EF0-65EA38D66DC3}" dt="2024-03-14T10:05:51.739" v="147" actId="1076"/>
          <ac:spMkLst>
            <pc:docMk/>
            <pc:sldMk cId="2056344632" sldId="360"/>
            <ac:spMk id="6" creationId="{5D96A5BF-1C5C-19FB-32D7-3997FC7A72E8}"/>
          </ac:spMkLst>
        </pc:spChg>
        <pc:spChg chg="mod">
          <ac:chgData name="Frances Meek" userId="f3af35cc-3229-46e1-af36-3525661cfbd3" providerId="ADAL" clId="{D67B6C60-8A91-43CE-8EF0-65EA38D66DC3}" dt="2024-03-14T10:05:59.044" v="150" actId="1076"/>
          <ac:spMkLst>
            <pc:docMk/>
            <pc:sldMk cId="2056344632" sldId="360"/>
            <ac:spMk id="9" creationId="{7E4320CF-D1A7-5F79-F5DE-21D9C337972C}"/>
          </ac:spMkLst>
        </pc:spChg>
        <pc:picChg chg="mod">
          <ac:chgData name="Frances Meek" userId="f3af35cc-3229-46e1-af36-3525661cfbd3" providerId="ADAL" clId="{D67B6C60-8A91-43CE-8EF0-65EA38D66DC3}" dt="2024-03-14T10:05:56.252" v="149" actId="1076"/>
          <ac:picMkLst>
            <pc:docMk/>
            <pc:sldMk cId="2056344632" sldId="360"/>
            <ac:picMk id="8" creationId="{FD930F3D-F6A6-C2F6-F121-2362A0514DF3}"/>
          </ac:picMkLst>
        </pc:picChg>
      </pc:sldChg>
      <pc:sldChg chg="addSp delSp modSp mod">
        <pc:chgData name="Frances Meek" userId="f3af35cc-3229-46e1-af36-3525661cfbd3" providerId="ADAL" clId="{D67B6C60-8A91-43CE-8EF0-65EA38D66DC3}" dt="2024-03-14T11:31:23.286" v="496" actId="255"/>
        <pc:sldMkLst>
          <pc:docMk/>
          <pc:sldMk cId="4084959460" sldId="361"/>
        </pc:sldMkLst>
        <pc:spChg chg="mod">
          <ac:chgData name="Frances Meek" userId="f3af35cc-3229-46e1-af36-3525661cfbd3" providerId="ADAL" clId="{D67B6C60-8A91-43CE-8EF0-65EA38D66DC3}" dt="2024-03-14T11:31:23.286" v="496" actId="255"/>
          <ac:spMkLst>
            <pc:docMk/>
            <pc:sldMk cId="4084959460" sldId="361"/>
            <ac:spMk id="3" creationId="{00000000-0000-0000-0000-000000000000}"/>
          </ac:spMkLst>
        </pc:spChg>
        <pc:picChg chg="del">
          <ac:chgData name="Frances Meek" userId="f3af35cc-3229-46e1-af36-3525661cfbd3" providerId="ADAL" clId="{D67B6C60-8A91-43CE-8EF0-65EA38D66DC3}" dt="2024-03-14T10:09:09.439" v="163" actId="478"/>
          <ac:picMkLst>
            <pc:docMk/>
            <pc:sldMk cId="4084959460" sldId="361"/>
            <ac:picMk id="5" creationId="{0D0E6210-0AAB-57F9-7573-0CD0CA29CA7F}"/>
          </ac:picMkLst>
        </pc:picChg>
        <pc:picChg chg="add mod">
          <ac:chgData name="Frances Meek" userId="f3af35cc-3229-46e1-af36-3525661cfbd3" providerId="ADAL" clId="{D67B6C60-8A91-43CE-8EF0-65EA38D66DC3}" dt="2024-03-14T11:31:08.484" v="494" actId="692"/>
          <ac:picMkLst>
            <pc:docMk/>
            <pc:sldMk cId="4084959460" sldId="361"/>
            <ac:picMk id="6" creationId="{CDD0A2D1-16CF-B96D-D306-155B781A446D}"/>
          </ac:picMkLst>
        </pc:picChg>
      </pc:sldChg>
      <pc:sldChg chg="del">
        <pc:chgData name="Frances Meek" userId="f3af35cc-3229-46e1-af36-3525661cfbd3" providerId="ADAL" clId="{D67B6C60-8A91-43CE-8EF0-65EA38D66DC3}" dt="2024-03-14T09:52:20.819" v="49" actId="47"/>
        <pc:sldMkLst>
          <pc:docMk/>
          <pc:sldMk cId="1204817614" sldId="414"/>
        </pc:sldMkLst>
      </pc:sldChg>
      <pc:sldChg chg="del">
        <pc:chgData name="Frances Meek" userId="f3af35cc-3229-46e1-af36-3525661cfbd3" providerId="ADAL" clId="{D67B6C60-8A91-43CE-8EF0-65EA38D66DC3}" dt="2024-03-14T09:52:25.759" v="53" actId="47"/>
        <pc:sldMkLst>
          <pc:docMk/>
          <pc:sldMk cId="183118590" sldId="418"/>
        </pc:sldMkLst>
      </pc:sldChg>
      <pc:sldChg chg="del">
        <pc:chgData name="Frances Meek" userId="f3af35cc-3229-46e1-af36-3525661cfbd3" providerId="ADAL" clId="{D67B6C60-8A91-43CE-8EF0-65EA38D66DC3}" dt="2024-03-14T09:52:21.849" v="51" actId="47"/>
        <pc:sldMkLst>
          <pc:docMk/>
          <pc:sldMk cId="3067672601" sldId="419"/>
        </pc:sldMkLst>
      </pc:sldChg>
      <pc:sldChg chg="del">
        <pc:chgData name="Frances Meek" userId="f3af35cc-3229-46e1-af36-3525661cfbd3" providerId="ADAL" clId="{D67B6C60-8A91-43CE-8EF0-65EA38D66DC3}" dt="2024-03-14T09:52:22.390" v="52" actId="47"/>
        <pc:sldMkLst>
          <pc:docMk/>
          <pc:sldMk cId="767731936" sldId="420"/>
        </pc:sldMkLst>
      </pc:sldChg>
      <pc:sldChg chg="del">
        <pc:chgData name="Frances Meek" userId="f3af35cc-3229-46e1-af36-3525661cfbd3" providerId="ADAL" clId="{D67B6C60-8A91-43CE-8EF0-65EA38D66DC3}" dt="2024-03-14T09:52:26.561" v="55" actId="47"/>
        <pc:sldMkLst>
          <pc:docMk/>
          <pc:sldMk cId="4284005993" sldId="421"/>
        </pc:sldMkLst>
      </pc:sldChg>
      <pc:sldChg chg="del">
        <pc:chgData name="Frances Meek" userId="f3af35cc-3229-46e1-af36-3525661cfbd3" providerId="ADAL" clId="{D67B6C60-8A91-43CE-8EF0-65EA38D66DC3}" dt="2024-03-14T09:52:25.793" v="54" actId="47"/>
        <pc:sldMkLst>
          <pc:docMk/>
          <pc:sldMk cId="624925589" sldId="422"/>
        </pc:sldMkLst>
      </pc:sldChg>
      <pc:sldChg chg="addSp delSp modSp add del mod">
        <pc:chgData name="Frances Meek" userId="f3af35cc-3229-46e1-af36-3525661cfbd3" providerId="ADAL" clId="{D67B6C60-8A91-43CE-8EF0-65EA38D66DC3}" dt="2024-03-14T10:08:52.800" v="161" actId="692"/>
        <pc:sldMkLst>
          <pc:docMk/>
          <pc:sldMk cId="2986758655" sldId="603"/>
        </pc:sldMkLst>
        <pc:spChg chg="mod">
          <ac:chgData name="Frances Meek" userId="f3af35cc-3229-46e1-af36-3525661cfbd3" providerId="ADAL" clId="{D67B6C60-8A91-43CE-8EF0-65EA38D66DC3}" dt="2024-03-14T09:59:57.229" v="95" actId="20577"/>
          <ac:spMkLst>
            <pc:docMk/>
            <pc:sldMk cId="2986758655" sldId="603"/>
            <ac:spMk id="2" creationId="{5A7F42C4-4D56-925F-F5E2-EF24BA219E0B}"/>
          </ac:spMkLst>
        </pc:spChg>
        <pc:spChg chg="mod">
          <ac:chgData name="Frances Meek" userId="f3af35cc-3229-46e1-af36-3525661cfbd3" providerId="ADAL" clId="{D67B6C60-8A91-43CE-8EF0-65EA38D66DC3}" dt="2024-03-14T10:04:49.268" v="129" actId="21"/>
          <ac:spMkLst>
            <pc:docMk/>
            <pc:sldMk cId="2986758655" sldId="603"/>
            <ac:spMk id="3" creationId="{C52857E3-9065-4F41-5742-EA8037B32298}"/>
          </ac:spMkLst>
        </pc:spChg>
        <pc:picChg chg="add mod">
          <ac:chgData name="Frances Meek" userId="f3af35cc-3229-46e1-af36-3525661cfbd3" providerId="ADAL" clId="{D67B6C60-8A91-43CE-8EF0-65EA38D66DC3}" dt="2024-03-14T10:08:52.800" v="161" actId="692"/>
          <ac:picMkLst>
            <pc:docMk/>
            <pc:sldMk cId="2986758655" sldId="603"/>
            <ac:picMk id="5" creationId="{A80C67AF-09F2-AB47-F725-AABB6F416D64}"/>
          </ac:picMkLst>
        </pc:picChg>
        <pc:picChg chg="del">
          <ac:chgData name="Frances Meek" userId="f3af35cc-3229-46e1-af36-3525661cfbd3" providerId="ADAL" clId="{D67B6C60-8A91-43CE-8EF0-65EA38D66DC3}" dt="2024-03-14T10:00:58.178" v="128" actId="478"/>
          <ac:picMkLst>
            <pc:docMk/>
            <pc:sldMk cId="2986758655" sldId="603"/>
            <ac:picMk id="1026" creationId="{6E5BC889-8593-A2C1-C796-C761789B3128}"/>
          </ac:picMkLst>
        </pc:picChg>
      </pc:sldChg>
      <pc:sldChg chg="modSp mod">
        <pc:chgData name="Frances Meek" userId="f3af35cc-3229-46e1-af36-3525661cfbd3" providerId="ADAL" clId="{D67B6C60-8A91-43CE-8EF0-65EA38D66DC3}" dt="2024-03-14T11:38:21.195" v="505" actId="20577"/>
        <pc:sldMkLst>
          <pc:docMk/>
          <pc:sldMk cId="3097270774" sldId="611"/>
        </pc:sldMkLst>
        <pc:spChg chg="mod">
          <ac:chgData name="Frances Meek" userId="f3af35cc-3229-46e1-af36-3525661cfbd3" providerId="ADAL" clId="{D67B6C60-8A91-43CE-8EF0-65EA38D66DC3}" dt="2024-03-14T09:51:56.987" v="36" actId="20577"/>
          <ac:spMkLst>
            <pc:docMk/>
            <pc:sldMk cId="3097270774" sldId="611"/>
            <ac:spMk id="3" creationId="{FDF0E1A3-1CDC-0689-30E0-CAA6F33FCCCB}"/>
          </ac:spMkLst>
        </pc:spChg>
        <pc:spChg chg="mod">
          <ac:chgData name="Frances Meek" userId="f3af35cc-3229-46e1-af36-3525661cfbd3" providerId="ADAL" clId="{D67B6C60-8A91-43CE-8EF0-65EA38D66DC3}" dt="2024-03-14T11:38:21.195" v="505" actId="20577"/>
          <ac:spMkLst>
            <pc:docMk/>
            <pc:sldMk cId="3097270774" sldId="611"/>
            <ac:spMk id="4" creationId="{272B15BF-1A59-FC04-014B-0E5869FB9107}"/>
          </ac:spMkLst>
        </pc:spChg>
      </pc:sldChg>
      <pc:sldChg chg="del">
        <pc:chgData name="Frances Meek" userId="f3af35cc-3229-46e1-af36-3525661cfbd3" providerId="ADAL" clId="{D67B6C60-8A91-43CE-8EF0-65EA38D66DC3}" dt="2024-03-14T09:52:27.664" v="57" actId="47"/>
        <pc:sldMkLst>
          <pc:docMk/>
          <pc:sldMk cId="3638715275" sldId="612"/>
        </pc:sldMkLst>
      </pc:sldChg>
      <pc:sldChg chg="add del">
        <pc:chgData name="Frances Meek" userId="f3af35cc-3229-46e1-af36-3525661cfbd3" providerId="ADAL" clId="{D67B6C60-8A91-43CE-8EF0-65EA38D66DC3}" dt="2024-03-14T09:52:37.485" v="64" actId="47"/>
        <pc:sldMkLst>
          <pc:docMk/>
          <pc:sldMk cId="370647374" sldId="613"/>
        </pc:sldMkLst>
      </pc:sldChg>
      <pc:sldChg chg="modSp del mod">
        <pc:chgData name="Frances Meek" userId="f3af35cc-3229-46e1-af36-3525661cfbd3" providerId="ADAL" clId="{D67B6C60-8A91-43CE-8EF0-65EA38D66DC3}" dt="2024-03-14T09:58:06.524" v="77"/>
        <pc:sldMkLst>
          <pc:docMk/>
          <pc:sldMk cId="1813338453" sldId="614"/>
        </pc:sldMkLst>
        <pc:spChg chg="mod">
          <ac:chgData name="Frances Meek" userId="f3af35cc-3229-46e1-af36-3525661cfbd3" providerId="ADAL" clId="{D67B6C60-8A91-43CE-8EF0-65EA38D66DC3}" dt="2024-03-14T09:58:06.524" v="77"/>
          <ac:spMkLst>
            <pc:docMk/>
            <pc:sldMk cId="1813338453" sldId="614"/>
            <ac:spMk id="3" creationId="{B9A9124A-B81F-7CE9-AA58-581640052021}"/>
          </ac:spMkLst>
        </pc:spChg>
      </pc:sldChg>
      <pc:sldChg chg="modSp new mod">
        <pc:chgData name="Frances Meek" userId="f3af35cc-3229-46e1-af36-3525661cfbd3" providerId="ADAL" clId="{D67B6C60-8A91-43CE-8EF0-65EA38D66DC3}" dt="2024-03-14T10:17:53.997" v="476" actId="20577"/>
        <pc:sldMkLst>
          <pc:docMk/>
          <pc:sldMk cId="3668507607" sldId="615"/>
        </pc:sldMkLst>
        <pc:spChg chg="mod">
          <ac:chgData name="Frances Meek" userId="f3af35cc-3229-46e1-af36-3525661cfbd3" providerId="ADAL" clId="{D67B6C60-8A91-43CE-8EF0-65EA38D66DC3}" dt="2024-03-14T10:11:13.728" v="184" actId="20577"/>
          <ac:spMkLst>
            <pc:docMk/>
            <pc:sldMk cId="3668507607" sldId="615"/>
            <ac:spMk id="2" creationId="{7192D06D-7144-1197-BB0A-F6900E5B493F}"/>
          </ac:spMkLst>
        </pc:spChg>
        <pc:spChg chg="mod">
          <ac:chgData name="Frances Meek" userId="f3af35cc-3229-46e1-af36-3525661cfbd3" providerId="ADAL" clId="{D67B6C60-8A91-43CE-8EF0-65EA38D66DC3}" dt="2024-03-14T10:17:53.997" v="476" actId="20577"/>
          <ac:spMkLst>
            <pc:docMk/>
            <pc:sldMk cId="3668507607" sldId="615"/>
            <ac:spMk id="3" creationId="{96B4D386-C93A-F4AF-B36F-67F0C6E95E32}"/>
          </ac:spMkLst>
        </pc:spChg>
      </pc:sldChg>
      <pc:sldChg chg="del">
        <pc:chgData name="Frances Meek" userId="f3af35cc-3229-46e1-af36-3525661cfbd3" providerId="ADAL" clId="{D67B6C60-8A91-43CE-8EF0-65EA38D66DC3}" dt="2024-03-14T09:52:16.957" v="40" actId="47"/>
        <pc:sldMkLst>
          <pc:docMk/>
          <pc:sldMk cId="3984440688" sldId="615"/>
        </pc:sldMkLst>
      </pc:sldChg>
      <pc:sldChg chg="del">
        <pc:chgData name="Frances Meek" userId="f3af35cc-3229-46e1-af36-3525661cfbd3" providerId="ADAL" clId="{D67B6C60-8A91-43CE-8EF0-65EA38D66DC3}" dt="2024-03-14T09:52:21.359" v="50" actId="47"/>
        <pc:sldMkLst>
          <pc:docMk/>
          <pc:sldMk cId="117321066" sldId="616"/>
        </pc:sldMkLst>
      </pc:sldChg>
      <pc:sldChg chg="addSp delSp modSp new mod setBg">
        <pc:chgData name="Frances Meek" userId="f3af35cc-3229-46e1-af36-3525661cfbd3" providerId="ADAL" clId="{D67B6C60-8A91-43CE-8EF0-65EA38D66DC3}" dt="2024-03-14T16:00:08.914" v="867" actId="14100"/>
        <pc:sldMkLst>
          <pc:docMk/>
          <pc:sldMk cId="4021748032" sldId="616"/>
        </pc:sldMkLst>
        <pc:spChg chg="mod">
          <ac:chgData name="Frances Meek" userId="f3af35cc-3229-46e1-af36-3525661cfbd3" providerId="ADAL" clId="{D67B6C60-8A91-43CE-8EF0-65EA38D66DC3}" dt="2024-03-14T15:49:21.950" v="556" actId="26606"/>
          <ac:spMkLst>
            <pc:docMk/>
            <pc:sldMk cId="4021748032" sldId="616"/>
            <ac:spMk id="2" creationId="{C97376F4-66EF-D8C5-9057-04A38EAF1C0B}"/>
          </ac:spMkLst>
        </pc:spChg>
        <pc:spChg chg="del">
          <ac:chgData name="Frances Meek" userId="f3af35cc-3229-46e1-af36-3525661cfbd3" providerId="ADAL" clId="{D67B6C60-8A91-43CE-8EF0-65EA38D66DC3}" dt="2024-03-14T14:52:55.810" v="507"/>
          <ac:spMkLst>
            <pc:docMk/>
            <pc:sldMk cId="4021748032" sldId="616"/>
            <ac:spMk id="3" creationId="{E21E8055-3AD3-5536-49F2-C137EC4291E1}"/>
          </ac:spMkLst>
        </pc:spChg>
        <pc:spChg chg="add mod">
          <ac:chgData name="Frances Meek" userId="f3af35cc-3229-46e1-af36-3525661cfbd3" providerId="ADAL" clId="{D67B6C60-8A91-43CE-8EF0-65EA38D66DC3}" dt="2024-03-14T15:57:16.320" v="741" actId="14100"/>
          <ac:spMkLst>
            <pc:docMk/>
            <pc:sldMk cId="4021748032" sldId="616"/>
            <ac:spMk id="4" creationId="{19CEA92D-F6FD-AA7B-0262-B3D25249C904}"/>
          </ac:spMkLst>
        </pc:spChg>
        <pc:spChg chg="add del mod">
          <ac:chgData name="Frances Meek" userId="f3af35cc-3229-46e1-af36-3525661cfbd3" providerId="ADAL" clId="{D67B6C60-8A91-43CE-8EF0-65EA38D66DC3}" dt="2024-03-14T15:47:57.628" v="542" actId="478"/>
          <ac:spMkLst>
            <pc:docMk/>
            <pc:sldMk cId="4021748032" sldId="616"/>
            <ac:spMk id="7" creationId="{DBF24831-7E41-44F7-29DB-874136BB7132}"/>
          </ac:spMkLst>
        </pc:spChg>
        <pc:spChg chg="add mod">
          <ac:chgData name="Frances Meek" userId="f3af35cc-3229-46e1-af36-3525661cfbd3" providerId="ADAL" clId="{D67B6C60-8A91-43CE-8EF0-65EA38D66DC3}" dt="2024-03-14T15:59:48.438" v="865" actId="1076"/>
          <ac:spMkLst>
            <pc:docMk/>
            <pc:sldMk cId="4021748032" sldId="616"/>
            <ac:spMk id="11" creationId="{EBA71C65-B332-FCFA-49EE-BC19415E9B40}"/>
          </ac:spMkLst>
        </pc:spChg>
        <pc:spChg chg="add mod">
          <ac:chgData name="Frances Meek" userId="f3af35cc-3229-46e1-af36-3525661cfbd3" providerId="ADAL" clId="{D67B6C60-8A91-43CE-8EF0-65EA38D66DC3}" dt="2024-03-14T16:00:08.914" v="867" actId="14100"/>
          <ac:spMkLst>
            <pc:docMk/>
            <pc:sldMk cId="4021748032" sldId="616"/>
            <ac:spMk id="12" creationId="{A19D4BD0-2E65-F6DC-0DB8-6C748D8CF80C}"/>
          </ac:spMkLst>
        </pc:spChg>
        <pc:spChg chg="add del">
          <ac:chgData name="Frances Meek" userId="f3af35cc-3229-46e1-af36-3525661cfbd3" providerId="ADAL" clId="{D67B6C60-8A91-43CE-8EF0-65EA38D66DC3}" dt="2024-03-14T15:49:21.950" v="556" actId="26606"/>
          <ac:spMkLst>
            <pc:docMk/>
            <pc:sldMk cId="4021748032" sldId="616"/>
            <ac:spMk id="15" creationId="{F58FB4AA-7058-4218-AE65-3ACD24A41226}"/>
          </ac:spMkLst>
        </pc:spChg>
        <pc:spChg chg="add del">
          <ac:chgData name="Frances Meek" userId="f3af35cc-3229-46e1-af36-3525661cfbd3" providerId="ADAL" clId="{D67B6C60-8A91-43CE-8EF0-65EA38D66DC3}" dt="2024-03-14T15:49:21.950" v="556" actId="26606"/>
          <ac:spMkLst>
            <pc:docMk/>
            <pc:sldMk cId="4021748032" sldId="616"/>
            <ac:spMk id="17" creationId="{F35BC0E3-6FE4-4491-BA19-C0126066A51B}"/>
          </ac:spMkLst>
        </pc:spChg>
        <pc:spChg chg="add del">
          <ac:chgData name="Frances Meek" userId="f3af35cc-3229-46e1-af36-3525661cfbd3" providerId="ADAL" clId="{D67B6C60-8A91-43CE-8EF0-65EA38D66DC3}" dt="2024-03-14T15:49:21.950" v="556" actId="26606"/>
          <ac:spMkLst>
            <pc:docMk/>
            <pc:sldMk cId="4021748032" sldId="616"/>
            <ac:spMk id="19" creationId="{DB11BD18-218F-49C7-BE16-82AEA08B237B}"/>
          </ac:spMkLst>
        </pc:spChg>
        <pc:spChg chg="add del">
          <ac:chgData name="Frances Meek" userId="f3af35cc-3229-46e1-af36-3525661cfbd3" providerId="ADAL" clId="{D67B6C60-8A91-43CE-8EF0-65EA38D66DC3}" dt="2024-03-14T15:49:21.950" v="556" actId="26606"/>
          <ac:spMkLst>
            <pc:docMk/>
            <pc:sldMk cId="4021748032" sldId="616"/>
            <ac:spMk id="23" creationId="{EA996627-3E00-4A50-8640-F4F7D38C556C}"/>
          </ac:spMkLst>
        </pc:spChg>
        <pc:spChg chg="add del">
          <ac:chgData name="Frances Meek" userId="f3af35cc-3229-46e1-af36-3525661cfbd3" providerId="ADAL" clId="{D67B6C60-8A91-43CE-8EF0-65EA38D66DC3}" dt="2024-03-14T15:49:21.950" v="556" actId="26606"/>
          <ac:spMkLst>
            <pc:docMk/>
            <pc:sldMk cId="4021748032" sldId="616"/>
            <ac:spMk id="25" creationId="{A619555D-3337-4F1A-9AFF-1DA3B921C57C}"/>
          </ac:spMkLst>
        </pc:spChg>
        <pc:spChg chg="add del">
          <ac:chgData name="Frances Meek" userId="f3af35cc-3229-46e1-af36-3525661cfbd3" providerId="ADAL" clId="{D67B6C60-8A91-43CE-8EF0-65EA38D66DC3}" dt="2024-03-14T15:49:21.950" v="556" actId="26606"/>
          <ac:spMkLst>
            <pc:docMk/>
            <pc:sldMk cId="4021748032" sldId="616"/>
            <ac:spMk id="27" creationId="{CF5E7AE0-415D-4236-B5E6-F2FC68DB94EE}"/>
          </ac:spMkLst>
        </pc:spChg>
        <pc:graphicFrameChg chg="add del mod">
          <ac:chgData name="Frances Meek" userId="f3af35cc-3229-46e1-af36-3525661cfbd3" providerId="ADAL" clId="{D67B6C60-8A91-43CE-8EF0-65EA38D66DC3}" dt="2024-03-14T15:47:59.627" v="543" actId="478"/>
          <ac:graphicFrameMkLst>
            <pc:docMk/>
            <pc:sldMk cId="4021748032" sldId="616"/>
            <ac:graphicFrameMk id="8" creationId="{40E3CD5C-04EF-10A8-72B0-C0D850BAB55B}"/>
          </ac:graphicFrameMkLst>
        </pc:graphicFrameChg>
        <pc:picChg chg="add mod">
          <ac:chgData name="Frances Meek" userId="f3af35cc-3229-46e1-af36-3525661cfbd3" providerId="ADAL" clId="{D67B6C60-8A91-43CE-8EF0-65EA38D66DC3}" dt="2024-03-14T15:50:40.456" v="579" actId="1076"/>
          <ac:picMkLst>
            <pc:docMk/>
            <pc:sldMk cId="4021748032" sldId="616"/>
            <ac:picMk id="5" creationId="{3771FF78-16D0-412B-7BAF-60B8D9AECB01}"/>
          </ac:picMkLst>
        </pc:picChg>
        <pc:picChg chg="add mod">
          <ac:chgData name="Frances Meek" userId="f3af35cc-3229-46e1-af36-3525661cfbd3" providerId="ADAL" clId="{D67B6C60-8A91-43CE-8EF0-65EA38D66DC3}" dt="2024-03-14T15:50:19.574" v="572" actId="692"/>
          <ac:picMkLst>
            <pc:docMk/>
            <pc:sldMk cId="4021748032" sldId="616"/>
            <ac:picMk id="6" creationId="{FA058129-BCAA-5FFC-3FCB-2C17CCE3B7DC}"/>
          </ac:picMkLst>
        </pc:picChg>
        <pc:picChg chg="add mod ord">
          <ac:chgData name="Frances Meek" userId="f3af35cc-3229-46e1-af36-3525661cfbd3" providerId="ADAL" clId="{D67B6C60-8A91-43CE-8EF0-65EA38D66DC3}" dt="2024-03-14T15:50:46.814" v="582" actId="1076"/>
          <ac:picMkLst>
            <pc:docMk/>
            <pc:sldMk cId="4021748032" sldId="616"/>
            <ac:picMk id="10" creationId="{377C1929-E3FB-2753-72DA-18AC890AB729}"/>
          </ac:picMkLst>
        </pc:picChg>
        <pc:cxnChg chg="add del">
          <ac:chgData name="Frances Meek" userId="f3af35cc-3229-46e1-af36-3525661cfbd3" providerId="ADAL" clId="{D67B6C60-8A91-43CE-8EF0-65EA38D66DC3}" dt="2024-03-14T15:49:21.950" v="556" actId="26606"/>
          <ac:cxnSpMkLst>
            <pc:docMk/>
            <pc:sldMk cId="4021748032" sldId="616"/>
            <ac:cxnSpMk id="21" creationId="{A054EDF5-7644-4A95-AB88-057FAB414FEE}"/>
          </ac:cxnSpMkLst>
        </pc:cxnChg>
      </pc:sldChg>
      <pc:sldMasterChg chg="del delSldLayout">
        <pc:chgData name="Frances Meek" userId="f3af35cc-3229-46e1-af36-3525661cfbd3" providerId="ADAL" clId="{D67B6C60-8A91-43CE-8EF0-65EA38D66DC3}" dt="2024-03-14T09:52:20.217" v="48" actId="47"/>
        <pc:sldMasterMkLst>
          <pc:docMk/>
          <pc:sldMasterMk cId="4043194524" sldId="2147483699"/>
        </pc:sldMasterMkLst>
        <pc:sldLayoutChg chg="del">
          <pc:chgData name="Frances Meek" userId="f3af35cc-3229-46e1-af36-3525661cfbd3" providerId="ADAL" clId="{D67B6C60-8A91-43CE-8EF0-65EA38D66DC3}" dt="2024-03-14T09:52:20.217" v="48" actId="47"/>
          <pc:sldLayoutMkLst>
            <pc:docMk/>
            <pc:sldMasterMk cId="4043194524" sldId="2147483699"/>
            <pc:sldLayoutMk cId="3247217592" sldId="2147483700"/>
          </pc:sldLayoutMkLst>
        </pc:sldLayoutChg>
        <pc:sldLayoutChg chg="del">
          <pc:chgData name="Frances Meek" userId="f3af35cc-3229-46e1-af36-3525661cfbd3" providerId="ADAL" clId="{D67B6C60-8A91-43CE-8EF0-65EA38D66DC3}" dt="2024-03-14T09:52:20.217" v="48" actId="47"/>
          <pc:sldLayoutMkLst>
            <pc:docMk/>
            <pc:sldMasterMk cId="4043194524" sldId="2147483699"/>
            <pc:sldLayoutMk cId="2275672467" sldId="2147483701"/>
          </pc:sldLayoutMkLst>
        </pc:sldLayoutChg>
        <pc:sldLayoutChg chg="del">
          <pc:chgData name="Frances Meek" userId="f3af35cc-3229-46e1-af36-3525661cfbd3" providerId="ADAL" clId="{D67B6C60-8A91-43CE-8EF0-65EA38D66DC3}" dt="2024-03-14T09:52:20.217" v="48" actId="47"/>
          <pc:sldLayoutMkLst>
            <pc:docMk/>
            <pc:sldMasterMk cId="4043194524" sldId="2147483699"/>
            <pc:sldLayoutMk cId="1679697216" sldId="2147483702"/>
          </pc:sldLayoutMkLst>
        </pc:sldLayoutChg>
        <pc:sldLayoutChg chg="del">
          <pc:chgData name="Frances Meek" userId="f3af35cc-3229-46e1-af36-3525661cfbd3" providerId="ADAL" clId="{D67B6C60-8A91-43CE-8EF0-65EA38D66DC3}" dt="2024-03-14T09:52:20.217" v="48" actId="47"/>
          <pc:sldLayoutMkLst>
            <pc:docMk/>
            <pc:sldMasterMk cId="4043194524" sldId="2147483699"/>
            <pc:sldLayoutMk cId="1387405032" sldId="2147483703"/>
          </pc:sldLayoutMkLst>
        </pc:sldLayoutChg>
        <pc:sldLayoutChg chg="del">
          <pc:chgData name="Frances Meek" userId="f3af35cc-3229-46e1-af36-3525661cfbd3" providerId="ADAL" clId="{D67B6C60-8A91-43CE-8EF0-65EA38D66DC3}" dt="2024-03-14T09:52:20.217" v="48" actId="47"/>
          <pc:sldLayoutMkLst>
            <pc:docMk/>
            <pc:sldMasterMk cId="4043194524" sldId="2147483699"/>
            <pc:sldLayoutMk cId="3729564084" sldId="2147483704"/>
          </pc:sldLayoutMkLst>
        </pc:sldLayoutChg>
        <pc:sldLayoutChg chg="del">
          <pc:chgData name="Frances Meek" userId="f3af35cc-3229-46e1-af36-3525661cfbd3" providerId="ADAL" clId="{D67B6C60-8A91-43CE-8EF0-65EA38D66DC3}" dt="2024-03-14T09:52:20.217" v="48" actId="47"/>
          <pc:sldLayoutMkLst>
            <pc:docMk/>
            <pc:sldMasterMk cId="4043194524" sldId="2147483699"/>
            <pc:sldLayoutMk cId="1022623126" sldId="2147483705"/>
          </pc:sldLayoutMkLst>
        </pc:sldLayoutChg>
        <pc:sldLayoutChg chg="del">
          <pc:chgData name="Frances Meek" userId="f3af35cc-3229-46e1-af36-3525661cfbd3" providerId="ADAL" clId="{D67B6C60-8A91-43CE-8EF0-65EA38D66DC3}" dt="2024-03-14T09:52:20.217" v="48" actId="47"/>
          <pc:sldLayoutMkLst>
            <pc:docMk/>
            <pc:sldMasterMk cId="4043194524" sldId="2147483699"/>
            <pc:sldLayoutMk cId="3588825455" sldId="2147483706"/>
          </pc:sldLayoutMkLst>
        </pc:sldLayoutChg>
        <pc:sldLayoutChg chg="del">
          <pc:chgData name="Frances Meek" userId="f3af35cc-3229-46e1-af36-3525661cfbd3" providerId="ADAL" clId="{D67B6C60-8A91-43CE-8EF0-65EA38D66DC3}" dt="2024-03-14T09:52:20.217" v="48" actId="47"/>
          <pc:sldLayoutMkLst>
            <pc:docMk/>
            <pc:sldMasterMk cId="4043194524" sldId="2147483699"/>
            <pc:sldLayoutMk cId="2256000737" sldId="2147483707"/>
          </pc:sldLayoutMkLst>
        </pc:sldLayoutChg>
        <pc:sldLayoutChg chg="del">
          <pc:chgData name="Frances Meek" userId="f3af35cc-3229-46e1-af36-3525661cfbd3" providerId="ADAL" clId="{D67B6C60-8A91-43CE-8EF0-65EA38D66DC3}" dt="2024-03-14T09:52:20.217" v="48" actId="47"/>
          <pc:sldLayoutMkLst>
            <pc:docMk/>
            <pc:sldMasterMk cId="4043194524" sldId="2147483699"/>
            <pc:sldLayoutMk cId="4640011" sldId="2147483708"/>
          </pc:sldLayoutMkLst>
        </pc:sldLayoutChg>
        <pc:sldLayoutChg chg="del">
          <pc:chgData name="Frances Meek" userId="f3af35cc-3229-46e1-af36-3525661cfbd3" providerId="ADAL" clId="{D67B6C60-8A91-43CE-8EF0-65EA38D66DC3}" dt="2024-03-14T09:52:20.217" v="48" actId="47"/>
          <pc:sldLayoutMkLst>
            <pc:docMk/>
            <pc:sldMasterMk cId="4043194524" sldId="2147483699"/>
            <pc:sldLayoutMk cId="1238451489" sldId="2147483709"/>
          </pc:sldLayoutMkLst>
        </pc:sldLayoutChg>
        <pc:sldLayoutChg chg="del">
          <pc:chgData name="Frances Meek" userId="f3af35cc-3229-46e1-af36-3525661cfbd3" providerId="ADAL" clId="{D67B6C60-8A91-43CE-8EF0-65EA38D66DC3}" dt="2024-03-14T09:52:20.217" v="48" actId="47"/>
          <pc:sldLayoutMkLst>
            <pc:docMk/>
            <pc:sldMasterMk cId="4043194524" sldId="2147483699"/>
            <pc:sldLayoutMk cId="2159962047" sldId="2147483710"/>
          </pc:sldLayoutMkLst>
        </pc:sldLayoutChg>
        <pc:sldLayoutChg chg="del">
          <pc:chgData name="Frances Meek" userId="f3af35cc-3229-46e1-af36-3525661cfbd3" providerId="ADAL" clId="{D67B6C60-8A91-43CE-8EF0-65EA38D66DC3}" dt="2024-03-14T09:52:20.217" v="48" actId="47"/>
          <pc:sldLayoutMkLst>
            <pc:docMk/>
            <pc:sldMasterMk cId="4043194524" sldId="2147483699"/>
            <pc:sldLayoutMk cId="3898523104" sldId="2147483711"/>
          </pc:sldLayoutMkLst>
        </pc:sldLayoutChg>
        <pc:sldLayoutChg chg="del">
          <pc:chgData name="Frances Meek" userId="f3af35cc-3229-46e1-af36-3525661cfbd3" providerId="ADAL" clId="{D67B6C60-8A91-43CE-8EF0-65EA38D66DC3}" dt="2024-03-14T09:52:20.217" v="48" actId="47"/>
          <pc:sldLayoutMkLst>
            <pc:docMk/>
            <pc:sldMasterMk cId="4043194524" sldId="2147483699"/>
            <pc:sldLayoutMk cId="722735487" sldId="2147483712"/>
          </pc:sldLayoutMkLst>
        </pc:sldLayoutChg>
        <pc:sldLayoutChg chg="del">
          <pc:chgData name="Frances Meek" userId="f3af35cc-3229-46e1-af36-3525661cfbd3" providerId="ADAL" clId="{D67B6C60-8A91-43CE-8EF0-65EA38D66DC3}" dt="2024-03-14T09:52:20.217" v="48" actId="47"/>
          <pc:sldLayoutMkLst>
            <pc:docMk/>
            <pc:sldMasterMk cId="4043194524" sldId="2147483699"/>
            <pc:sldLayoutMk cId="76195612" sldId="2147483713"/>
          </pc:sldLayoutMkLst>
        </pc:sldLayoutChg>
        <pc:sldLayoutChg chg="del">
          <pc:chgData name="Frances Meek" userId="f3af35cc-3229-46e1-af36-3525661cfbd3" providerId="ADAL" clId="{D67B6C60-8A91-43CE-8EF0-65EA38D66DC3}" dt="2024-03-14T09:52:20.217" v="48" actId="47"/>
          <pc:sldLayoutMkLst>
            <pc:docMk/>
            <pc:sldMasterMk cId="4043194524" sldId="2147483699"/>
            <pc:sldLayoutMk cId="1614733455" sldId="2147483714"/>
          </pc:sldLayoutMkLst>
        </pc:sldLayoutChg>
        <pc:sldLayoutChg chg="del">
          <pc:chgData name="Frances Meek" userId="f3af35cc-3229-46e1-af36-3525661cfbd3" providerId="ADAL" clId="{D67B6C60-8A91-43CE-8EF0-65EA38D66DC3}" dt="2024-03-14T09:52:20.217" v="48" actId="47"/>
          <pc:sldLayoutMkLst>
            <pc:docMk/>
            <pc:sldMasterMk cId="4043194524" sldId="2147483699"/>
            <pc:sldLayoutMk cId="163357911" sldId="2147483715"/>
          </pc:sldLayoutMkLst>
        </pc:sldLayoutChg>
        <pc:sldLayoutChg chg="del">
          <pc:chgData name="Frances Meek" userId="f3af35cc-3229-46e1-af36-3525661cfbd3" providerId="ADAL" clId="{D67B6C60-8A91-43CE-8EF0-65EA38D66DC3}" dt="2024-03-14T09:52:20.217" v="48" actId="47"/>
          <pc:sldLayoutMkLst>
            <pc:docMk/>
            <pc:sldMasterMk cId="4043194524" sldId="2147483699"/>
            <pc:sldLayoutMk cId="4207018176" sldId="2147483716"/>
          </pc:sldLayoutMkLst>
        </pc:sldLayoutChg>
        <pc:sldLayoutChg chg="del">
          <pc:chgData name="Frances Meek" userId="f3af35cc-3229-46e1-af36-3525661cfbd3" providerId="ADAL" clId="{D67B6C60-8A91-43CE-8EF0-65EA38D66DC3}" dt="2024-03-14T09:52:20.217" v="48" actId="47"/>
          <pc:sldLayoutMkLst>
            <pc:docMk/>
            <pc:sldMasterMk cId="4043194524" sldId="2147483699"/>
            <pc:sldLayoutMk cId="2183193343" sldId="2147483717"/>
          </pc:sldLayoutMkLst>
        </pc:sldLayoutChg>
        <pc:sldLayoutChg chg="del">
          <pc:chgData name="Frances Meek" userId="f3af35cc-3229-46e1-af36-3525661cfbd3" providerId="ADAL" clId="{D67B6C60-8A91-43CE-8EF0-65EA38D66DC3}" dt="2024-03-14T09:52:20.217" v="48" actId="47"/>
          <pc:sldLayoutMkLst>
            <pc:docMk/>
            <pc:sldMasterMk cId="4043194524" sldId="2147483699"/>
            <pc:sldLayoutMk cId="4060102719" sldId="2147483718"/>
          </pc:sldLayoutMkLst>
        </pc:sldLayoutChg>
        <pc:sldLayoutChg chg="del">
          <pc:chgData name="Frances Meek" userId="f3af35cc-3229-46e1-af36-3525661cfbd3" providerId="ADAL" clId="{D67B6C60-8A91-43CE-8EF0-65EA38D66DC3}" dt="2024-03-14T09:52:20.217" v="48" actId="47"/>
          <pc:sldLayoutMkLst>
            <pc:docMk/>
            <pc:sldMasterMk cId="4043194524" sldId="2147483699"/>
            <pc:sldLayoutMk cId="2264177545" sldId="2147483719"/>
          </pc:sldLayoutMkLst>
        </pc:sldLayoutChg>
        <pc:sldLayoutChg chg="del">
          <pc:chgData name="Frances Meek" userId="f3af35cc-3229-46e1-af36-3525661cfbd3" providerId="ADAL" clId="{D67B6C60-8A91-43CE-8EF0-65EA38D66DC3}" dt="2024-03-14T09:52:20.217" v="48" actId="47"/>
          <pc:sldLayoutMkLst>
            <pc:docMk/>
            <pc:sldMasterMk cId="4043194524" sldId="2147483699"/>
            <pc:sldLayoutMk cId="4028535267" sldId="2147483720"/>
          </pc:sldLayoutMkLst>
        </pc:sldLayoutChg>
      </pc:sldMasterChg>
      <pc:sldMasterChg chg="del delSldLayout">
        <pc:chgData name="Frances Meek" userId="f3af35cc-3229-46e1-af36-3525661cfbd3" providerId="ADAL" clId="{D67B6C60-8A91-43CE-8EF0-65EA38D66DC3}" dt="2024-03-14T09:52:26.561" v="55" actId="47"/>
        <pc:sldMasterMkLst>
          <pc:docMk/>
          <pc:sldMasterMk cId="1950087300" sldId="2147483721"/>
        </pc:sldMasterMkLst>
        <pc:sldLayoutChg chg="del">
          <pc:chgData name="Frances Meek" userId="f3af35cc-3229-46e1-af36-3525661cfbd3" providerId="ADAL" clId="{D67B6C60-8A91-43CE-8EF0-65EA38D66DC3}" dt="2024-03-14T09:52:26.561" v="55" actId="47"/>
          <pc:sldLayoutMkLst>
            <pc:docMk/>
            <pc:sldMasterMk cId="1950087300" sldId="2147483721"/>
            <pc:sldLayoutMk cId="955943732" sldId="2147483722"/>
          </pc:sldLayoutMkLst>
        </pc:sldLayoutChg>
        <pc:sldLayoutChg chg="del">
          <pc:chgData name="Frances Meek" userId="f3af35cc-3229-46e1-af36-3525661cfbd3" providerId="ADAL" clId="{D67B6C60-8A91-43CE-8EF0-65EA38D66DC3}" dt="2024-03-14T09:52:26.561" v="55" actId="47"/>
          <pc:sldLayoutMkLst>
            <pc:docMk/>
            <pc:sldMasterMk cId="1950087300" sldId="2147483721"/>
            <pc:sldLayoutMk cId="3907200334" sldId="2147483723"/>
          </pc:sldLayoutMkLst>
        </pc:sldLayoutChg>
        <pc:sldLayoutChg chg="del">
          <pc:chgData name="Frances Meek" userId="f3af35cc-3229-46e1-af36-3525661cfbd3" providerId="ADAL" clId="{D67B6C60-8A91-43CE-8EF0-65EA38D66DC3}" dt="2024-03-14T09:52:26.561" v="55" actId="47"/>
          <pc:sldLayoutMkLst>
            <pc:docMk/>
            <pc:sldMasterMk cId="1950087300" sldId="2147483721"/>
            <pc:sldLayoutMk cId="242253385" sldId="2147483724"/>
          </pc:sldLayoutMkLst>
        </pc:sldLayoutChg>
        <pc:sldLayoutChg chg="del">
          <pc:chgData name="Frances Meek" userId="f3af35cc-3229-46e1-af36-3525661cfbd3" providerId="ADAL" clId="{D67B6C60-8A91-43CE-8EF0-65EA38D66DC3}" dt="2024-03-14T09:52:26.561" v="55" actId="47"/>
          <pc:sldLayoutMkLst>
            <pc:docMk/>
            <pc:sldMasterMk cId="1950087300" sldId="2147483721"/>
            <pc:sldLayoutMk cId="618492038" sldId="2147483725"/>
          </pc:sldLayoutMkLst>
        </pc:sldLayoutChg>
        <pc:sldLayoutChg chg="del">
          <pc:chgData name="Frances Meek" userId="f3af35cc-3229-46e1-af36-3525661cfbd3" providerId="ADAL" clId="{D67B6C60-8A91-43CE-8EF0-65EA38D66DC3}" dt="2024-03-14T09:52:26.561" v="55" actId="47"/>
          <pc:sldLayoutMkLst>
            <pc:docMk/>
            <pc:sldMasterMk cId="1950087300" sldId="2147483721"/>
            <pc:sldLayoutMk cId="1799983693" sldId="2147483726"/>
          </pc:sldLayoutMkLst>
        </pc:sldLayoutChg>
        <pc:sldLayoutChg chg="del">
          <pc:chgData name="Frances Meek" userId="f3af35cc-3229-46e1-af36-3525661cfbd3" providerId="ADAL" clId="{D67B6C60-8A91-43CE-8EF0-65EA38D66DC3}" dt="2024-03-14T09:52:26.561" v="55" actId="47"/>
          <pc:sldLayoutMkLst>
            <pc:docMk/>
            <pc:sldMasterMk cId="1950087300" sldId="2147483721"/>
            <pc:sldLayoutMk cId="2777043612" sldId="2147483727"/>
          </pc:sldLayoutMkLst>
        </pc:sldLayoutChg>
        <pc:sldLayoutChg chg="del">
          <pc:chgData name="Frances Meek" userId="f3af35cc-3229-46e1-af36-3525661cfbd3" providerId="ADAL" clId="{D67B6C60-8A91-43CE-8EF0-65EA38D66DC3}" dt="2024-03-14T09:52:26.561" v="55" actId="47"/>
          <pc:sldLayoutMkLst>
            <pc:docMk/>
            <pc:sldMasterMk cId="1950087300" sldId="2147483721"/>
            <pc:sldLayoutMk cId="693537864" sldId="2147483728"/>
          </pc:sldLayoutMkLst>
        </pc:sldLayoutChg>
        <pc:sldLayoutChg chg="del">
          <pc:chgData name="Frances Meek" userId="f3af35cc-3229-46e1-af36-3525661cfbd3" providerId="ADAL" clId="{D67B6C60-8A91-43CE-8EF0-65EA38D66DC3}" dt="2024-03-14T09:52:26.561" v="55" actId="47"/>
          <pc:sldLayoutMkLst>
            <pc:docMk/>
            <pc:sldMasterMk cId="1950087300" sldId="2147483721"/>
            <pc:sldLayoutMk cId="3995632465" sldId="2147483729"/>
          </pc:sldLayoutMkLst>
        </pc:sldLayoutChg>
        <pc:sldLayoutChg chg="del">
          <pc:chgData name="Frances Meek" userId="f3af35cc-3229-46e1-af36-3525661cfbd3" providerId="ADAL" clId="{D67B6C60-8A91-43CE-8EF0-65EA38D66DC3}" dt="2024-03-14T09:52:26.561" v="55" actId="47"/>
          <pc:sldLayoutMkLst>
            <pc:docMk/>
            <pc:sldMasterMk cId="1950087300" sldId="2147483721"/>
            <pc:sldLayoutMk cId="3031660364" sldId="2147483730"/>
          </pc:sldLayoutMkLst>
        </pc:sldLayoutChg>
        <pc:sldLayoutChg chg="del">
          <pc:chgData name="Frances Meek" userId="f3af35cc-3229-46e1-af36-3525661cfbd3" providerId="ADAL" clId="{D67B6C60-8A91-43CE-8EF0-65EA38D66DC3}" dt="2024-03-14T09:52:26.561" v="55" actId="47"/>
          <pc:sldLayoutMkLst>
            <pc:docMk/>
            <pc:sldMasterMk cId="1950087300" sldId="2147483721"/>
            <pc:sldLayoutMk cId="131078195" sldId="2147483731"/>
          </pc:sldLayoutMkLst>
        </pc:sldLayoutChg>
        <pc:sldLayoutChg chg="del">
          <pc:chgData name="Frances Meek" userId="f3af35cc-3229-46e1-af36-3525661cfbd3" providerId="ADAL" clId="{D67B6C60-8A91-43CE-8EF0-65EA38D66DC3}" dt="2024-03-14T09:52:26.561" v="55" actId="47"/>
          <pc:sldLayoutMkLst>
            <pc:docMk/>
            <pc:sldMasterMk cId="1950087300" sldId="2147483721"/>
            <pc:sldLayoutMk cId="3681730605" sldId="214748373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D6B40-A318-4E65-BEC6-0CB105B2BEE1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F4699-974A-4BF2-BEF1-4B8A5084CB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793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666ED-86A5-4133-9AFC-9F5F8839214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681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666ED-86A5-4133-9AFC-9F5F8839214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789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75CB9-5B67-5B5E-C41E-3FBD417B1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FAF70-B821-BB81-F494-FCAB75F76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434C59-2202-13D4-F966-0DA8795BF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E0A4C7-4A14-1CAA-2E38-39A922B3E5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8BDEB8-38BA-6EA5-525C-F06FE1045B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63C4EE-C560-266A-DF74-6675048E5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03B3-E40F-4B91-B9AE-7B865E96221A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2223F-DE0A-F10C-924F-F629F084B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1F5451-3BB7-A74D-C6F2-A1808DFCA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6B74-2C92-46C1-BD79-6F7935FFE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024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67ADF-D3EF-11CA-61FC-198037FA1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2007A6-EB78-E93E-3A38-CD22DC061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03B3-E40F-4B91-B9AE-7B865E96221A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A540A8-1977-18F7-80BC-8486FDE0D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31631-6760-87D8-024D-DE2FBC97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6B74-2C92-46C1-BD79-6F7935FFE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567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DFA7FA-CAF8-1385-1BAF-463651DB6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03B3-E40F-4B91-B9AE-7B865E96221A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3B9E4-9289-8C44-0D6C-D88969C63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FE7A2D-284B-4EFC-4416-0C08353A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6B74-2C92-46C1-BD79-6F7935FFE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151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F98C5-CC0C-B417-FE3A-3816ED64D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C01DA-431C-332F-2417-5BE9E5C2E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9669A-DF62-CF19-8A73-C94CFEBF0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BDA7FA-7ACB-DFAD-B5E1-6716118F6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03B3-E40F-4B91-B9AE-7B865E96221A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8E5A1-7C91-393A-C954-DD058CA66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757E5-A0CE-5B58-0894-B5A1B8B9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6B74-2C92-46C1-BD79-6F7935FFE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226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E7F4C-3E31-4178-9E8E-BF32379F3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DE3258-A9FF-3E84-D81D-B5893DDD7E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095FF4-3379-DC84-3202-4B9830466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3E200-03FB-D1B4-32C0-D713181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03B3-E40F-4B91-B9AE-7B865E96221A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68FADE-69D4-EEBB-22FD-8AEC4FE58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FFADD-D516-FAA8-F498-CB7F17CC7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6B74-2C92-46C1-BD79-6F7935FFE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376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B37A4-4540-3797-B746-3303804FF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E1B39E-9B41-BD6A-6FDE-82D43178B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C92A6-A4A0-DD17-6A89-6BFC2A774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03B3-E40F-4B91-B9AE-7B865E96221A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1F22B-1571-449B-79F5-D29FC59F4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2992D-99A7-2261-4047-ECBAB6D4E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6B74-2C92-46C1-BD79-6F7935FFE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84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9FE412-478A-42AE-E889-CAAC3F6D63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19AB9F-88A3-1E21-9B31-8C6E041E9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57020-7528-7AAE-F2CF-A6D6F710A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03B3-E40F-4B91-B9AE-7B865E96221A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733B4-D21A-CE8C-4746-1ADAC5707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4F89C-3D4F-3CEA-881B-D9C591D30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6B74-2C92-46C1-BD79-6F7935FFE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905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F2E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5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55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5" y="2549827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14313" indent="-214313" algn="l">
              <a:buSzPct val="90000"/>
              <a:buFont typeface="Arial" charset="0"/>
              <a:buChar char="•"/>
              <a:defRPr sz="135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905077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555973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7BF4C-8F31-7283-B087-DDEE59EBE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4E4850-0299-62C2-A6F2-5AB11340A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1980B-3D33-8A9F-8747-AE918688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03B3-E40F-4B91-B9AE-7B865E96221A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D8941-BC24-1157-861B-2CE8FCFBA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3E559-9D02-F369-9FAA-F0E8029FE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6B74-2C92-46C1-BD79-6F7935FFE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345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AA652-B52B-A521-3F9D-7A629B777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6C947-2134-AB7C-F1F7-31DD4C7F3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E8036-DE05-B449-E452-4BB8A4BCE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03B3-E40F-4B91-B9AE-7B865E96221A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08FD0-368F-C764-166E-302B55CA7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9DDA2-B0DB-5A44-AC7E-F3A12ED1A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6B74-2C92-46C1-BD79-6F7935FFE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206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2C234-F64D-8C5F-7A96-5A31A75F8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9D0C8-56AB-B2B9-50E7-84F69663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D6937-9648-D4FA-D65B-CC399289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03B3-E40F-4B91-B9AE-7B865E96221A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CFBB9-570C-CCE5-1EF1-E9BA3F4FC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A4CEC-5BA8-4E82-08C2-6C4185766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6B74-2C92-46C1-BD79-6F7935FFE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00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30544-2320-9FF0-0B8D-5B0FE195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9A931-1252-DEEB-B40A-1B0A5A602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F8D8C-A2FC-A99E-BA46-5A413778D7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4B66B-8761-A9C6-C883-7C527903A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03B3-E40F-4B91-B9AE-7B865E96221A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1DE2B-98F5-85DF-1965-3FDF9E4F0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B7DBD-9AF1-6CF5-B23C-3AFF1A1D7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6B74-2C92-46C1-BD79-6F7935FFE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45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foodafactoflife.org.uk/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foodafactoflife.org.uk/" TargetMode="Externa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</a:t>
            </a:r>
            <a:fld id="{73337BBD-0EDC-4EBE-9184-D7B11AB1B48F}" type="datetimeyyyy">
              <a:rPr lang="en-US" sz="900" b="0" i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2024</a:t>
            </a:fld>
            <a:endParaRPr lang="en-US" sz="9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</a:t>
            </a:r>
            <a:fld id="{5E64FBF0-F686-4A8A-9EBB-394E0D73154E}" type="datetimeyyyy">
              <a:rPr lang="en-US" sz="900" b="0" i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2024</a:t>
            </a:fld>
            <a:endParaRPr lang="en-US" sz="9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</a:t>
            </a:r>
            <a:fld id="{BCB3E9EF-81EB-401A-8D64-3F752692777B}" type="datetimeyyyy">
              <a:rPr lang="en-US" sz="900" b="0" i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2024</a:t>
            </a:fld>
            <a:endParaRPr lang="en-US" sz="9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30"/>
            <a:ext cx="1072178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675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© Food – a fact of life 2024</a:t>
            </a:r>
          </a:p>
        </p:txBody>
      </p:sp>
    </p:spTree>
    <p:extLst>
      <p:ext uri="{BB962C8B-B14F-4D97-AF65-F5344CB8AC3E}">
        <p14:creationId xmlns:p14="http://schemas.microsoft.com/office/powerpoint/2010/main" val="214013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2024</a:t>
            </a:r>
          </a:p>
        </p:txBody>
      </p:sp>
    </p:spTree>
    <p:extLst>
      <p:ext uri="{BB962C8B-B14F-4D97-AF65-F5344CB8AC3E}">
        <p14:creationId xmlns:p14="http://schemas.microsoft.com/office/powerpoint/2010/main" val="1912911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34BEEB-A0AC-4A59-FAAA-3FFCE06F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241B2-B607-F42C-F504-14D01D996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C56FB-9120-95D9-5652-E239507D2F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D03B3-E40F-4B91-B9AE-7B865E96221A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A4EE9-5C1C-D69D-392A-DA7BEA8D5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0DFA5-5283-6B24-6D71-78C8FF46C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A6B74-2C92-46C1-BD79-6F7935FFE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602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3.jpeg"/><Relationship Id="rId7" Type="http://schemas.openxmlformats.org/officeDocument/2006/relationships/image" Target="../media/image4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3.jpeg"/><Relationship Id="rId7" Type="http://schemas.openxmlformats.org/officeDocument/2006/relationships/image" Target="../media/image52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uk/government/publications/sustainability-and-climate-change-strategy/sustainability-and-climate-change-a-strategy-for-the-education-and-childrens-services-systems" TargetMode="Externa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hyperlink" Target="https://www.foodafactoflife.org.uk/media/xphkkhpi/be-healthy-challege-711he_c.pptx" TargetMode="External"/><Relationship Id="rId7" Type="http://schemas.openxmlformats.org/officeDocument/2006/relationships/hyperlink" Target="Posters" TargetMode="External"/><Relationship Id="rId12" Type="http://schemas.openxmlformats.org/officeDocument/2006/relationships/hyperlink" Target="http://www.foodafactoflife.org.uk/" TargetMode="External"/><Relationship Id="rId2" Type="http://schemas.openxmlformats.org/officeDocument/2006/relationships/hyperlink" Target="https://www.foodafactoflife.org.uk/news/food-a-fact-of-life-knowledge-organisers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oodafactoflife.org.uk/media/10007/wfcf-chall-ppt-1416.pptx" TargetMode="External"/><Relationship Id="rId11" Type="http://schemas.openxmlformats.org/officeDocument/2006/relationships/image" Target="../media/image60.png"/><Relationship Id="rId5" Type="http://schemas.openxmlformats.org/officeDocument/2006/relationships/hyperlink" Target="https://www.foodafactoflife.org.uk/media/10012/wfcf-chall-ppt-1114.pptx" TargetMode="External"/><Relationship Id="rId10" Type="http://schemas.openxmlformats.org/officeDocument/2006/relationships/image" Target="../media/image59.png"/><Relationship Id="rId4" Type="http://schemas.openxmlformats.org/officeDocument/2006/relationships/hyperlink" Target="https://www.foodafactoflife.org.uk/media/fjfgsumn/life-on-the-farm-challenge-711wfcf.pptx" TargetMode="External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www.foodafactoflife.org.uk/professional-development/teaching-and-learning/planning-and-teaching/schemes-of-work-and-lesson-planning/resources-and-presentations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trainin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@food-afactoflife6236/videos" TargetMode="Externa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utrition.org.uk/" TargetMode="External"/><Relationship Id="rId3" Type="http://schemas.openxmlformats.org/officeDocument/2006/relationships/hyperlink" Target="https://www.foodafactoflife.org.uk/professional-development/" TargetMode="External"/><Relationship Id="rId7" Type="http://schemas.openxmlformats.org/officeDocument/2006/relationships/image" Target="../media/image64.png"/><Relationship Id="rId2" Type="http://schemas.openxmlformats.org/officeDocument/2006/relationships/hyperlink" Target="http://www.foodafactoflife.org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hyperlink" Target="mailto:education@nutrition.org.uk" TargetMode="External"/><Relationship Id="rId4" Type="http://schemas.openxmlformats.org/officeDocument/2006/relationships/hyperlink" Target="https://twitter.com/foodafactoflife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education@nutrition.org.uk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Relationship Id="rId9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8.jpeg"/><Relationship Id="rId7" Type="http://schemas.openxmlformats.org/officeDocument/2006/relationships/image" Target="../media/image3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6541" y="1276566"/>
            <a:ext cx="9836470" cy="736634"/>
          </a:xfr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Sustainable farming in practice: the natural world and the importance of sustainability in context </a:t>
            </a:r>
            <a:b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GB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4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264" y="3360139"/>
            <a:ext cx="4487133" cy="222129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Welcome!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The webinar will start at 4.30pm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GB" sz="2000" dirty="0">
                <a:latin typeface="Arial" pitchFamily="34"/>
                <a:cs typeface="Arial" pitchFamily="34"/>
              </a:rPr>
              <a:t>Let us know who you are – type your name and organisation in the chat box.</a:t>
            </a:r>
          </a:p>
          <a:p>
            <a:pPr marL="0" indent="0">
              <a:buNone/>
            </a:pPr>
            <a:r>
              <a:rPr lang="en-GB" sz="2000" i="1" dirty="0">
                <a:latin typeface="Arial" pitchFamily="34"/>
                <a:cs typeface="Arial" pitchFamily="34"/>
              </a:rPr>
              <a:t>Set your chat box to everyone.</a:t>
            </a:r>
            <a:endParaRPr lang="en-US" sz="2000" i="1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797466-784F-3E1B-8264-F9AC00F89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397" y="2727507"/>
            <a:ext cx="3228975" cy="3171825"/>
          </a:xfrm>
          <a:prstGeom prst="rect">
            <a:avLst/>
          </a:prstGeom>
          <a:ln w="25400">
            <a:solidFill>
              <a:srgbClr val="C33D86"/>
            </a:solidFill>
          </a:ln>
        </p:spPr>
      </p:pic>
    </p:spTree>
    <p:extLst>
      <p:ext uri="{BB962C8B-B14F-4D97-AF65-F5344CB8AC3E}">
        <p14:creationId xmlns:p14="http://schemas.microsoft.com/office/powerpoint/2010/main" val="2582238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9C7AE4-9989-030D-3CE3-1AD77378B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64" y="3151207"/>
            <a:ext cx="7682951" cy="4206875"/>
          </a:xfrm>
        </p:spPr>
        <p:txBody>
          <a:bodyPr>
            <a:normAutofit/>
          </a:bodyPr>
          <a:lstStyle/>
          <a:p>
            <a:r>
              <a:rPr lang="en-GB" sz="4600" dirty="0"/>
              <a:t>Autumn … harvest continues, planting cereals, rams get busy, cows calving, visits!</a:t>
            </a:r>
          </a:p>
        </p:txBody>
      </p:sp>
      <p:pic>
        <p:nvPicPr>
          <p:cNvPr id="3" name="Picture 2" descr="A large group of sheep&#10;&#10;Description automatically generated with medium confidence">
            <a:extLst>
              <a:ext uri="{FF2B5EF4-FFF2-40B4-BE49-F238E27FC236}">
                <a16:creationId xmlns:a16="http://schemas.microsoft.com/office/drawing/2014/main" id="{EC0F4176-6122-C270-9347-D24EC2EF9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57" y="0"/>
            <a:ext cx="4713357" cy="3638589"/>
          </a:xfrm>
          <a:prstGeom prst="rect">
            <a:avLst/>
          </a:prstGeom>
        </p:spPr>
      </p:pic>
      <p:pic>
        <p:nvPicPr>
          <p:cNvPr id="8" name="Picture 7" descr="A tractor in a field&#10;&#10;Description automatically generated with medium confidence">
            <a:extLst>
              <a:ext uri="{FF2B5EF4-FFF2-40B4-BE49-F238E27FC236}">
                <a16:creationId xmlns:a16="http://schemas.microsoft.com/office/drawing/2014/main" id="{1B9E6F75-7287-D8F1-19EC-5BD55061F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168" y="0"/>
            <a:ext cx="4392384" cy="3632968"/>
          </a:xfrm>
          <a:prstGeom prst="rect">
            <a:avLst/>
          </a:prstGeom>
        </p:spPr>
      </p:pic>
      <p:pic>
        <p:nvPicPr>
          <p:cNvPr id="5" name="Picture 4" descr="A picture containing person, dish&#10;&#10;Description automatically generated">
            <a:extLst>
              <a:ext uri="{FF2B5EF4-FFF2-40B4-BE49-F238E27FC236}">
                <a16:creationId xmlns:a16="http://schemas.microsoft.com/office/drawing/2014/main" id="{EFE1A83D-37DB-DC21-D2C0-1D4197C1D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553" y="0"/>
            <a:ext cx="3160448" cy="3977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E98C19-1AF0-5BB4-1F1C-882C64397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9561" y="3632968"/>
            <a:ext cx="4322439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2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vegetable, garden&#10;&#10;Description automatically generated">
            <a:extLst>
              <a:ext uri="{FF2B5EF4-FFF2-40B4-BE49-F238E27FC236}">
                <a16:creationId xmlns:a16="http://schemas.microsoft.com/office/drawing/2014/main" id="{96CC3D5C-4546-C57D-07B5-61700D3328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8" b="2472"/>
          <a:stretch/>
        </p:blipFill>
        <p:spPr>
          <a:xfrm>
            <a:off x="0" y="0"/>
            <a:ext cx="5424555" cy="3051313"/>
          </a:xfrm>
          <a:prstGeom prst="rect">
            <a:avLst/>
          </a:prstGeom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9C7AE4-9989-030D-3CE3-1AD77378B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" y="3548271"/>
            <a:ext cx="5424554" cy="28922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Winter … house cattle, Christmas poultry, maintenance, turnips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flock of sheep grazing&#10;&#10;Description automatically generated with low confidence">
            <a:extLst>
              <a:ext uri="{FF2B5EF4-FFF2-40B4-BE49-F238E27FC236}">
                <a16:creationId xmlns:a16="http://schemas.microsoft.com/office/drawing/2014/main" id="{9FD42434-7E40-68D3-2C0D-941F5005D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584" y="0"/>
            <a:ext cx="4068416" cy="3051312"/>
          </a:xfrm>
          <a:prstGeom prst="rect">
            <a:avLst/>
          </a:prstGeom>
        </p:spPr>
      </p:pic>
      <p:pic>
        <p:nvPicPr>
          <p:cNvPr id="16" name="Picture 15" descr="A picture containing indoor, cluttered, beer&#10;&#10;Description automatically generated">
            <a:extLst>
              <a:ext uri="{FF2B5EF4-FFF2-40B4-BE49-F238E27FC236}">
                <a16:creationId xmlns:a16="http://schemas.microsoft.com/office/drawing/2014/main" id="{879436E0-52CD-997D-474C-8128BAEAD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316" y="3051312"/>
            <a:ext cx="6554684" cy="3806688"/>
          </a:xfrm>
          <a:prstGeom prst="rect">
            <a:avLst/>
          </a:prstGeom>
        </p:spPr>
      </p:pic>
      <p:pic>
        <p:nvPicPr>
          <p:cNvPr id="19" name="Picture 18" descr="A group of chickens in a yard&#10;&#10;Description automatically generated with medium confidence">
            <a:extLst>
              <a:ext uri="{FF2B5EF4-FFF2-40B4-BE49-F238E27FC236}">
                <a16:creationId xmlns:a16="http://schemas.microsoft.com/office/drawing/2014/main" id="{34C89BDB-F04E-1A2A-4B06-3F0941481E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496" y="-1"/>
            <a:ext cx="4068412" cy="305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17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39D9D-7BFA-37FB-DF2B-FBFD169F3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08" y="173241"/>
            <a:ext cx="3674166" cy="1325563"/>
          </a:xfrm>
          <a:blipFill dpi="0" rotWithShape="1">
            <a:blip r:embed="rId3">
              <a:alphaModFix amt="70000"/>
            </a:blip>
            <a:srcRect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GB" dirty="0"/>
              <a:t>Environment</a:t>
            </a:r>
          </a:p>
        </p:txBody>
      </p:sp>
      <p:pic>
        <p:nvPicPr>
          <p:cNvPr id="8" name="Picture 7" descr="A bee on a purple flower&#10;&#10;Description automatically generated">
            <a:extLst>
              <a:ext uri="{FF2B5EF4-FFF2-40B4-BE49-F238E27FC236}">
                <a16:creationId xmlns:a16="http://schemas.microsoft.com/office/drawing/2014/main" id="{94ABADDA-BD31-D319-7034-13D90BED9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75" y="211341"/>
            <a:ext cx="3178249" cy="3852424"/>
          </a:xfrm>
          <a:prstGeom prst="rect">
            <a:avLst/>
          </a:prstGeom>
        </p:spPr>
      </p:pic>
      <p:pic>
        <p:nvPicPr>
          <p:cNvPr id="10" name="Picture 9" descr="A bee on a purple flower&#10;&#10;Description automatically generated with medium confidence">
            <a:extLst>
              <a:ext uri="{FF2B5EF4-FFF2-40B4-BE49-F238E27FC236}">
                <a16:creationId xmlns:a16="http://schemas.microsoft.com/office/drawing/2014/main" id="{2B80580E-F971-4881-ABDD-FE0F673A8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607" y="97041"/>
            <a:ext cx="1863175" cy="2484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95F743-CEBA-EDDA-6442-05D36C8910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391" t="20000" r="12500" b="43472"/>
          <a:stretch/>
        </p:blipFill>
        <p:spPr>
          <a:xfrm>
            <a:off x="9529142" y="4165148"/>
            <a:ext cx="2085975" cy="25050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6A4CD-32D6-3625-188C-1D5D3CE96C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500" t="39167" r="8359" b="29305"/>
          <a:stretch/>
        </p:blipFill>
        <p:spPr>
          <a:xfrm>
            <a:off x="6542867" y="97041"/>
            <a:ext cx="1980821" cy="24842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93BFA7-700A-3B2B-D290-6FCB0FF8164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555" t="34521" r="21841" b="21461"/>
          <a:stretch/>
        </p:blipFill>
        <p:spPr>
          <a:xfrm>
            <a:off x="162251" y="2706658"/>
            <a:ext cx="8612293" cy="397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89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39D9D-7BFA-37FB-DF2B-FBFD169F3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08" y="173241"/>
            <a:ext cx="3674166" cy="1325563"/>
          </a:xfrm>
          <a:blipFill dpi="0" rotWithShape="1">
            <a:blip r:embed="rId3">
              <a:alphaModFix amt="70000"/>
            </a:blip>
            <a:srcRect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GB" dirty="0"/>
              <a:t>Environment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3CDEAC-1E10-D115-660E-AE5F39065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0988" y="2327565"/>
            <a:ext cx="6506270" cy="3856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86DEA3-3396-A41D-682C-628ACD3CA8C3}"/>
              </a:ext>
            </a:extLst>
          </p:cNvPr>
          <p:cNvSpPr txBox="1"/>
          <p:nvPr/>
        </p:nvSpPr>
        <p:spPr>
          <a:xfrm>
            <a:off x="6981825" y="382380"/>
            <a:ext cx="5210175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 high soil organic matter (9.9% – 13%)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Moderate NPK fertiliser use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Grazing helps enhance biodiversity – 135 grassland species in one field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Improving genetics to enhance efficiency and work towards net zero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456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39D9D-7BFA-37FB-DF2B-FBFD169F3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6" y="196161"/>
            <a:ext cx="2455379" cy="1334465"/>
          </a:xfrm>
          <a:blipFill dpi="0" rotWithShape="1">
            <a:blip r:embed="rId3">
              <a:alphaModFix amt="70000"/>
            </a:blip>
            <a:srcRect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GB" dirty="0"/>
              <a:t>Social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015A4A-5E18-6918-5DC1-D6DCB24D9144}"/>
              </a:ext>
            </a:extLst>
          </p:cNvPr>
          <p:cNvSpPr txBox="1"/>
          <p:nvPr/>
        </p:nvSpPr>
        <p:spPr>
          <a:xfrm>
            <a:off x="6767131" y="1334655"/>
            <a:ext cx="54248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Mixed farming helps keep people on the land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give young people an opportunity to develop a career in agriculture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Farming can be isolating / stressful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 farming before we knew what it was!</a:t>
            </a:r>
          </a:p>
        </p:txBody>
      </p:sp>
      <p:pic>
        <p:nvPicPr>
          <p:cNvPr id="6" name="Picture 5" descr="A picture containing ground, outdoor, person, dirt&#10;&#10;Description automatically generated">
            <a:extLst>
              <a:ext uri="{FF2B5EF4-FFF2-40B4-BE49-F238E27FC236}">
                <a16:creationId xmlns:a16="http://schemas.microsoft.com/office/drawing/2014/main" id="{BF805001-B16D-EC74-E018-F8B52A8DC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1" y="2613891"/>
            <a:ext cx="5624369" cy="4104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27DB66-C687-1526-25F4-B83E1F7B8D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35" t="44444" r="46562" b="16667"/>
          <a:stretch/>
        </p:blipFill>
        <p:spPr>
          <a:xfrm>
            <a:off x="2863108" y="275881"/>
            <a:ext cx="3698148" cy="211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54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39D9D-7BFA-37FB-DF2B-FBFD169F3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6" y="196161"/>
            <a:ext cx="2207729" cy="1334465"/>
          </a:xfrm>
          <a:blipFill dpi="0" rotWithShape="1">
            <a:blip r:embed="rId3">
              <a:alphaModFix amt="70000"/>
            </a:blip>
            <a:srcRect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GB" dirty="0"/>
              <a:t>Social</a:t>
            </a:r>
          </a:p>
        </p:txBody>
      </p:sp>
      <p:pic>
        <p:nvPicPr>
          <p:cNvPr id="12" name="Picture 11" descr="A picture containing meal, cluttered&#10;&#10;Description automatically generated">
            <a:extLst>
              <a:ext uri="{FF2B5EF4-FFF2-40B4-BE49-F238E27FC236}">
                <a16:creationId xmlns:a16="http://schemas.microsoft.com/office/drawing/2014/main" id="{BFBF1A0D-25A1-4DCA-FB9E-D6AB584AD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25" y="1709530"/>
            <a:ext cx="4011258" cy="4952309"/>
          </a:xfrm>
          <a:prstGeom prst="rect">
            <a:avLst/>
          </a:prstGeom>
        </p:spPr>
      </p:pic>
      <p:pic>
        <p:nvPicPr>
          <p:cNvPr id="14" name="Picture 13" descr="A group of people cooking&#10;&#10;Description automatically generated with medium confidence">
            <a:extLst>
              <a:ext uri="{FF2B5EF4-FFF2-40B4-BE49-F238E27FC236}">
                <a16:creationId xmlns:a16="http://schemas.microsoft.com/office/drawing/2014/main" id="{6D5DD92D-5BFC-C9DD-FD46-EEF80C7F0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61" y="3296975"/>
            <a:ext cx="2475789" cy="3301051"/>
          </a:xfrm>
          <a:prstGeom prst="rect">
            <a:avLst/>
          </a:prstGeom>
        </p:spPr>
      </p:pic>
      <p:pic>
        <p:nvPicPr>
          <p:cNvPr id="16" name="Picture 15" descr="A picture containing person, indoor, people&#10;&#10;Description automatically generated">
            <a:extLst>
              <a:ext uri="{FF2B5EF4-FFF2-40B4-BE49-F238E27FC236}">
                <a16:creationId xmlns:a16="http://schemas.microsoft.com/office/drawing/2014/main" id="{345D3A64-E6BA-365E-3305-DCA09714F5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62" y="196161"/>
            <a:ext cx="3649066" cy="2736799"/>
          </a:xfrm>
          <a:prstGeom prst="rect">
            <a:avLst/>
          </a:prstGeom>
        </p:spPr>
      </p:pic>
      <p:pic>
        <p:nvPicPr>
          <p:cNvPr id="18" name="Picture 17" descr="A screenshot of a dog lying in the grass&#10;&#10;Description automatically generated with medium confidence">
            <a:extLst>
              <a:ext uri="{FF2B5EF4-FFF2-40B4-BE49-F238E27FC236}">
                <a16:creationId xmlns:a16="http://schemas.microsoft.com/office/drawing/2014/main" id="{ED30AD4A-7614-8303-4D93-8E89ED5B4E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r="7039" b="7037"/>
          <a:stretch/>
        </p:blipFill>
        <p:spPr>
          <a:xfrm>
            <a:off x="9201457" y="222603"/>
            <a:ext cx="2508093" cy="35887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6B14BB-A42F-C049-CD13-D188E0CFF6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4410" y="3061930"/>
            <a:ext cx="4802763" cy="359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51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39D9D-7BFA-37FB-DF2B-FBFD169F3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2343151" cy="996950"/>
          </a:xfrm>
          <a:blipFill dpi="0" rotWithShape="1">
            <a:blip r:embed="rId3">
              <a:alphaModFix amt="70000"/>
            </a:blip>
            <a:srcRect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GB" dirty="0"/>
              <a:t>Financial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86DEA3-3396-A41D-682C-628ACD3CA8C3}"/>
              </a:ext>
            </a:extLst>
          </p:cNvPr>
          <p:cNvSpPr txBox="1"/>
          <p:nvPr/>
        </p:nvSpPr>
        <p:spPr>
          <a:xfrm>
            <a:off x="6949441" y="1961082"/>
            <a:ext cx="46895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indoor, container&#10;&#10;Description automatically generated">
            <a:extLst>
              <a:ext uri="{FF2B5EF4-FFF2-40B4-BE49-F238E27FC236}">
                <a16:creationId xmlns:a16="http://schemas.microsoft.com/office/drawing/2014/main" id="{BBBF062D-8AD5-1197-1136-68288B3B9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02" y="2364509"/>
            <a:ext cx="5607241" cy="4205431"/>
          </a:xfrm>
          <a:prstGeom prst="rect">
            <a:avLst/>
          </a:prstGeom>
        </p:spPr>
      </p:pic>
      <p:pic>
        <p:nvPicPr>
          <p:cNvPr id="13" name="Picture 12" descr="A large group of sheep&#10;&#10;Description automatically generated with medium confidence">
            <a:extLst>
              <a:ext uri="{FF2B5EF4-FFF2-40B4-BE49-F238E27FC236}">
                <a16:creationId xmlns:a16="http://schemas.microsoft.com/office/drawing/2014/main" id="{279EC0EE-A729-56C3-37E2-2A7A807F7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2" y="804970"/>
            <a:ext cx="6134100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71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39D9D-7BFA-37FB-DF2B-FBFD169F3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2394528" cy="996950"/>
          </a:xfrm>
          <a:blipFill dpi="0" rotWithShape="1">
            <a:blip r:embed="rId3">
              <a:alphaModFix amt="70000"/>
            </a:blip>
            <a:srcRect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GB" dirty="0"/>
              <a:t>Financial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86DEA3-3396-A41D-682C-628ACD3CA8C3}"/>
              </a:ext>
            </a:extLst>
          </p:cNvPr>
          <p:cNvSpPr txBox="1"/>
          <p:nvPr/>
        </p:nvSpPr>
        <p:spPr>
          <a:xfrm>
            <a:off x="6949441" y="1961082"/>
            <a:ext cx="46895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1A413C1-FC77-E899-EB31-DF9480286C62}"/>
              </a:ext>
            </a:extLst>
          </p:cNvPr>
          <p:cNvGraphicFramePr>
            <a:graphicFrameLocks noGrp="1"/>
          </p:cNvGraphicFramePr>
          <p:nvPr/>
        </p:nvGraphicFramePr>
        <p:xfrm>
          <a:off x="695325" y="2064314"/>
          <a:ext cx="10839450" cy="3611138"/>
        </p:xfrm>
        <a:graphic>
          <a:graphicData uri="http://schemas.openxmlformats.org/drawingml/2006/table">
            <a:tbl>
              <a:tblPr/>
              <a:tblGrid>
                <a:gridCol w="3686175">
                  <a:extLst>
                    <a:ext uri="{9D8B030D-6E8A-4147-A177-3AD203B41FA5}">
                      <a16:colId xmlns:a16="http://schemas.microsoft.com/office/drawing/2014/main" val="3575819017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3287805017"/>
                    </a:ext>
                  </a:extLst>
                </a:gridCol>
                <a:gridCol w="3533775">
                  <a:extLst>
                    <a:ext uri="{9D8B030D-6E8A-4147-A177-3AD203B41FA5}">
                      <a16:colId xmlns:a16="http://schemas.microsoft.com/office/drawing/2014/main" val="3756663823"/>
                    </a:ext>
                  </a:extLst>
                </a:gridCol>
              </a:tblGrid>
              <a:tr h="948851">
                <a:tc>
                  <a:txBody>
                    <a:bodyPr/>
                    <a:lstStyle/>
                    <a:p>
                      <a:pPr algn="ctr" fontAlgn="b"/>
                      <a:r>
                        <a:rPr lang="en-GB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Commodity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HSBC 2023 projected production cost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 price January 2023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3896737"/>
                  </a:ext>
                </a:extLst>
              </a:tr>
              <a:tr h="837122">
                <a:tc>
                  <a:txBody>
                    <a:bodyPr/>
                    <a:lstStyle/>
                    <a:p>
                      <a:pPr algn="ctr" fontAlgn="b"/>
                      <a:r>
                        <a:rPr lang="en-GB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 Wheat (tonne)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5832444"/>
                  </a:ext>
                </a:extLst>
              </a:tr>
              <a:tr h="855921">
                <a:tc>
                  <a:txBody>
                    <a:bodyPr/>
                    <a:lstStyle/>
                    <a:p>
                      <a:pPr algn="ctr" fontAlgn="b"/>
                      <a:r>
                        <a:rPr lang="en-GB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 (kg)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£2.24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£2.40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7300240"/>
                  </a:ext>
                </a:extLst>
              </a:tr>
              <a:tr h="935115">
                <a:tc>
                  <a:txBody>
                    <a:bodyPr/>
                    <a:lstStyle/>
                    <a:p>
                      <a:pPr algn="ctr" fontAlgn="b"/>
                      <a:r>
                        <a:rPr lang="en-GB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Beef (kg)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£2.58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£2.60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1660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7132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890298-8974-917B-29A9-757D41F19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7" b="4722"/>
          <a:stretch/>
        </p:blipFill>
        <p:spPr>
          <a:xfrm>
            <a:off x="0" y="0"/>
            <a:ext cx="12077700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20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39D9D-7BFA-37FB-DF2B-FBFD169F3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91191" cy="1325563"/>
          </a:xfrm>
          <a:blipFill dpi="0" rotWithShape="1">
            <a:blip r:embed="rId3">
              <a:alphaModFix amt="70000"/>
            </a:blip>
            <a:srcRect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GB" sz="4800" b="1" dirty="0"/>
              <a:t>Broughton Ground’s SWOT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FFC7D-4AFA-8933-DCB0-8B91A2CCB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10876" cy="4351338"/>
          </a:xfrm>
          <a:blipFill>
            <a:blip r:embed="rId3">
              <a:alphaModFix amt="70000"/>
            </a:blip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en-GB" sz="4000" dirty="0"/>
              <a:t>Strengths are habitats, spreading risk, keeping nutrients in the system, family labour, social offer</a:t>
            </a:r>
          </a:p>
          <a:p>
            <a:r>
              <a:rPr lang="en-GB" sz="4000" dirty="0"/>
              <a:t>Weakness is finding the off switch!</a:t>
            </a:r>
          </a:p>
          <a:p>
            <a:r>
              <a:rPr lang="en-GB" sz="4000" dirty="0"/>
              <a:t>Opportunity is getting closer to consumers</a:t>
            </a:r>
          </a:p>
          <a:p>
            <a:r>
              <a:rPr lang="en-GB" sz="4000" dirty="0"/>
              <a:t>Threats are over simplification of environmental issues, price volatility, removal of safety net</a:t>
            </a:r>
          </a:p>
        </p:txBody>
      </p:sp>
    </p:spTree>
    <p:extLst>
      <p:ext uri="{BB962C8B-B14F-4D97-AF65-F5344CB8AC3E}">
        <p14:creationId xmlns:p14="http://schemas.microsoft.com/office/powerpoint/2010/main" val="1754616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A2125-AF34-61AC-84A9-44EB56C2C8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What we will be covering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F0E1A3-1CDC-0689-30E0-CAA6F33FC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4" y="2360077"/>
            <a:ext cx="9720000" cy="360000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2631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James' mixed farming system and his sustainable farming practices.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2631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three pillars of sustainability and the importance of them when producing food.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2631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Seasonal activities that take place on James’ farm.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2631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Links to </a:t>
            </a:r>
            <a:r>
              <a:rPr lang="en-GB" sz="2000" b="0" i="1" dirty="0">
                <a:solidFill>
                  <a:srgbClr val="2631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 – a fact of life</a:t>
            </a:r>
            <a:r>
              <a:rPr lang="en-GB" sz="2000" b="0" i="0" dirty="0">
                <a:solidFill>
                  <a:srgbClr val="2631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resources about where food comes from.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2B15BF-1A59-FC04-014B-0E5869FB9107}"/>
              </a:ext>
            </a:extLst>
          </p:cNvPr>
          <p:cNvSpPr txBox="1"/>
          <p:nvPr/>
        </p:nvSpPr>
        <p:spPr>
          <a:xfrm>
            <a:off x="347408" y="5483023"/>
            <a:ext cx="7897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i="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Sustainability and climate change: a strategy for the education and children’s services systems</a:t>
            </a:r>
            <a:endParaRPr lang="en-GB" sz="1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400" b="0" i="0" dirty="0">
                <a:solidFill>
                  <a:srgbClr val="263143"/>
                </a:solidFill>
                <a:effectLst/>
                <a:latin typeface="Roboto" panose="02000000000000000000" pitchFamily="2" charset="0"/>
              </a:rPr>
              <a:t>Food and nutrition, particularly at GCSE level, has been identified as providing opportunities for pupils to be taught about the environment and sustainability in context.</a:t>
            </a:r>
            <a:endParaRPr lang="en-GB" sz="1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270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1F683-B8D8-E4C3-9853-288C820BDD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i="1" dirty="0"/>
              <a:t>Food – a fact of life </a:t>
            </a:r>
            <a:r>
              <a:rPr lang="en-GB" dirty="0"/>
              <a:t>resources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A9124A-B81F-7CE9-AA58-581640052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7" y="2319502"/>
            <a:ext cx="5516004" cy="3600000"/>
          </a:xfrm>
        </p:spPr>
        <p:txBody>
          <a:bodyPr/>
          <a:lstStyle/>
          <a:p>
            <a:r>
              <a:rPr lang="en-GB" dirty="0">
                <a:hlinkClick r:id="rId2"/>
              </a:rPr>
              <a:t>Knowledge organisers</a:t>
            </a:r>
            <a:endParaRPr lang="en-GB" dirty="0"/>
          </a:p>
          <a:p>
            <a:r>
              <a:rPr lang="en-GB" dirty="0"/>
              <a:t>Where food comes from resources </a:t>
            </a:r>
          </a:p>
          <a:p>
            <a:r>
              <a:rPr lang="en-GB" dirty="0"/>
              <a:t>Food commodities resources, including growing and food production videos</a:t>
            </a:r>
          </a:p>
          <a:p>
            <a:r>
              <a:rPr lang="en-GB" dirty="0"/>
              <a:t> Challenge activities: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hlinkClick r:id="rId3"/>
              </a:rPr>
              <a:t>Grow the seasons </a:t>
            </a:r>
            <a:r>
              <a:rPr lang="en-GB" dirty="0"/>
              <a:t>– 5-7 years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hlinkClick r:id="rId4"/>
              </a:rPr>
              <a:t>Life on a farm </a:t>
            </a:r>
            <a:r>
              <a:rPr lang="en-GB" dirty="0"/>
              <a:t>– 7-11 years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hlinkClick r:id="rId5"/>
              </a:rPr>
              <a:t>Eat your way round the UK </a:t>
            </a:r>
            <a:r>
              <a:rPr lang="en-GB" dirty="0"/>
              <a:t>– 11-14 years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hlinkClick r:id="rId6"/>
              </a:rPr>
              <a:t>Journey of your meal </a:t>
            </a:r>
            <a:r>
              <a:rPr lang="en-GB" dirty="0"/>
              <a:t>– 14-16 years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hlinkClick r:id="rId7"/>
              </a:rPr>
              <a:t>Posters 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080F3-5CAC-B577-81AB-023A8845ED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9946" y="1688384"/>
            <a:ext cx="3136049" cy="2214633"/>
          </a:xfrm>
          <a:prstGeom prst="rect">
            <a:avLst/>
          </a:prstGeom>
          <a:ln w="25400">
            <a:solidFill>
              <a:srgbClr val="C33D86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AFD35F-461C-CB48-B3A1-BCD5CC5508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7962" y="3477390"/>
            <a:ext cx="3136049" cy="2193626"/>
          </a:xfrm>
          <a:prstGeom prst="rect">
            <a:avLst/>
          </a:prstGeom>
          <a:ln w="25400">
            <a:solidFill>
              <a:srgbClr val="C33D86"/>
            </a:solidFill>
          </a:ln>
        </p:spPr>
      </p:pic>
      <p:pic>
        <p:nvPicPr>
          <p:cNvPr id="10" name="Picture 9" descr="A child's face on a green and white background&#10;&#10;Description automatically generated">
            <a:extLst>
              <a:ext uri="{FF2B5EF4-FFF2-40B4-BE49-F238E27FC236}">
                <a16:creationId xmlns:a16="http://schemas.microsoft.com/office/drawing/2014/main" id="{6AC15EF6-C970-7BAF-5B08-FAB01DBC33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6208017" y="2961865"/>
            <a:ext cx="2059790" cy="1428115"/>
          </a:xfrm>
          <a:prstGeom prst="rect">
            <a:avLst/>
          </a:prstGeom>
          <a:ln w="25400">
            <a:solidFill>
              <a:srgbClr val="C33D86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2265F1-7DF9-3D16-C697-FC0638A319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00170" y="4910587"/>
            <a:ext cx="2151800" cy="1520857"/>
          </a:xfrm>
          <a:prstGeom prst="rect">
            <a:avLst/>
          </a:prstGeom>
          <a:ln w="25400">
            <a:solidFill>
              <a:srgbClr val="C33D86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470FF7-BA3A-0086-DD16-6880FA810891}"/>
              </a:ext>
            </a:extLst>
          </p:cNvPr>
          <p:cNvSpPr txBox="1"/>
          <p:nvPr/>
        </p:nvSpPr>
        <p:spPr>
          <a:xfrm>
            <a:off x="673240" y="6350558"/>
            <a:ext cx="38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/>
              </a:rPr>
              <a:t>www.foodafactoflife.org.uk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3338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F42C4-4D56-925F-F5E2-EF24BA219E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Webinar recording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2857E3-9065-4F41-5742-EA8037B32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407181" cy="2723110"/>
          </a:xfrm>
        </p:spPr>
        <p:txBody>
          <a:bodyPr/>
          <a:lstStyle/>
          <a:p>
            <a:pPr marL="0" indent="0">
              <a:buNone/>
            </a:pPr>
            <a:r>
              <a:rPr lang="en-GB" sz="2000" b="0" dirty="0">
                <a:solidFill>
                  <a:srgbClr val="2631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Today’s webinar is the second in a series of webinars to enhance teaching and learning about where food comes from. </a:t>
            </a:r>
          </a:p>
          <a:p>
            <a:pPr marL="0" indent="0">
              <a:buNone/>
            </a:pPr>
            <a:r>
              <a:rPr lang="en-GB" sz="2000" b="0" dirty="0">
                <a:solidFill>
                  <a:srgbClr val="2631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first webinar took place on Wednesday 28 February and focused on Bringing where food comes from to life in primary and secondary schools. A recording of the webinar can be found in the </a:t>
            </a:r>
            <a:r>
              <a:rPr lang="en-GB" sz="2000" b="0" u="none" strike="noStrike" dirty="0">
                <a:solidFill>
                  <a:srgbClr val="007B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FFL professional development area</a:t>
            </a:r>
            <a:r>
              <a:rPr lang="en-GB" sz="2000" b="0" dirty="0">
                <a:solidFill>
                  <a:srgbClr val="2631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5" name="Picture 4" descr="A person pointing at a dog&#10;&#10;Description automatically generated">
            <a:extLst>
              <a:ext uri="{FF2B5EF4-FFF2-40B4-BE49-F238E27FC236}">
                <a16:creationId xmlns:a16="http://schemas.microsoft.com/office/drawing/2014/main" id="{A80C67AF-09F2-AB47-F725-AABB6F416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125293" y="2378188"/>
            <a:ext cx="3635115" cy="2726336"/>
          </a:xfrm>
          <a:prstGeom prst="rect">
            <a:avLst/>
          </a:prstGeom>
          <a:ln w="25400">
            <a:solidFill>
              <a:srgbClr val="F33DA5"/>
            </a:solidFill>
          </a:ln>
        </p:spPr>
      </p:pic>
    </p:spTree>
    <p:extLst>
      <p:ext uri="{BB962C8B-B14F-4D97-AF65-F5344CB8AC3E}">
        <p14:creationId xmlns:p14="http://schemas.microsoft.com/office/powerpoint/2010/main" val="2986758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273" y="1436163"/>
            <a:ext cx="9720000" cy="720000"/>
          </a:xfrm>
        </p:spPr>
        <p:txBody>
          <a:bodyPr/>
          <a:lstStyle/>
          <a:p>
            <a:r>
              <a:rPr lang="en-US" sz="3400"/>
              <a:t>More training…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1618" y="2156163"/>
            <a:ext cx="7261944" cy="466420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FREE</a:t>
            </a:r>
            <a:r>
              <a:rPr lang="en-US" dirty="0"/>
              <a:t> online modular courses: </a:t>
            </a:r>
          </a:p>
          <a:p>
            <a:r>
              <a:rPr lang="en-US" dirty="0"/>
              <a:t>Functional properties of food</a:t>
            </a:r>
          </a:p>
          <a:p>
            <a:r>
              <a:rPr lang="en-US" dirty="0"/>
              <a:t>Sensory science</a:t>
            </a:r>
          </a:p>
          <a:p>
            <a:r>
              <a:rPr lang="en-US" dirty="0"/>
              <a:t>Food spoilage, hygiene and safety </a:t>
            </a:r>
          </a:p>
          <a:p>
            <a:r>
              <a:rPr lang="en-US" dirty="0"/>
              <a:t>Teaching food and nutrition in primary schools (England, Northern Ireland, Scotland and Wales)</a:t>
            </a:r>
          </a:p>
          <a:p>
            <a:r>
              <a:rPr lang="en-US" dirty="0"/>
              <a:t>Characteristics of teaching food and nutrition education – primary, secondary and pupils with additional needs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1618" y="4905027"/>
            <a:ext cx="5832672" cy="646331"/>
          </a:xfrm>
          <a:prstGeom prst="rect">
            <a:avLst/>
          </a:prstGeom>
          <a:noFill/>
          <a:ln w="25400">
            <a:solidFill>
              <a:srgbClr val="F33DA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find out more and to book, go to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https://www.foodafactoflife.org.uk/training/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930F3D-F6A6-C2F6-F121-2362A0514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3562" y="2428570"/>
            <a:ext cx="3731288" cy="2019383"/>
          </a:xfrm>
          <a:prstGeom prst="rect">
            <a:avLst/>
          </a:prstGeom>
          <a:ln w="25400">
            <a:solidFill>
              <a:srgbClr val="F33DA5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4320CF-D1A7-5F79-F5DE-21D9C337972C}"/>
              </a:ext>
            </a:extLst>
          </p:cNvPr>
          <p:cNvSpPr txBox="1"/>
          <p:nvPr/>
        </p:nvSpPr>
        <p:spPr>
          <a:xfrm>
            <a:off x="9017140" y="4759491"/>
            <a:ext cx="2987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FFL webinar recordings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96A5BF-1C5C-19FB-32D7-3997FC7A72E8}"/>
              </a:ext>
            </a:extLst>
          </p:cNvPr>
          <p:cNvSpPr txBox="1"/>
          <p:nvPr/>
        </p:nvSpPr>
        <p:spPr>
          <a:xfrm>
            <a:off x="497810" y="5809693"/>
            <a:ext cx="82895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Further webinars and virtual practical workshops will be announced soon.  If there is a particular topic that we should focus on, let us know!</a:t>
            </a:r>
          </a:p>
        </p:txBody>
      </p:sp>
    </p:spTree>
    <p:extLst>
      <p:ext uri="{BB962C8B-B14F-4D97-AF65-F5344CB8AC3E}">
        <p14:creationId xmlns:p14="http://schemas.microsoft.com/office/powerpoint/2010/main" val="2056344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727" y="1337191"/>
            <a:ext cx="11232276" cy="720000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Keep up to date with our free resources and training </a:t>
            </a:r>
            <a:br>
              <a:rPr lang="en-GB"/>
            </a:b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048" y="2057191"/>
            <a:ext cx="6835386" cy="2267968"/>
          </a:xfrm>
        </p:spPr>
        <p:txBody>
          <a:bodyPr/>
          <a:lstStyle/>
          <a:p>
            <a:pPr marL="0" indent="0">
              <a:buNone/>
            </a:pPr>
            <a:r>
              <a:rPr lang="en-GB" sz="2000" b="1"/>
              <a:t>Education News </a:t>
            </a:r>
            <a:r>
              <a:rPr lang="en-GB" sz="2000"/>
              <a:t>(monthly email update)</a:t>
            </a:r>
          </a:p>
          <a:p>
            <a:pPr marL="0" indent="0">
              <a:buNone/>
            </a:pPr>
            <a:r>
              <a:rPr lang="en-GB" sz="2000"/>
              <a:t>Sign up on the homepage: </a:t>
            </a:r>
            <a:r>
              <a:rPr lang="en-GB" sz="2000">
                <a:hlinkClick r:id="rId2"/>
              </a:rPr>
              <a:t>www.foodafactoflife.org.uk</a:t>
            </a:r>
            <a:r>
              <a:rPr lang="en-GB" sz="2000"/>
              <a:t> </a:t>
            </a:r>
          </a:p>
          <a:p>
            <a:pPr marL="0" indent="0">
              <a:buNone/>
            </a:pPr>
            <a:endParaRPr lang="en-GB" sz="2000"/>
          </a:p>
          <a:p>
            <a:pPr marL="0" indent="0">
              <a:buNone/>
            </a:pPr>
            <a:r>
              <a:rPr lang="en-GB" sz="2000" b="1"/>
              <a:t>PPD newsletter </a:t>
            </a:r>
            <a:r>
              <a:rPr lang="en-GB" sz="2000"/>
              <a:t>(find out about upcoming FFL training)</a:t>
            </a:r>
          </a:p>
          <a:p>
            <a:pPr marL="0" indent="0">
              <a:buNone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https://www.foodafactoflife.org.uk/professional-development/</a:t>
            </a:r>
            <a:endParaRPr lang="en-GB" sz="2000"/>
          </a:p>
          <a:p>
            <a:pPr marL="0" indent="0">
              <a:buNone/>
            </a:pPr>
            <a:endParaRPr lang="en-GB" sz="2000"/>
          </a:p>
          <a:p>
            <a:pPr marL="0" indent="0">
              <a:buNone/>
            </a:pPr>
            <a:r>
              <a:rPr lang="en-GB" sz="2000" b="1"/>
              <a:t>Follow us on Twitter @Foodafactoflife </a:t>
            </a:r>
          </a:p>
          <a:p>
            <a:pPr marL="0" indent="0">
              <a:buNone/>
            </a:pPr>
            <a:r>
              <a:rPr lang="en-GB" sz="2000">
                <a:hlinkClick r:id="rId4"/>
              </a:rPr>
              <a:t>https://twitter.com/foodafactoflife</a:t>
            </a:r>
            <a:r>
              <a:rPr lang="en-GB" sz="2000"/>
              <a:t> </a:t>
            </a:r>
          </a:p>
          <a:p>
            <a:pPr marL="0" indent="0">
              <a:buNone/>
            </a:pPr>
            <a:endParaRPr lang="en-GB" sz="2000" b="1"/>
          </a:p>
          <a:p>
            <a:pPr marL="0" indent="0">
              <a:buNone/>
            </a:pPr>
            <a:r>
              <a:rPr lang="en-GB" sz="2000" b="1"/>
              <a:t>Keep in touch: </a:t>
            </a:r>
          </a:p>
          <a:p>
            <a:pPr marL="0" indent="0">
              <a:buNone/>
            </a:pPr>
            <a:r>
              <a:rPr lang="en-GB" sz="2000">
                <a:hlinkClick r:id="rId5"/>
              </a:rPr>
              <a:t>education@nutrition.org.uk</a:t>
            </a:r>
            <a:r>
              <a:rPr lang="en-GB" sz="2000"/>
              <a:t> </a:t>
            </a:r>
          </a:p>
          <a:p>
            <a:pPr marL="0" indent="0">
              <a:buNone/>
            </a:pPr>
            <a:endParaRPr lang="en-US" sz="2200" b="1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0DAD9A1-5187-46C5-AB84-2A7D0FEC4777}"/>
              </a:ext>
            </a:extLst>
          </p:cNvPr>
          <p:cNvSpPr txBox="1">
            <a:spLocks/>
          </p:cNvSpPr>
          <p:nvPr/>
        </p:nvSpPr>
        <p:spPr>
          <a:xfrm>
            <a:off x="750175" y="2691426"/>
            <a:ext cx="4452019" cy="3914363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GB" sz="2000"/>
          </a:p>
          <a:p>
            <a:pPr marL="0" indent="0">
              <a:buFont typeface="Arial" charset="0"/>
              <a:buNone/>
            </a:pPr>
            <a:endParaRPr lang="en-GB" sz="2000"/>
          </a:p>
          <a:p>
            <a:pPr marL="0" indent="0">
              <a:buFont typeface="Arial" charset="0"/>
              <a:buNone/>
            </a:pPr>
            <a:endParaRPr lang="en-US" sz="2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DCF56A-9D2E-4F23-8B3B-D0892A7A9C8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482" y="2057191"/>
            <a:ext cx="2126925" cy="3664031"/>
          </a:xfrm>
          <a:prstGeom prst="rect">
            <a:avLst/>
          </a:prstGeom>
          <a:ln w="25400">
            <a:solidFill>
              <a:srgbClr val="C33D86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2CEDD5-00CC-49DD-848E-B1476955464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2455" y="2278935"/>
            <a:ext cx="2313123" cy="2369672"/>
          </a:xfrm>
          <a:prstGeom prst="rect">
            <a:avLst/>
          </a:prstGeom>
          <a:ln w="25400">
            <a:solidFill>
              <a:srgbClr val="C33D86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9CA466-C3DC-EF7F-40AF-93917F51AE84}"/>
              </a:ext>
            </a:extLst>
          </p:cNvPr>
          <p:cNvSpPr txBox="1"/>
          <p:nvPr/>
        </p:nvSpPr>
        <p:spPr>
          <a:xfrm>
            <a:off x="4953000" y="5998029"/>
            <a:ext cx="481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BNF news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https://www.nutrition.org.uk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5479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3512" y="644580"/>
            <a:ext cx="9144000" cy="635491"/>
          </a:xfrm>
        </p:spPr>
        <p:txBody>
          <a:bodyPr/>
          <a:lstStyle/>
          <a:p>
            <a:r>
              <a:rPr lang="en-GB" sz="3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Sustainable farming in practice: the natural world and the importance of sustainability in context </a:t>
            </a:r>
            <a:endParaRPr lang="en-GB" sz="3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FE121F-A1A9-CAC0-992C-22032398AD4B}"/>
              </a:ext>
            </a:extLst>
          </p:cNvPr>
          <p:cNvSpPr txBox="1"/>
          <p:nvPr/>
        </p:nvSpPr>
        <p:spPr>
          <a:xfrm>
            <a:off x="4082143" y="4844143"/>
            <a:ext cx="6052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hlinkClick r:id="rId2"/>
              </a:rPr>
              <a:t>education@nutrition.org.uk</a:t>
            </a:r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0642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9BF61-A783-E652-A4A5-E8524FF62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1" y="5972175"/>
            <a:ext cx="3752850" cy="50482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2800" b="1" dirty="0"/>
              <a:t>Broughton Grounds Farm</a:t>
            </a:r>
          </a:p>
        </p:txBody>
      </p:sp>
    </p:spTree>
    <p:extLst>
      <p:ext uri="{BB962C8B-B14F-4D97-AF65-F5344CB8AC3E}">
        <p14:creationId xmlns:p14="http://schemas.microsoft.com/office/powerpoint/2010/main" val="2246283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9C7AE4-9989-030D-3CE3-1AD77378B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651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Mixed livestock and arable production systems – what does sustainability look like in practice?</a:t>
            </a:r>
          </a:p>
        </p:txBody>
      </p:sp>
      <p:pic>
        <p:nvPicPr>
          <p:cNvPr id="7" name="Picture 6" descr="A group of sheep grazing in a field&#10;&#10;Description automatically generated with medium confidence">
            <a:extLst>
              <a:ext uri="{FF2B5EF4-FFF2-40B4-BE49-F238E27FC236}">
                <a16:creationId xmlns:a16="http://schemas.microsoft.com/office/drawing/2014/main" id="{2D701670-F9DA-3D31-E236-349906ED7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6" y="0"/>
            <a:ext cx="3198377" cy="2120900"/>
          </a:xfrm>
          <a:prstGeom prst="rect">
            <a:avLst/>
          </a:prstGeom>
        </p:spPr>
      </p:pic>
      <p:pic>
        <p:nvPicPr>
          <p:cNvPr id="9" name="Picture 8" descr="A couple of sheep standing in a field&#10;&#10;Description automatically generated with low confidence">
            <a:extLst>
              <a:ext uri="{FF2B5EF4-FFF2-40B4-BE49-F238E27FC236}">
                <a16:creationId xmlns:a16="http://schemas.microsoft.com/office/drawing/2014/main" id="{869E4648-E632-8409-4A07-9A76329E1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092" y="4557273"/>
            <a:ext cx="2875908" cy="2300727"/>
          </a:xfrm>
          <a:prstGeom prst="rect">
            <a:avLst/>
          </a:prstGeom>
        </p:spPr>
      </p:pic>
      <p:pic>
        <p:nvPicPr>
          <p:cNvPr id="13" name="Picture 12" descr="A tractor in a field&#10;&#10;Description automatically generated with low confidence">
            <a:extLst>
              <a:ext uri="{FF2B5EF4-FFF2-40B4-BE49-F238E27FC236}">
                <a16:creationId xmlns:a16="http://schemas.microsoft.com/office/drawing/2014/main" id="{2CD63B78-7853-3D7E-A8B4-53C2BA33FE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239" y="0"/>
            <a:ext cx="2875908" cy="2112901"/>
          </a:xfrm>
          <a:prstGeom prst="rect">
            <a:avLst/>
          </a:prstGeom>
        </p:spPr>
      </p:pic>
      <p:pic>
        <p:nvPicPr>
          <p:cNvPr id="15" name="Picture 14" descr="A field of yellow flowers&#10;&#10;Description automatically generated">
            <a:extLst>
              <a:ext uri="{FF2B5EF4-FFF2-40B4-BE49-F238E27FC236}">
                <a16:creationId xmlns:a16="http://schemas.microsoft.com/office/drawing/2014/main" id="{0489B55B-2DE2-785B-30A4-B640BB2B26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86" y="0"/>
            <a:ext cx="2827867" cy="2120900"/>
          </a:xfrm>
          <a:prstGeom prst="rect">
            <a:avLst/>
          </a:prstGeom>
        </p:spPr>
      </p:pic>
      <p:pic>
        <p:nvPicPr>
          <p:cNvPr id="17" name="Picture 16" descr="A field of yellow flowers&#10;&#10;Description automatically generated with medium confidence">
            <a:extLst>
              <a:ext uri="{FF2B5EF4-FFF2-40B4-BE49-F238E27FC236}">
                <a16:creationId xmlns:a16="http://schemas.microsoft.com/office/drawing/2014/main" id="{058BF669-D97B-F304-83AA-D760304FF8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7273"/>
            <a:ext cx="3067636" cy="2300727"/>
          </a:xfrm>
          <a:prstGeom prst="rect">
            <a:avLst/>
          </a:prstGeom>
        </p:spPr>
      </p:pic>
      <p:pic>
        <p:nvPicPr>
          <p:cNvPr id="19" name="Picture 18" descr="A picture containing ground, outdoor, person, sky&#10;&#10;Description automatically generated">
            <a:extLst>
              <a:ext uri="{FF2B5EF4-FFF2-40B4-BE49-F238E27FC236}">
                <a16:creationId xmlns:a16="http://schemas.microsoft.com/office/drawing/2014/main" id="{20F41239-8072-05C1-E18B-239A02F27E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440" y="4557273"/>
            <a:ext cx="3000760" cy="2300727"/>
          </a:xfrm>
          <a:prstGeom prst="rect">
            <a:avLst/>
          </a:prstGeom>
        </p:spPr>
      </p:pic>
      <p:pic>
        <p:nvPicPr>
          <p:cNvPr id="21" name="Picture 20" descr="A baby pig lying in the grass&#10;&#10;Description automatically generated with low confidence">
            <a:extLst>
              <a:ext uri="{FF2B5EF4-FFF2-40B4-BE49-F238E27FC236}">
                <a16:creationId xmlns:a16="http://schemas.microsoft.com/office/drawing/2014/main" id="{36CD5530-9C88-EF28-CD24-414448114A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85" y="4557272"/>
            <a:ext cx="2947751" cy="2300727"/>
          </a:xfrm>
          <a:prstGeom prst="rect">
            <a:avLst/>
          </a:prstGeom>
        </p:spPr>
      </p:pic>
      <p:pic>
        <p:nvPicPr>
          <p:cNvPr id="3" name="Picture 2" descr="A person pointing at a dog&#10;&#10;Description automatically generated">
            <a:extLst>
              <a:ext uri="{FF2B5EF4-FFF2-40B4-BE49-F238E27FC236}">
                <a16:creationId xmlns:a16="http://schemas.microsoft.com/office/drawing/2014/main" id="{12D532AC-D98C-22C0-0461-C3A1AF1229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6631" y="-292403"/>
            <a:ext cx="2112901" cy="269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4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39D9D-7BFA-37FB-DF2B-FBFD169F3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91191" cy="1325563"/>
          </a:xfrm>
          <a:blipFill dpi="0" rotWithShape="1">
            <a:blip r:embed="rId3">
              <a:alphaModFix amt="70000"/>
            </a:blip>
            <a:srcRect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GB" b="1" dirty="0"/>
              <a:t>Broughton Grounds Farm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FFC7D-4AFA-8933-DCB0-8B91A2CCB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10691191" cy="4351338"/>
          </a:xfrm>
          <a:blipFill>
            <a:blip r:embed="rId3">
              <a:alphaModFix amt="70000"/>
            </a:blip>
            <a:tile tx="0" ty="0" sx="100000" sy="100000" flip="none" algn="tl"/>
          </a:blipFill>
        </p:spPr>
        <p:txBody>
          <a:bodyPr>
            <a:normAutofit lnSpcReduction="10000"/>
          </a:bodyPr>
          <a:lstStyle/>
          <a:p>
            <a:r>
              <a:rPr lang="en-GB" sz="3700" dirty="0"/>
              <a:t>400 acre / 162 ha tenanted farm, risk-averse, see our role as stewards.</a:t>
            </a:r>
          </a:p>
          <a:p>
            <a:r>
              <a:rPr lang="en-GB" sz="3700" dirty="0"/>
              <a:t>Arable land in 6 </a:t>
            </a:r>
            <a:r>
              <a:rPr lang="en-GB" sz="3700" dirty="0" err="1"/>
              <a:t>yr</a:t>
            </a:r>
            <a:r>
              <a:rPr lang="en-GB" sz="3700" dirty="0"/>
              <a:t> rotation (wheat, barley, turnips, clover).</a:t>
            </a:r>
          </a:p>
          <a:p>
            <a:r>
              <a:rPr lang="en-GB" sz="3700" dirty="0"/>
              <a:t>500 ewes, 90 cattle, 400 hens and about two million bees!</a:t>
            </a:r>
          </a:p>
          <a:p>
            <a:r>
              <a:rPr lang="en-GB" sz="3700" dirty="0"/>
              <a:t>One integrated system, not isolated enterprises.</a:t>
            </a:r>
          </a:p>
          <a:p>
            <a:r>
              <a:rPr lang="en-GB" sz="3700" dirty="0"/>
              <a:t>Varied habitats which we strive to protect / enhance.</a:t>
            </a:r>
          </a:p>
          <a:p>
            <a:pPr marL="0" indent="0">
              <a:buNone/>
            </a:pPr>
            <a:endParaRPr lang="en-GB" sz="3400" dirty="0"/>
          </a:p>
        </p:txBody>
      </p:sp>
    </p:spTree>
    <p:extLst>
      <p:ext uri="{BB962C8B-B14F-4D97-AF65-F5344CB8AC3E}">
        <p14:creationId xmlns:p14="http://schemas.microsoft.com/office/powerpoint/2010/main" val="4138824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39D9D-7BFA-37FB-DF2B-FBFD169F3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91191" cy="1325563"/>
          </a:xfrm>
          <a:blipFill dpi="0" rotWithShape="1">
            <a:blip r:embed="rId3">
              <a:alphaModFix amt="70000"/>
            </a:blip>
            <a:srcRect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GB" sz="4800" b="1" dirty="0"/>
              <a:t>What makes a farming system sustainable?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FFC7D-4AFA-8933-DCB0-8B91A2CCB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91191" cy="4351338"/>
          </a:xfrm>
          <a:blipFill>
            <a:blip r:embed="rId3">
              <a:alphaModFix amt="70000"/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GB" sz="4400" dirty="0"/>
              <a:t>Resilience i.e. system’s ability to withstand challenges.</a:t>
            </a:r>
          </a:p>
          <a:p>
            <a:r>
              <a:rPr lang="en-GB" sz="4400" dirty="0"/>
              <a:t>Mixed system can build resilience. </a:t>
            </a:r>
          </a:p>
          <a:p>
            <a:r>
              <a:rPr lang="en-GB" sz="4400" dirty="0"/>
              <a:t>Environmental, social and financial pillars.</a:t>
            </a:r>
          </a:p>
          <a:p>
            <a:r>
              <a:rPr lang="en-GB" sz="4400" dirty="0"/>
              <a:t>Each has challenges at the moment!</a:t>
            </a:r>
          </a:p>
        </p:txBody>
      </p:sp>
    </p:spTree>
    <p:extLst>
      <p:ext uri="{BB962C8B-B14F-4D97-AF65-F5344CB8AC3E}">
        <p14:creationId xmlns:p14="http://schemas.microsoft.com/office/powerpoint/2010/main" val="3044762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463961-94A5-B427-D770-3669DCFDF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2016387"/>
            <a:ext cx="3657600" cy="29270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07C226-EEDF-3CD7-5F5D-5CA8CE01B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651" y="2594827"/>
            <a:ext cx="6740411" cy="17702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D6D4C9-10E6-0BED-52FB-1E216F0AF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912" y="141404"/>
            <a:ext cx="6100563" cy="16162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F655AB-0636-B73B-6037-31650CA63C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3120" b="61870"/>
          <a:stretch/>
        </p:blipFill>
        <p:spPr>
          <a:xfrm>
            <a:off x="6745833" y="754233"/>
            <a:ext cx="5387562" cy="12935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EC90E1-A8CD-0225-524C-B667F93B36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339" t="9581" r="6799" b="70836"/>
          <a:stretch/>
        </p:blipFill>
        <p:spPr>
          <a:xfrm>
            <a:off x="1598530" y="5153025"/>
            <a:ext cx="10294607" cy="141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63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9C7AE4-9989-030D-3CE3-1AD77378B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26" y="2651125"/>
            <a:ext cx="11042374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Spring … lambing, planting and feeding cereals, swallows return, school visits and open day, shearing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9236B-57C5-6371-6245-EE9B7B597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2128" y="18015"/>
            <a:ext cx="3389872" cy="23468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B97FA0-A22F-16E1-95AB-59AB3BA55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489" y="18015"/>
            <a:ext cx="2785216" cy="23468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80DC5-33EC-090B-13CC-E7B21F6CF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882" y="27146"/>
            <a:ext cx="2861069" cy="2328543"/>
          </a:xfrm>
          <a:prstGeom prst="rect">
            <a:avLst/>
          </a:prstGeom>
        </p:spPr>
      </p:pic>
      <p:pic>
        <p:nvPicPr>
          <p:cNvPr id="8" name="Picture 7" descr="A group of people sitting on the ground with a dog&#10;&#10;Description automatically generated with low confidence">
            <a:extLst>
              <a:ext uri="{FF2B5EF4-FFF2-40B4-BE49-F238E27FC236}">
                <a16:creationId xmlns:a16="http://schemas.microsoft.com/office/drawing/2014/main" id="{439272B9-7433-1068-A746-3DF4E0A32C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16"/>
            <a:ext cx="2990975" cy="23659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0F814F-3B46-2919-205D-160FDC372F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479" y="4369760"/>
            <a:ext cx="2434387" cy="2373427"/>
          </a:xfrm>
          <a:prstGeom prst="rect">
            <a:avLst/>
          </a:prstGeom>
        </p:spPr>
      </p:pic>
      <p:pic>
        <p:nvPicPr>
          <p:cNvPr id="14" name="Picture 13" descr="A close-up of a person's feet&#10;&#10;Description automatically generated with low confidence">
            <a:extLst>
              <a:ext uri="{FF2B5EF4-FFF2-40B4-BE49-F238E27FC236}">
                <a16:creationId xmlns:a16="http://schemas.microsoft.com/office/drawing/2014/main" id="{DE7D3498-384C-17D8-A55B-3443C32A03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068" y="4344818"/>
            <a:ext cx="3389872" cy="2433503"/>
          </a:xfrm>
          <a:prstGeom prst="rect">
            <a:avLst/>
          </a:prstGeom>
        </p:spPr>
      </p:pic>
      <p:pic>
        <p:nvPicPr>
          <p:cNvPr id="9" name="Picture 8" descr="A couple of sheep standing in a field&#10;&#10;Description automatically generated with low confidence">
            <a:extLst>
              <a:ext uri="{FF2B5EF4-FFF2-40B4-BE49-F238E27FC236}">
                <a16:creationId xmlns:a16="http://schemas.microsoft.com/office/drawing/2014/main" id="{2728FC89-0EB9-244B-E8B3-31CAD5DF4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83" y="4355516"/>
            <a:ext cx="3002395" cy="24019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A39568-BBB4-A799-B147-34D45A4503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0" y="4353668"/>
            <a:ext cx="3028860" cy="24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6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9C7AE4-9989-030D-3CE3-1AD77378B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25" y="2651125"/>
            <a:ext cx="11585299" cy="1325563"/>
          </a:xfrm>
        </p:spPr>
        <p:txBody>
          <a:bodyPr>
            <a:normAutofit/>
          </a:bodyPr>
          <a:lstStyle/>
          <a:p>
            <a:r>
              <a:rPr lang="en-GB" dirty="0"/>
              <a:t>Summer … hay-making, shepherding, bee-keeping, harvest, hoping for just the right amount of rain!</a:t>
            </a:r>
          </a:p>
        </p:txBody>
      </p:sp>
      <p:pic>
        <p:nvPicPr>
          <p:cNvPr id="9" name="Picture 8" descr="A picture containing grass, outdoor, sky, outdoor object&#10;&#10;Description automatically generated">
            <a:extLst>
              <a:ext uri="{FF2B5EF4-FFF2-40B4-BE49-F238E27FC236}">
                <a16:creationId xmlns:a16="http://schemas.microsoft.com/office/drawing/2014/main" id="{FED9DC1F-D3E0-AB3F-F3E6-ED72AA28B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9" y="52847"/>
            <a:ext cx="2920049" cy="2406216"/>
          </a:xfrm>
          <a:prstGeom prst="rect">
            <a:avLst/>
          </a:prstGeom>
        </p:spPr>
      </p:pic>
      <p:pic>
        <p:nvPicPr>
          <p:cNvPr id="15" name="Picture 14" descr="A field of yellow flowers&#10;&#10;Description automatically generated">
            <a:extLst>
              <a:ext uri="{FF2B5EF4-FFF2-40B4-BE49-F238E27FC236}">
                <a16:creationId xmlns:a16="http://schemas.microsoft.com/office/drawing/2014/main" id="{209AEB7C-C93B-2230-18EA-16546ADFD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736" y="59862"/>
            <a:ext cx="3777646" cy="2399199"/>
          </a:xfrm>
          <a:prstGeom prst="rect">
            <a:avLst/>
          </a:prstGeom>
        </p:spPr>
      </p:pic>
      <p:pic>
        <p:nvPicPr>
          <p:cNvPr id="17" name="Picture 16" descr="A field of flowers&#10;&#10;Description automatically generated">
            <a:extLst>
              <a:ext uri="{FF2B5EF4-FFF2-40B4-BE49-F238E27FC236}">
                <a16:creationId xmlns:a16="http://schemas.microsoft.com/office/drawing/2014/main" id="{FDFF50F3-3D1D-C90E-6842-BBACDE10E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744" y="41990"/>
            <a:ext cx="3160195" cy="2417071"/>
          </a:xfrm>
          <a:prstGeom prst="rect">
            <a:avLst/>
          </a:prstGeom>
        </p:spPr>
      </p:pic>
      <p:pic>
        <p:nvPicPr>
          <p:cNvPr id="20" name="Picture 19" descr="A rabbit in the grass&#10;&#10;Description automatically generated with low confidence">
            <a:extLst>
              <a:ext uri="{FF2B5EF4-FFF2-40B4-BE49-F238E27FC236}">
                <a16:creationId xmlns:a16="http://schemas.microsoft.com/office/drawing/2014/main" id="{B829208E-AACD-A82E-2ABA-D206D771C7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0" y="4228208"/>
            <a:ext cx="3435927" cy="2576945"/>
          </a:xfrm>
          <a:prstGeom prst="rect">
            <a:avLst/>
          </a:prstGeom>
        </p:spPr>
      </p:pic>
      <p:pic>
        <p:nvPicPr>
          <p:cNvPr id="22" name="Picture 21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48ABC482-A1A9-A77E-A092-12F699FB55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6" y="65684"/>
            <a:ext cx="1985792" cy="23933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80F202-DFAC-C55C-0A65-1DC0E316C0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1509" y="4241800"/>
            <a:ext cx="1962151" cy="26162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94445CF-A3A3-8AD1-35F2-A7482637C9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672" y="4241800"/>
            <a:ext cx="3488268" cy="26162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F565324-FFD5-7E3C-40F3-504BCEF23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99" y="4241800"/>
            <a:ext cx="3032504" cy="261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6294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ad97cfe-a968-427f-b02b-893e6ba0355a">
      <UserInfo>
        <DisplayName>Claire Theobald</DisplayName>
        <AccountId>23</AccountId>
        <AccountType/>
      </UserInfo>
      <UserInfo>
        <DisplayName>Ewen Trafford</DisplayName>
        <AccountId>42</AccountId>
        <AccountType/>
      </UserInfo>
    </SharedWithUsers>
    <TaxCatchAll xmlns="ead97cfe-a968-427f-b02b-893e6ba0355a" xsi:nil="true"/>
    <_Flow_SignoffStatus xmlns="c53071f4-7f44-43fd-895c-8e7b6a3746b0" xsi:nil="true"/>
    <lcf76f155ced4ddcb4097134ff3c332f xmlns="c53071f4-7f44-43fd-895c-8e7b6a3746b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9" ma:contentTypeDescription="Create a new document." ma:contentTypeScope="" ma:versionID="d67e542ccfc98f8766c03bca3df5dec6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2465a60b32c7e66e77d39dce70c70dd6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b8b45f8-435e-402c-b129-c8853cba6318}" ma:internalName="TaxCatchAll" ma:showField="CatchAllData" ma:web="ead97cfe-a968-427f-b02b-893e6ba035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F2A33C-42EB-4739-B4BA-5B611C937FE4}">
  <ds:schemaRefs>
    <ds:schemaRef ds:uri="79831e4c-bd95-4b56-8744-b5a4e29a34fc"/>
    <ds:schemaRef ds:uri="c53071f4-7f44-43fd-895c-8e7b6a3746b0"/>
    <ds:schemaRef ds:uri="d90c4025-dae8-4795-a38e-e68263826da8"/>
    <ds:schemaRef ds:uri="ead97cfe-a968-427f-b02b-893e6ba0355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7F8884E-23D6-4536-90B1-54DF80B9E877}">
  <ds:schemaRefs>
    <ds:schemaRef ds:uri="c53071f4-7f44-43fd-895c-8e7b6a3746b0"/>
    <ds:schemaRef ds:uri="ead97cfe-a968-427f-b02b-893e6ba035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568EEA6-2408-41C8-960A-9EFEB6F29C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854</Words>
  <Application>Microsoft Office PowerPoint</Application>
  <PresentationFormat>Widescreen</PresentationFormat>
  <Paragraphs>117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 Light</vt:lpstr>
      <vt:lpstr>Courier New</vt:lpstr>
      <vt:lpstr>Roboto</vt:lpstr>
      <vt:lpstr>Times New Roman</vt:lpstr>
      <vt:lpstr>Custom Design</vt:lpstr>
      <vt:lpstr>1_Custom Design</vt:lpstr>
      <vt:lpstr>3_Custom Design</vt:lpstr>
      <vt:lpstr>4_Custom Design</vt:lpstr>
      <vt:lpstr>2_Custom Design</vt:lpstr>
      <vt:lpstr>1_Office Theme</vt:lpstr>
      <vt:lpstr>Sustainable farming in practice: the natural world and the importance of sustainability in context   </vt:lpstr>
      <vt:lpstr>What we will be covering</vt:lpstr>
      <vt:lpstr>Broughton Grounds Farm</vt:lpstr>
      <vt:lpstr>Mixed livestock and arable production systems – what does sustainability look like in practice?</vt:lpstr>
      <vt:lpstr>Broughton Grounds Farm</vt:lpstr>
      <vt:lpstr>What makes a farming system sustainable?</vt:lpstr>
      <vt:lpstr>PowerPoint Presentation</vt:lpstr>
      <vt:lpstr>Spring … lambing, planting and feeding cereals, swallows return, school visits and open day, shearing</vt:lpstr>
      <vt:lpstr>Summer … hay-making, shepherding, bee-keeping, harvest, hoping for just the right amount of rain!</vt:lpstr>
      <vt:lpstr>Autumn … harvest continues, planting cereals, rams get busy, cows calving, visits!</vt:lpstr>
      <vt:lpstr>Winter … house cattle, Christmas poultry, maintenance, turnips</vt:lpstr>
      <vt:lpstr>Environment</vt:lpstr>
      <vt:lpstr>Environment</vt:lpstr>
      <vt:lpstr>Social</vt:lpstr>
      <vt:lpstr>Social</vt:lpstr>
      <vt:lpstr>Financial</vt:lpstr>
      <vt:lpstr>Financial</vt:lpstr>
      <vt:lpstr>PowerPoint Presentation</vt:lpstr>
      <vt:lpstr>Broughton Ground’s SWOT</vt:lpstr>
      <vt:lpstr>Food – a fact of life resources</vt:lpstr>
      <vt:lpstr>Webinar recording </vt:lpstr>
      <vt:lpstr>More training…</vt:lpstr>
      <vt:lpstr>Keep up to date with our free resources and training  </vt:lpstr>
      <vt:lpstr>Sustainable farming in practice: the natural world and the importance of sustainability in context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Ewen Trafford</cp:lastModifiedBy>
  <cp:revision>3</cp:revision>
  <dcterms:created xsi:type="dcterms:W3CDTF">2018-10-10T09:22:08Z</dcterms:created>
  <dcterms:modified xsi:type="dcterms:W3CDTF">2024-03-15T09:01:16Z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  <property fmtid="{D5CDD505-2E9C-101B-9397-08002B2CF9AE}" pid="3" name="MediaServiceImageTags">
    <vt:lpwstr/>
  </property>
</Properties>
</file>