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41"/>
  </p:notesMasterIdLst>
  <p:sldIdLst>
    <p:sldId id="256" r:id="rId8"/>
    <p:sldId id="308" r:id="rId9"/>
    <p:sldId id="359" r:id="rId10"/>
    <p:sldId id="377" r:id="rId11"/>
    <p:sldId id="378" r:id="rId12"/>
    <p:sldId id="379" r:id="rId13"/>
    <p:sldId id="380" r:id="rId14"/>
    <p:sldId id="381" r:id="rId15"/>
    <p:sldId id="382" r:id="rId16"/>
    <p:sldId id="366" r:id="rId17"/>
    <p:sldId id="360" r:id="rId18"/>
    <p:sldId id="361" r:id="rId19"/>
    <p:sldId id="362" r:id="rId20"/>
    <p:sldId id="364" r:id="rId21"/>
    <p:sldId id="371" r:id="rId22"/>
    <p:sldId id="365" r:id="rId23"/>
    <p:sldId id="367" r:id="rId24"/>
    <p:sldId id="368" r:id="rId25"/>
    <p:sldId id="372" r:id="rId26"/>
    <p:sldId id="373" r:id="rId27"/>
    <p:sldId id="374" r:id="rId28"/>
    <p:sldId id="375" r:id="rId29"/>
    <p:sldId id="363" r:id="rId30"/>
    <p:sldId id="324" r:id="rId31"/>
    <p:sldId id="263" r:id="rId32"/>
    <p:sldId id="383" r:id="rId33"/>
    <p:sldId id="384" r:id="rId34"/>
    <p:sldId id="385" r:id="rId35"/>
    <p:sldId id="386" r:id="rId36"/>
    <p:sldId id="387" r:id="rId37"/>
    <p:sldId id="388" r:id="rId38"/>
    <p:sldId id="389" r:id="rId39"/>
    <p:sldId id="261"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F1E6144C-14BA-4EF9-61ED-859BA2598D84}" name="Frances Meek" initials="FM" userId="S::F.Meek@nutrition.org.uk::f3af35cc-3229-46e1-af36-3525661cfbd3" providerId="AD"/>
  <p188:author id="{EC8C4E90-CF91-D356-6453-89C7340D26BA}" name="Ewen Trafford" initials="ET" userId="S::e.trafford@nutrition.org.uk::e520b4bf-a196-48b7-bc10-b1590a457daa"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3C2"/>
    <a:srgbClr val="EF9F3F"/>
    <a:srgbClr val="FCC241"/>
    <a:srgbClr val="D98F1A"/>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CCA83-CBFB-40E4-A744-1D40CF94CD00}" v="4" dt="2022-12-02T10:54:46.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05" autoAdjust="0"/>
  </p:normalViewPr>
  <p:slideViewPr>
    <p:cSldViewPr snapToGrid="0">
      <p:cViewPr varScale="1">
        <p:scale>
          <a:sx n="96" d="100"/>
          <a:sy n="96" d="100"/>
        </p:scale>
        <p:origin x="111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gs" Target="tags/tag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F376D9DA-E273-402F-88CD-58A52DBC3E00}"/>
    <pc:docChg chg="undo custSel addSld modSld">
      <pc:chgData name="Frances Meek" userId="f3af35cc-3229-46e1-af36-3525661cfbd3" providerId="ADAL" clId="{F376D9DA-E273-402F-88CD-58A52DBC3E00}" dt="2022-06-01T15:16:05.399" v="1199" actId="2711"/>
      <pc:docMkLst>
        <pc:docMk/>
      </pc:docMkLst>
      <pc:sldChg chg="modSp mod">
        <pc:chgData name="Frances Meek" userId="f3af35cc-3229-46e1-af36-3525661cfbd3" providerId="ADAL" clId="{F376D9DA-E273-402F-88CD-58A52DBC3E00}" dt="2022-05-24T12:40:31.101" v="6" actId="313"/>
        <pc:sldMkLst>
          <pc:docMk/>
          <pc:sldMk cId="1199664204" sldId="263"/>
        </pc:sldMkLst>
        <pc:spChg chg="mod">
          <ac:chgData name="Frances Meek" userId="f3af35cc-3229-46e1-af36-3525661cfbd3" providerId="ADAL" clId="{F376D9DA-E273-402F-88CD-58A52DBC3E00}" dt="2022-05-24T12:40:31.101" v="6" actId="313"/>
          <ac:spMkLst>
            <pc:docMk/>
            <pc:sldMk cId="1199664204" sldId="263"/>
            <ac:spMk id="2" creationId="{44734D3D-C20B-4ED7-8C51-1867D1A26058}"/>
          </ac:spMkLst>
        </pc:spChg>
      </pc:sldChg>
      <pc:sldChg chg="addCm">
        <pc:chgData name="Frances Meek" userId="f3af35cc-3229-46e1-af36-3525661cfbd3" providerId="ADAL" clId="{F376D9DA-E273-402F-88CD-58A52DBC3E00}" dt="2022-05-24T12:41:17.847" v="7"/>
        <pc:sldMkLst>
          <pc:docMk/>
          <pc:sldMk cId="3993973292" sldId="274"/>
        </pc:sldMkLst>
      </pc:sldChg>
      <pc:sldChg chg="modSp mod">
        <pc:chgData name="Frances Meek" userId="f3af35cc-3229-46e1-af36-3525661cfbd3" providerId="ADAL" clId="{F376D9DA-E273-402F-88CD-58A52DBC3E00}" dt="2022-06-01T13:58:56.279" v="543" actId="20577"/>
        <pc:sldMkLst>
          <pc:docMk/>
          <pc:sldMk cId="3137792006" sldId="277"/>
        </pc:sldMkLst>
        <pc:spChg chg="mod">
          <ac:chgData name="Frances Meek" userId="f3af35cc-3229-46e1-af36-3525661cfbd3" providerId="ADAL" clId="{F376D9DA-E273-402F-88CD-58A52DBC3E00}" dt="2022-06-01T13:58:56.279" v="543" actId="20577"/>
          <ac:spMkLst>
            <pc:docMk/>
            <pc:sldMk cId="3137792006" sldId="277"/>
            <ac:spMk id="7" creationId="{1B259F73-E87B-42C3-9AC3-9D81F3D3C48B}"/>
          </ac:spMkLst>
        </pc:spChg>
      </pc:sldChg>
      <pc:sldChg chg="modSp mod">
        <pc:chgData name="Frances Meek" userId="f3af35cc-3229-46e1-af36-3525661cfbd3" providerId="ADAL" clId="{F376D9DA-E273-402F-88CD-58A52DBC3E00}" dt="2022-05-24T12:38:32.678" v="1" actId="20577"/>
        <pc:sldMkLst>
          <pc:docMk/>
          <pc:sldMk cId="1351839580" sldId="294"/>
        </pc:sldMkLst>
        <pc:spChg chg="mod">
          <ac:chgData name="Frances Meek" userId="f3af35cc-3229-46e1-af36-3525661cfbd3" providerId="ADAL" clId="{F376D9DA-E273-402F-88CD-58A52DBC3E00}" dt="2022-05-24T12:38:32.678" v="1" actId="20577"/>
          <ac:spMkLst>
            <pc:docMk/>
            <pc:sldMk cId="1351839580" sldId="294"/>
            <ac:spMk id="7" creationId="{9F5610B5-B857-41E6-8A9E-1F8B928123A4}"/>
          </ac:spMkLst>
        </pc:spChg>
      </pc:sldChg>
      <pc:sldChg chg="addSp delSp modSp mod">
        <pc:chgData name="Frances Meek" userId="f3af35cc-3229-46e1-af36-3525661cfbd3" providerId="ADAL" clId="{F376D9DA-E273-402F-88CD-58A52DBC3E00}" dt="2022-06-01T15:15:09.763" v="1198" actId="20577"/>
        <pc:sldMkLst>
          <pc:docMk/>
          <pc:sldMk cId="2939916080" sldId="299"/>
        </pc:sldMkLst>
        <pc:spChg chg="mod">
          <ac:chgData name="Frances Meek" userId="f3af35cc-3229-46e1-af36-3525661cfbd3" providerId="ADAL" clId="{F376D9DA-E273-402F-88CD-58A52DBC3E00}" dt="2022-06-01T15:15:09.763" v="1198" actId="20577"/>
          <ac:spMkLst>
            <pc:docMk/>
            <pc:sldMk cId="2939916080" sldId="299"/>
            <ac:spMk id="3" creationId="{00000000-0000-0000-0000-000000000000}"/>
          </ac:spMkLst>
        </pc:spChg>
        <pc:spChg chg="add del mod">
          <ac:chgData name="Frances Meek" userId="f3af35cc-3229-46e1-af36-3525661cfbd3" providerId="ADAL" clId="{F376D9DA-E273-402F-88CD-58A52DBC3E00}" dt="2022-06-01T14:21:55.602" v="973" actId="767"/>
          <ac:spMkLst>
            <pc:docMk/>
            <pc:sldMk cId="2939916080" sldId="299"/>
            <ac:spMk id="4" creationId="{BFC55DC0-B659-EFFD-5A51-6A2231B6767A}"/>
          </ac:spMkLst>
        </pc:spChg>
        <pc:spChg chg="mod">
          <ac:chgData name="Frances Meek" userId="f3af35cc-3229-46e1-af36-3525661cfbd3" providerId="ADAL" clId="{F376D9DA-E273-402F-88CD-58A52DBC3E00}" dt="2022-06-01T14:21:57.794" v="977" actId="14100"/>
          <ac:spMkLst>
            <pc:docMk/>
            <pc:sldMk cId="2939916080" sldId="299"/>
            <ac:spMk id="9" creationId="{90AD5823-4F3E-4ABB-A30E-D01E6F661D32}"/>
          </ac:spMkLst>
        </pc:spChg>
        <pc:picChg chg="mod">
          <ac:chgData name="Frances Meek" userId="f3af35cc-3229-46e1-af36-3525661cfbd3" providerId="ADAL" clId="{F376D9DA-E273-402F-88CD-58A52DBC3E00}" dt="2022-06-01T14:21:57.794" v="977" actId="14100"/>
          <ac:picMkLst>
            <pc:docMk/>
            <pc:sldMk cId="2939916080" sldId="299"/>
            <ac:picMk id="6" creationId="{C0FE8D37-3213-4315-AF72-2D59BD6E86A1}"/>
          </ac:picMkLst>
        </pc:picChg>
        <pc:picChg chg="mod">
          <ac:chgData name="Frances Meek" userId="f3af35cc-3229-46e1-af36-3525661cfbd3" providerId="ADAL" clId="{F376D9DA-E273-402F-88CD-58A52DBC3E00}" dt="2022-06-01T14:21:56.129" v="974" actId="1076"/>
          <ac:picMkLst>
            <pc:docMk/>
            <pc:sldMk cId="2939916080" sldId="299"/>
            <ac:picMk id="8" creationId="{429738C1-FBF9-4D65-81AD-6466098FBB67}"/>
          </ac:picMkLst>
        </pc:picChg>
      </pc:sldChg>
      <pc:sldChg chg="modSp mod">
        <pc:chgData name="Frances Meek" userId="f3af35cc-3229-46e1-af36-3525661cfbd3" providerId="ADAL" clId="{F376D9DA-E273-402F-88CD-58A52DBC3E00}" dt="2022-06-01T13:09:35.363" v="252" actId="14100"/>
        <pc:sldMkLst>
          <pc:docMk/>
          <pc:sldMk cId="4146092675" sldId="301"/>
        </pc:sldMkLst>
        <pc:spChg chg="mod">
          <ac:chgData name="Frances Meek" userId="f3af35cc-3229-46e1-af36-3525661cfbd3" providerId="ADAL" clId="{F376D9DA-E273-402F-88CD-58A52DBC3E00}" dt="2022-06-01T13:09:35.363" v="252" actId="14100"/>
          <ac:spMkLst>
            <pc:docMk/>
            <pc:sldMk cId="4146092675" sldId="301"/>
            <ac:spMk id="4" creationId="{AD0D0778-949E-4414-BC9B-77E033DFFAA2}"/>
          </ac:spMkLst>
        </pc:spChg>
      </pc:sldChg>
      <pc:sldChg chg="modSp mod">
        <pc:chgData name="Frances Meek" userId="f3af35cc-3229-46e1-af36-3525661cfbd3" providerId="ADAL" clId="{F376D9DA-E273-402F-88CD-58A52DBC3E00}" dt="2022-06-01T13:07:22.037" v="233" actId="20577"/>
        <pc:sldMkLst>
          <pc:docMk/>
          <pc:sldMk cId="1274149409" sldId="302"/>
        </pc:sldMkLst>
        <pc:spChg chg="mod">
          <ac:chgData name="Frances Meek" userId="f3af35cc-3229-46e1-af36-3525661cfbd3" providerId="ADAL" clId="{F376D9DA-E273-402F-88CD-58A52DBC3E00}" dt="2022-06-01T13:07:22.037" v="233" actId="20577"/>
          <ac:spMkLst>
            <pc:docMk/>
            <pc:sldMk cId="1274149409" sldId="302"/>
            <ac:spMk id="3" creationId="{00000000-0000-0000-0000-000000000000}"/>
          </ac:spMkLst>
        </pc:spChg>
      </pc:sldChg>
      <pc:sldChg chg="modSp mod">
        <pc:chgData name="Frances Meek" userId="f3af35cc-3229-46e1-af36-3525661cfbd3" providerId="ADAL" clId="{F376D9DA-E273-402F-88CD-58A52DBC3E00}" dt="2022-06-01T13:10:36.228" v="266" actId="20577"/>
        <pc:sldMkLst>
          <pc:docMk/>
          <pc:sldMk cId="1245899220" sldId="305"/>
        </pc:sldMkLst>
        <pc:spChg chg="mod">
          <ac:chgData name="Frances Meek" userId="f3af35cc-3229-46e1-af36-3525661cfbd3" providerId="ADAL" clId="{F376D9DA-E273-402F-88CD-58A52DBC3E00}" dt="2022-06-01T13:10:18.608" v="263" actId="20577"/>
          <ac:spMkLst>
            <pc:docMk/>
            <pc:sldMk cId="1245899220" sldId="305"/>
            <ac:spMk id="2" creationId="{00000000-0000-0000-0000-000000000000}"/>
          </ac:spMkLst>
        </pc:spChg>
        <pc:spChg chg="mod">
          <ac:chgData name="Frances Meek" userId="f3af35cc-3229-46e1-af36-3525661cfbd3" providerId="ADAL" clId="{F376D9DA-E273-402F-88CD-58A52DBC3E00}" dt="2022-06-01T13:10:36.228" v="266" actId="20577"/>
          <ac:spMkLst>
            <pc:docMk/>
            <pc:sldMk cId="1245899220" sldId="305"/>
            <ac:spMk id="3" creationId="{00000000-0000-0000-0000-000000000000}"/>
          </ac:spMkLst>
        </pc:spChg>
      </pc:sldChg>
      <pc:sldChg chg="modSp mod">
        <pc:chgData name="Frances Meek" userId="f3af35cc-3229-46e1-af36-3525661cfbd3" providerId="ADAL" clId="{F376D9DA-E273-402F-88CD-58A52DBC3E00}" dt="2022-06-01T13:01:57.079" v="152" actId="20577"/>
        <pc:sldMkLst>
          <pc:docMk/>
          <pc:sldMk cId="639185947" sldId="307"/>
        </pc:sldMkLst>
        <pc:spChg chg="mod">
          <ac:chgData name="Frances Meek" userId="f3af35cc-3229-46e1-af36-3525661cfbd3" providerId="ADAL" clId="{F376D9DA-E273-402F-88CD-58A52DBC3E00}" dt="2022-06-01T13:01:57.079" v="152" actId="20577"/>
          <ac:spMkLst>
            <pc:docMk/>
            <pc:sldMk cId="639185947" sldId="307"/>
            <ac:spMk id="6" creationId="{7E139491-A1F9-446A-A962-D8D49EB08F00}"/>
          </ac:spMkLst>
        </pc:spChg>
      </pc:sldChg>
      <pc:sldChg chg="addSp delSp modSp mod addCm delCm modCm">
        <pc:chgData name="Frances Meek" userId="f3af35cc-3229-46e1-af36-3525661cfbd3" providerId="ADAL" clId="{F376D9DA-E273-402F-88CD-58A52DBC3E00}" dt="2022-06-01T15:13:15.812" v="1168" actId="1076"/>
        <pc:sldMkLst>
          <pc:docMk/>
          <pc:sldMk cId="3979226011" sldId="308"/>
        </pc:sldMkLst>
        <pc:spChg chg="del">
          <ac:chgData name="Frances Meek" userId="f3af35cc-3229-46e1-af36-3525661cfbd3" providerId="ADAL" clId="{F376D9DA-E273-402F-88CD-58A52DBC3E00}" dt="2022-05-24T12:46:52.105" v="63" actId="478"/>
          <ac:spMkLst>
            <pc:docMk/>
            <pc:sldMk cId="3979226011" sldId="308"/>
            <ac:spMk id="8" creationId="{0F2489E1-C2AE-3ABA-965B-5CA4D65EFE76}"/>
          </ac:spMkLst>
        </pc:spChg>
        <pc:picChg chg="del">
          <ac:chgData name="Frances Meek" userId="f3af35cc-3229-46e1-af36-3525661cfbd3" providerId="ADAL" clId="{F376D9DA-E273-402F-88CD-58A52DBC3E00}" dt="2022-05-24T12:46:49.917" v="62" actId="478"/>
          <ac:picMkLst>
            <pc:docMk/>
            <pc:sldMk cId="3979226011" sldId="308"/>
            <ac:picMk id="3" creationId="{36B241DE-A7A3-2915-85B7-D8CA62B51D54}"/>
          </ac:picMkLst>
        </pc:picChg>
        <pc:picChg chg="mod">
          <ac:chgData name="Frances Meek" userId="f3af35cc-3229-46e1-af36-3525661cfbd3" providerId="ADAL" clId="{F376D9DA-E273-402F-88CD-58A52DBC3E00}" dt="2022-05-24T12:49:57.233" v="80" actId="1076"/>
          <ac:picMkLst>
            <pc:docMk/>
            <pc:sldMk cId="3979226011" sldId="308"/>
            <ac:picMk id="5" creationId="{9F319B15-F7C6-4A47-9199-60BCC6831A22}"/>
          </ac:picMkLst>
        </pc:picChg>
        <pc:picChg chg="mod">
          <ac:chgData name="Frances Meek" userId="f3af35cc-3229-46e1-af36-3525661cfbd3" providerId="ADAL" clId="{F376D9DA-E273-402F-88CD-58A52DBC3E00}" dt="2022-06-01T15:13:03.960" v="1163" actId="1076"/>
          <ac:picMkLst>
            <pc:docMk/>
            <pc:sldMk cId="3979226011" sldId="308"/>
            <ac:picMk id="6" creationId="{B003AB75-540C-419A-A73D-D842D8C487DD}"/>
          </ac:picMkLst>
        </pc:picChg>
        <pc:picChg chg="mod">
          <ac:chgData name="Frances Meek" userId="f3af35cc-3229-46e1-af36-3525661cfbd3" providerId="ADAL" clId="{F376D9DA-E273-402F-88CD-58A52DBC3E00}" dt="2022-06-01T15:13:15.812" v="1168" actId="1076"/>
          <ac:picMkLst>
            <pc:docMk/>
            <pc:sldMk cId="3979226011" sldId="308"/>
            <ac:picMk id="8" creationId="{17048F22-2837-4579-85F3-124B471098F8}"/>
          </ac:picMkLst>
        </pc:picChg>
        <pc:picChg chg="mod">
          <ac:chgData name="Frances Meek" userId="f3af35cc-3229-46e1-af36-3525661cfbd3" providerId="ADAL" clId="{F376D9DA-E273-402F-88CD-58A52DBC3E00}" dt="2022-06-01T14:03:22.103" v="556" actId="1076"/>
          <ac:picMkLst>
            <pc:docMk/>
            <pc:sldMk cId="3979226011" sldId="308"/>
            <ac:picMk id="9" creationId="{4D8FF41C-D09E-454C-ADD3-C636F509A25D}"/>
          </ac:picMkLst>
        </pc:picChg>
        <pc:picChg chg="add mod">
          <ac:chgData name="Frances Meek" userId="f3af35cc-3229-46e1-af36-3525661cfbd3" providerId="ADAL" clId="{F376D9DA-E273-402F-88CD-58A52DBC3E00}" dt="2022-06-01T15:13:06.324" v="1165" actId="1076"/>
          <ac:picMkLst>
            <pc:docMk/>
            <pc:sldMk cId="3979226011" sldId="308"/>
            <ac:picMk id="10" creationId="{8E0243E2-491B-B364-6B2B-E7DE675C15CB}"/>
          </ac:picMkLst>
        </pc:picChg>
        <pc:picChg chg="mod">
          <ac:chgData name="Frances Meek" userId="f3af35cc-3229-46e1-af36-3525661cfbd3" providerId="ADAL" clId="{F376D9DA-E273-402F-88CD-58A52DBC3E00}" dt="2022-06-01T14:03:20.811" v="555" actId="1076"/>
          <ac:picMkLst>
            <pc:docMk/>
            <pc:sldMk cId="3979226011" sldId="308"/>
            <ac:picMk id="11" creationId="{AE9A2AA5-8E19-40AB-ABB4-6C69C4410945}"/>
          </ac:picMkLst>
        </pc:picChg>
        <pc:picChg chg="add mod">
          <ac:chgData name="Frances Meek" userId="f3af35cc-3229-46e1-af36-3525661cfbd3" providerId="ADAL" clId="{F376D9DA-E273-402F-88CD-58A52DBC3E00}" dt="2022-05-24T12:47:00.344" v="69" actId="27614"/>
          <ac:picMkLst>
            <pc:docMk/>
            <pc:sldMk cId="3979226011" sldId="308"/>
            <ac:picMk id="12" creationId="{66F4C863-84B1-C42A-380F-A3318D212C25}"/>
          </ac:picMkLst>
        </pc:picChg>
        <pc:picChg chg="add del mod">
          <ac:chgData name="Frances Meek" userId="f3af35cc-3229-46e1-af36-3525661cfbd3" providerId="ADAL" clId="{F376D9DA-E273-402F-88CD-58A52DBC3E00}" dt="2022-06-01T14:05:59.964" v="563" actId="478"/>
          <ac:picMkLst>
            <pc:docMk/>
            <pc:sldMk cId="3979226011" sldId="308"/>
            <ac:picMk id="12" creationId="{DA787EE0-8E52-7ECA-7400-99D186ACB45B}"/>
          </ac:picMkLst>
        </pc:picChg>
        <pc:picChg chg="del mod">
          <ac:chgData name="Frances Meek" userId="f3af35cc-3229-46e1-af36-3525661cfbd3" providerId="ADAL" clId="{F376D9DA-E273-402F-88CD-58A52DBC3E00}" dt="2022-05-24T12:49:59.403" v="82" actId="478"/>
          <ac:picMkLst>
            <pc:docMk/>
            <pc:sldMk cId="3979226011" sldId="308"/>
            <ac:picMk id="13" creationId="{C98459B9-D101-4824-BC52-A966CF3EC9B6}"/>
          </ac:picMkLst>
        </pc:picChg>
        <pc:picChg chg="add del mod">
          <ac:chgData name="Frances Meek" userId="f3af35cc-3229-46e1-af36-3525661cfbd3" providerId="ADAL" clId="{F376D9DA-E273-402F-88CD-58A52DBC3E00}" dt="2022-05-24T12:49:53.429" v="77" actId="478"/>
          <ac:picMkLst>
            <pc:docMk/>
            <pc:sldMk cId="3979226011" sldId="308"/>
            <ac:picMk id="15" creationId="{9211E749-6E6A-4B2D-BCB1-9D409C524537}"/>
          </ac:picMkLst>
        </pc:picChg>
        <pc:picChg chg="add mod">
          <ac:chgData name="Frances Meek" userId="f3af35cc-3229-46e1-af36-3525661cfbd3" providerId="ADAL" clId="{F376D9DA-E273-402F-88CD-58A52DBC3E00}" dt="2022-06-01T15:13:07.419" v="1166" actId="1076"/>
          <ac:picMkLst>
            <pc:docMk/>
            <pc:sldMk cId="3979226011" sldId="308"/>
            <ac:picMk id="17" creationId="{33310B10-D808-729E-7E59-6863FE4D1EA7}"/>
          </ac:picMkLst>
        </pc:picChg>
      </pc:sldChg>
      <pc:sldChg chg="modSp mod addCm modCm">
        <pc:chgData name="Frances Meek" userId="f3af35cc-3229-46e1-af36-3525661cfbd3" providerId="ADAL" clId="{F376D9DA-E273-402F-88CD-58A52DBC3E00}" dt="2022-06-01T13:05:49.006" v="229" actId="20577"/>
        <pc:sldMkLst>
          <pc:docMk/>
          <pc:sldMk cId="3837550476" sldId="309"/>
        </pc:sldMkLst>
        <pc:spChg chg="mod">
          <ac:chgData name="Frances Meek" userId="f3af35cc-3229-46e1-af36-3525661cfbd3" providerId="ADAL" clId="{F376D9DA-E273-402F-88CD-58A52DBC3E00}" dt="2022-06-01T13:05:49.006" v="229" actId="20577"/>
          <ac:spMkLst>
            <pc:docMk/>
            <pc:sldMk cId="3837550476" sldId="309"/>
            <ac:spMk id="4" creationId="{C5AED35D-F009-4C6C-BE74-11E7A80DDC36}"/>
          </ac:spMkLst>
        </pc:spChg>
      </pc:sldChg>
      <pc:sldChg chg="addSp modSp mod">
        <pc:chgData name="Frances Meek" userId="f3af35cc-3229-46e1-af36-3525661cfbd3" providerId="ADAL" clId="{F376D9DA-E273-402F-88CD-58A52DBC3E00}" dt="2022-06-01T14:17:16.444" v="812" actId="313"/>
        <pc:sldMkLst>
          <pc:docMk/>
          <pc:sldMk cId="3209739012" sldId="310"/>
        </pc:sldMkLst>
        <pc:spChg chg="add mod">
          <ac:chgData name="Frances Meek" userId="f3af35cc-3229-46e1-af36-3525661cfbd3" providerId="ADAL" clId="{F376D9DA-E273-402F-88CD-58A52DBC3E00}" dt="2022-06-01T14:17:16.444" v="812" actId="313"/>
          <ac:spMkLst>
            <pc:docMk/>
            <pc:sldMk cId="3209739012" sldId="310"/>
            <ac:spMk id="3" creationId="{82E1E8C1-13C2-39F4-CCF1-E26E44E671DB}"/>
          </ac:spMkLst>
        </pc:spChg>
        <pc:picChg chg="mod">
          <ac:chgData name="Frances Meek" userId="f3af35cc-3229-46e1-af36-3525661cfbd3" providerId="ADAL" clId="{F376D9DA-E273-402F-88CD-58A52DBC3E00}" dt="2022-06-01T14:16:37.518" v="716"/>
          <ac:picMkLst>
            <pc:docMk/>
            <pc:sldMk cId="3209739012" sldId="310"/>
            <ac:picMk id="5" creationId="{FA42C68B-E6E9-486C-8F93-455C9B1B04F2}"/>
          </ac:picMkLst>
        </pc:picChg>
      </pc:sldChg>
      <pc:sldChg chg="modSp mod">
        <pc:chgData name="Frances Meek" userId="f3af35cc-3229-46e1-af36-3525661cfbd3" providerId="ADAL" clId="{F376D9DA-E273-402F-88CD-58A52DBC3E00}" dt="2022-06-01T13:03:13.892" v="219" actId="20577"/>
        <pc:sldMkLst>
          <pc:docMk/>
          <pc:sldMk cId="1959855485" sldId="311"/>
        </pc:sldMkLst>
        <pc:spChg chg="mod">
          <ac:chgData name="Frances Meek" userId="f3af35cc-3229-46e1-af36-3525661cfbd3" providerId="ADAL" clId="{F376D9DA-E273-402F-88CD-58A52DBC3E00}" dt="2022-06-01T13:03:13.892" v="219" actId="20577"/>
          <ac:spMkLst>
            <pc:docMk/>
            <pc:sldMk cId="1959855485" sldId="311"/>
            <ac:spMk id="4" creationId="{C5AED35D-F009-4C6C-BE74-11E7A80DDC36}"/>
          </ac:spMkLst>
        </pc:spChg>
      </pc:sldChg>
      <pc:sldChg chg="modSp mod">
        <pc:chgData name="Frances Meek" userId="f3af35cc-3229-46e1-af36-3525661cfbd3" providerId="ADAL" clId="{F376D9DA-E273-402F-88CD-58A52DBC3E00}" dt="2022-06-01T13:11:52.256" v="276" actId="20577"/>
        <pc:sldMkLst>
          <pc:docMk/>
          <pc:sldMk cId="4248556420" sldId="314"/>
        </pc:sldMkLst>
        <pc:spChg chg="mod">
          <ac:chgData name="Frances Meek" userId="f3af35cc-3229-46e1-af36-3525661cfbd3" providerId="ADAL" clId="{F376D9DA-E273-402F-88CD-58A52DBC3E00}" dt="2022-06-01T13:11:52.256" v="276" actId="20577"/>
          <ac:spMkLst>
            <pc:docMk/>
            <pc:sldMk cId="4248556420" sldId="314"/>
            <ac:spMk id="3" creationId="{96959814-9071-EAE4-F7AC-76E25031DC00}"/>
          </ac:spMkLst>
        </pc:spChg>
      </pc:sldChg>
      <pc:sldChg chg="modSp mod">
        <pc:chgData name="Frances Meek" userId="f3af35cc-3229-46e1-af36-3525661cfbd3" providerId="ADAL" clId="{F376D9DA-E273-402F-88CD-58A52DBC3E00}" dt="2022-06-01T13:13:21.582" v="278" actId="20577"/>
        <pc:sldMkLst>
          <pc:docMk/>
          <pc:sldMk cId="1627569597" sldId="315"/>
        </pc:sldMkLst>
        <pc:spChg chg="mod">
          <ac:chgData name="Frances Meek" userId="f3af35cc-3229-46e1-af36-3525661cfbd3" providerId="ADAL" clId="{F376D9DA-E273-402F-88CD-58A52DBC3E00}" dt="2022-06-01T13:13:21.582" v="278" actId="20577"/>
          <ac:spMkLst>
            <pc:docMk/>
            <pc:sldMk cId="1627569597" sldId="315"/>
            <ac:spMk id="3" creationId="{78101E67-B0F1-726C-7F13-95384EA7B94E}"/>
          </ac:spMkLst>
        </pc:spChg>
      </pc:sldChg>
      <pc:sldChg chg="addSp modSp mod">
        <pc:chgData name="Frances Meek" userId="f3af35cc-3229-46e1-af36-3525661cfbd3" providerId="ADAL" clId="{F376D9DA-E273-402F-88CD-58A52DBC3E00}" dt="2022-06-01T13:51:27.934" v="361" actId="255"/>
        <pc:sldMkLst>
          <pc:docMk/>
          <pc:sldMk cId="813545271" sldId="316"/>
        </pc:sldMkLst>
        <pc:spChg chg="mod">
          <ac:chgData name="Frances Meek" userId="f3af35cc-3229-46e1-af36-3525661cfbd3" providerId="ADAL" clId="{F376D9DA-E273-402F-88CD-58A52DBC3E00}" dt="2022-06-01T13:48:10.155" v="327" actId="20577"/>
          <ac:spMkLst>
            <pc:docMk/>
            <pc:sldMk cId="813545271" sldId="316"/>
            <ac:spMk id="4" creationId="{B951880E-2548-03FC-30F1-559F3B67733E}"/>
          </ac:spMkLst>
        </pc:spChg>
        <pc:spChg chg="add mod">
          <ac:chgData name="Frances Meek" userId="f3af35cc-3229-46e1-af36-3525661cfbd3" providerId="ADAL" clId="{F376D9DA-E273-402F-88CD-58A52DBC3E00}" dt="2022-06-01T13:51:27.934" v="361" actId="255"/>
          <ac:spMkLst>
            <pc:docMk/>
            <pc:sldMk cId="813545271" sldId="316"/>
            <ac:spMk id="5" creationId="{0410C826-2FD6-7E0F-5123-D40F86D424BC}"/>
          </ac:spMkLst>
        </pc:spChg>
      </pc:sldChg>
      <pc:sldChg chg="addSp delSp modSp mod">
        <pc:chgData name="Frances Meek" userId="f3af35cc-3229-46e1-af36-3525661cfbd3" providerId="ADAL" clId="{F376D9DA-E273-402F-88CD-58A52DBC3E00}" dt="2022-06-01T15:16:05.399" v="1199" actId="2711"/>
        <pc:sldMkLst>
          <pc:docMk/>
          <pc:sldMk cId="1986818962" sldId="317"/>
        </pc:sldMkLst>
        <pc:spChg chg="mod">
          <ac:chgData name="Frances Meek" userId="f3af35cc-3229-46e1-af36-3525661cfbd3" providerId="ADAL" clId="{F376D9DA-E273-402F-88CD-58A52DBC3E00}" dt="2022-06-01T14:09:27.122" v="667" actId="20577"/>
          <ac:spMkLst>
            <pc:docMk/>
            <pc:sldMk cId="1986818962" sldId="317"/>
            <ac:spMk id="2" creationId="{0087FBAB-EC07-CF2D-1C34-B286203D1DEB}"/>
          </ac:spMkLst>
        </pc:spChg>
        <pc:spChg chg="mod">
          <ac:chgData name="Frances Meek" userId="f3af35cc-3229-46e1-af36-3525661cfbd3" providerId="ADAL" clId="{F376D9DA-E273-402F-88CD-58A52DBC3E00}" dt="2022-06-01T15:16:05.399" v="1199" actId="2711"/>
          <ac:spMkLst>
            <pc:docMk/>
            <pc:sldMk cId="1986818962" sldId="317"/>
            <ac:spMk id="3" creationId="{F542AE94-456A-179B-63E4-5401D70ED4F9}"/>
          </ac:spMkLst>
        </pc:spChg>
        <pc:spChg chg="add del mod">
          <ac:chgData name="Frances Meek" userId="f3af35cc-3229-46e1-af36-3525661cfbd3" providerId="ADAL" clId="{F376D9DA-E273-402F-88CD-58A52DBC3E00}" dt="2022-06-01T14:29:46.780" v="1152" actId="21"/>
          <ac:spMkLst>
            <pc:docMk/>
            <pc:sldMk cId="1986818962" sldId="317"/>
            <ac:spMk id="4" creationId="{5D1D8E2A-5FDB-0B56-2B18-51010DF9D2D5}"/>
          </ac:spMkLst>
        </pc:spChg>
      </pc:sldChg>
      <pc:sldChg chg="modSp mod">
        <pc:chgData name="Frances Meek" userId="f3af35cc-3229-46e1-af36-3525661cfbd3" providerId="ADAL" clId="{F376D9DA-E273-402F-88CD-58A52DBC3E00}" dt="2022-06-01T13:00:42.460" v="111" actId="20577"/>
        <pc:sldMkLst>
          <pc:docMk/>
          <pc:sldMk cId="2671712240" sldId="318"/>
        </pc:sldMkLst>
        <pc:spChg chg="mod">
          <ac:chgData name="Frances Meek" userId="f3af35cc-3229-46e1-af36-3525661cfbd3" providerId="ADAL" clId="{F376D9DA-E273-402F-88CD-58A52DBC3E00}" dt="2022-06-01T13:00:42.460" v="111" actId="20577"/>
          <ac:spMkLst>
            <pc:docMk/>
            <pc:sldMk cId="2671712240" sldId="318"/>
            <ac:spMk id="3" creationId="{96959814-9071-EAE4-F7AC-76E25031DC00}"/>
          </ac:spMkLst>
        </pc:spChg>
      </pc:sldChg>
      <pc:sldChg chg="addSp modSp new mod">
        <pc:chgData name="Frances Meek" userId="f3af35cc-3229-46e1-af36-3525661cfbd3" providerId="ADAL" clId="{F376D9DA-E273-402F-88CD-58A52DBC3E00}" dt="2022-06-01T14:29:59.602" v="1161" actId="1076"/>
        <pc:sldMkLst>
          <pc:docMk/>
          <pc:sldMk cId="3337580201" sldId="319"/>
        </pc:sldMkLst>
        <pc:spChg chg="mod">
          <ac:chgData name="Frances Meek" userId="f3af35cc-3229-46e1-af36-3525661cfbd3" providerId="ADAL" clId="{F376D9DA-E273-402F-88CD-58A52DBC3E00}" dt="2022-06-01T14:19:58.914" v="961" actId="20577"/>
          <ac:spMkLst>
            <pc:docMk/>
            <pc:sldMk cId="3337580201" sldId="319"/>
            <ac:spMk id="2" creationId="{C5DC93FD-060A-E5B0-14CB-46A1A8AD58A8}"/>
          </ac:spMkLst>
        </pc:spChg>
        <pc:spChg chg="mod">
          <ac:chgData name="Frances Meek" userId="f3af35cc-3229-46e1-af36-3525661cfbd3" providerId="ADAL" clId="{F376D9DA-E273-402F-88CD-58A52DBC3E00}" dt="2022-06-01T14:29:51.682" v="1159" actId="5793"/>
          <ac:spMkLst>
            <pc:docMk/>
            <pc:sldMk cId="3337580201" sldId="319"/>
            <ac:spMk id="3" creationId="{EAD87E05-4B49-E732-779C-2064CC31FDEE}"/>
          </ac:spMkLst>
        </pc:spChg>
        <pc:spChg chg="add mod">
          <ac:chgData name="Frances Meek" userId="f3af35cc-3229-46e1-af36-3525661cfbd3" providerId="ADAL" clId="{F376D9DA-E273-402F-88CD-58A52DBC3E00}" dt="2022-06-01T14:29:59.602" v="1161" actId="1076"/>
          <ac:spMkLst>
            <pc:docMk/>
            <pc:sldMk cId="3337580201" sldId="319"/>
            <ac:spMk id="4" creationId="{4BD27418-D102-177E-7D37-B63466912C75}"/>
          </ac:spMkLst>
        </pc:spChg>
      </pc:sldChg>
      <pc:sldChg chg="modSp add mod">
        <pc:chgData name="Frances Meek" userId="f3af35cc-3229-46e1-af36-3525661cfbd3" providerId="ADAL" clId="{F376D9DA-E273-402F-88CD-58A52DBC3E00}" dt="2022-06-01T14:27:32.299" v="1018" actId="114"/>
        <pc:sldMkLst>
          <pc:docMk/>
          <pc:sldMk cId="3438535452" sldId="320"/>
        </pc:sldMkLst>
        <pc:spChg chg="mod">
          <ac:chgData name="Frances Meek" userId="f3af35cc-3229-46e1-af36-3525661cfbd3" providerId="ADAL" clId="{F376D9DA-E273-402F-88CD-58A52DBC3E00}" dt="2022-06-01T14:27:32.299" v="1018" actId="114"/>
          <ac:spMkLst>
            <pc:docMk/>
            <pc:sldMk cId="3438535452" sldId="320"/>
            <ac:spMk id="3" creationId="{F542AE94-456A-179B-63E4-5401D70ED4F9}"/>
          </ac:spMkLst>
        </pc:spChg>
      </pc:sldChg>
      <pc:sldChg chg="modSp mod">
        <pc:chgData name="Frances Meek" userId="f3af35cc-3229-46e1-af36-3525661cfbd3" providerId="ADAL" clId="{F376D9DA-E273-402F-88CD-58A52DBC3E00}" dt="2022-06-01T15:11:49.524" v="1162" actId="20577"/>
        <pc:sldMkLst>
          <pc:docMk/>
          <pc:sldMk cId="3997623350" sldId="322"/>
        </pc:sldMkLst>
        <pc:spChg chg="mod">
          <ac:chgData name="Frances Meek" userId="f3af35cc-3229-46e1-af36-3525661cfbd3" providerId="ADAL" clId="{F376D9DA-E273-402F-88CD-58A52DBC3E00}" dt="2022-06-01T15:11:49.524" v="1162" actId="20577"/>
          <ac:spMkLst>
            <pc:docMk/>
            <pc:sldMk cId="3997623350" sldId="322"/>
            <ac:spMk id="26" creationId="{D4D2C9E5-41BE-494E-84A0-DC1FB2634DAF}"/>
          </ac:spMkLst>
        </pc:spChg>
      </pc:sldChg>
    </pc:docChg>
  </pc:docChgLst>
  <pc:docChgLst>
    <pc:chgData name="Frances Meek" userId="f3af35cc-3229-46e1-af36-3525661cfbd3" providerId="ADAL" clId="{A6817BFB-24A8-414D-9EC0-11B69466F292}"/>
    <pc:docChg chg="custSel modSld">
      <pc:chgData name="Frances Meek" userId="f3af35cc-3229-46e1-af36-3525661cfbd3" providerId="ADAL" clId="{A6817BFB-24A8-414D-9EC0-11B69466F292}" dt="2022-06-10T12:55:17.560" v="2" actId="478"/>
      <pc:docMkLst>
        <pc:docMk/>
      </pc:docMkLst>
      <pc:sldChg chg="modSp mod">
        <pc:chgData name="Frances Meek" userId="f3af35cc-3229-46e1-af36-3525661cfbd3" providerId="ADAL" clId="{A6817BFB-24A8-414D-9EC0-11B69466F292}" dt="2022-06-10T12:54:17.694" v="0" actId="113"/>
        <pc:sldMkLst>
          <pc:docMk/>
          <pc:sldMk cId="3979226011" sldId="308"/>
        </pc:sldMkLst>
        <pc:spChg chg="mod">
          <ac:chgData name="Frances Meek" userId="f3af35cc-3229-46e1-af36-3525661cfbd3" providerId="ADAL" clId="{A6817BFB-24A8-414D-9EC0-11B69466F292}" dt="2022-06-10T12:54:17.694" v="0" actId="113"/>
          <ac:spMkLst>
            <pc:docMk/>
            <pc:sldMk cId="3979226011" sldId="308"/>
            <ac:spMk id="15" creationId="{35AD8946-B44D-4839-A63C-03F79AF49D71}"/>
          </ac:spMkLst>
        </pc:spChg>
      </pc:sldChg>
      <pc:sldChg chg="delSp modSp mod">
        <pc:chgData name="Frances Meek" userId="f3af35cc-3229-46e1-af36-3525661cfbd3" providerId="ADAL" clId="{A6817BFB-24A8-414D-9EC0-11B69466F292}" dt="2022-06-10T12:55:17.560" v="2" actId="478"/>
        <pc:sldMkLst>
          <pc:docMk/>
          <pc:sldMk cId="813545271" sldId="316"/>
        </pc:sldMkLst>
        <pc:spChg chg="del mod">
          <ac:chgData name="Frances Meek" userId="f3af35cc-3229-46e1-af36-3525661cfbd3" providerId="ADAL" clId="{A6817BFB-24A8-414D-9EC0-11B69466F292}" dt="2022-06-10T12:55:17.560" v="2" actId="478"/>
          <ac:spMkLst>
            <pc:docMk/>
            <pc:sldMk cId="813545271" sldId="316"/>
            <ac:spMk id="4" creationId="{B951880E-2548-03FC-30F1-559F3B67733E}"/>
          </ac:spMkLst>
        </pc:spChg>
      </pc:sldChg>
    </pc:docChg>
  </pc:docChgLst>
  <pc:docChgLst>
    <pc:chgData name="Ewen Trafford" userId="e520b4bf-a196-48b7-bc10-b1590a457daa" providerId="ADAL" clId="{6C03F216-C3BC-47B5-8764-F031155F8633}"/>
    <pc:docChg chg="custSel modSld">
      <pc:chgData name="Ewen Trafford" userId="e520b4bf-a196-48b7-bc10-b1590a457daa" providerId="ADAL" clId="{6C03F216-C3BC-47B5-8764-F031155F8633}" dt="2022-07-20T09:10:09.780" v="160" actId="20577"/>
      <pc:docMkLst>
        <pc:docMk/>
      </pc:docMkLst>
      <pc:sldChg chg="modSp mod">
        <pc:chgData name="Ewen Trafford" userId="e520b4bf-a196-48b7-bc10-b1590a457daa" providerId="ADAL" clId="{6C03F216-C3BC-47B5-8764-F031155F8633}" dt="2022-07-20T09:10:09.780" v="160" actId="20577"/>
        <pc:sldMkLst>
          <pc:docMk/>
          <pc:sldMk cId="2450036879" sldId="324"/>
        </pc:sldMkLst>
        <pc:graphicFrameChg chg="modGraphic">
          <ac:chgData name="Ewen Trafford" userId="e520b4bf-a196-48b7-bc10-b1590a457daa" providerId="ADAL" clId="{6C03F216-C3BC-47B5-8764-F031155F8633}" dt="2022-07-20T09:10:09.780" v="160" actId="20577"/>
          <ac:graphicFrameMkLst>
            <pc:docMk/>
            <pc:sldMk cId="2450036879" sldId="324"/>
            <ac:graphicFrameMk id="7" creationId="{21663884-8A5D-DD9A-B4F0-E1EED248AA0D}"/>
          </ac:graphicFrameMkLst>
        </pc:graphicFrameChg>
      </pc:sldChg>
    </pc:docChg>
  </pc:docChgLst>
  <pc:docChgLst>
    <pc:chgData name="Guest User" userId="S::urn:spo:anon#5c1cd7b39cb30a75ca1cea0fb2ba435992d6c6a6b484349a9ca7505025227c67::" providerId="AD" clId="Web-{C50870E9-6EF1-03AB-CB1D-15364C36965A}"/>
    <pc:docChg chg="addSld delSld modSld sldOrd">
      <pc:chgData name="Guest User" userId="S::urn:spo:anon#5c1cd7b39cb30a75ca1cea0fb2ba435992d6c6a6b484349a9ca7505025227c67::" providerId="AD" clId="Web-{C50870E9-6EF1-03AB-CB1D-15364C36965A}" dt="2022-05-24T13:31:43.176" v="1598" actId="14100"/>
      <pc:docMkLst>
        <pc:docMk/>
      </pc:docMkLst>
      <pc:sldChg chg="modSp delCm modCm">
        <pc:chgData name="Guest User" userId="S::urn:spo:anon#5c1cd7b39cb30a75ca1cea0fb2ba435992d6c6a6b484349a9ca7505025227c67::" providerId="AD" clId="Web-{C50870E9-6EF1-03AB-CB1D-15364C36965A}" dt="2022-05-24T13:31:17.722" v="1596"/>
        <pc:sldMkLst>
          <pc:docMk/>
          <pc:sldMk cId="3993973292" sldId="274"/>
        </pc:sldMkLst>
        <pc:spChg chg="mod">
          <ac:chgData name="Guest User" userId="S::urn:spo:anon#5c1cd7b39cb30a75ca1cea0fb2ba435992d6c6a6b484349a9ca7505025227c67::" providerId="AD" clId="Web-{C50870E9-6EF1-03AB-CB1D-15364C36965A}" dt="2022-05-24T09:34:19.103" v="436" actId="20577"/>
          <ac:spMkLst>
            <pc:docMk/>
            <pc:sldMk cId="3993973292" sldId="274"/>
            <ac:spMk id="2" creationId="{00000000-0000-0000-0000-000000000000}"/>
          </ac:spMkLst>
        </pc:spChg>
        <pc:spChg chg="mod">
          <ac:chgData name="Guest User" userId="S::urn:spo:anon#5c1cd7b39cb30a75ca1cea0fb2ba435992d6c6a6b484349a9ca7505025227c67::" providerId="AD" clId="Web-{C50870E9-6EF1-03AB-CB1D-15364C36965A}" dt="2022-05-24T09:39:23.437" v="559" actId="20577"/>
          <ac:spMkLst>
            <pc:docMk/>
            <pc:sldMk cId="3993973292" sldId="274"/>
            <ac:spMk id="3" creationId="{00000000-0000-0000-0000-000000000000}"/>
          </ac:spMkLst>
        </pc:spChg>
      </pc:sldChg>
      <pc:sldChg chg="modSp">
        <pc:chgData name="Guest User" userId="S::urn:spo:anon#5c1cd7b39cb30a75ca1cea0fb2ba435992d6c6a6b484349a9ca7505025227c67::" providerId="AD" clId="Web-{C50870E9-6EF1-03AB-CB1D-15364C36965A}" dt="2022-05-24T10:59:09.767" v="1184" actId="20577"/>
        <pc:sldMkLst>
          <pc:docMk/>
          <pc:sldMk cId="3137792006" sldId="277"/>
        </pc:sldMkLst>
        <pc:spChg chg="mod">
          <ac:chgData name="Guest User" userId="S::urn:spo:anon#5c1cd7b39cb30a75ca1cea0fb2ba435992d6c6a6b484349a9ca7505025227c67::" providerId="AD" clId="Web-{C50870E9-6EF1-03AB-CB1D-15364C36965A}" dt="2022-05-24T10:59:09.767" v="1184" actId="20577"/>
          <ac:spMkLst>
            <pc:docMk/>
            <pc:sldMk cId="3137792006" sldId="277"/>
            <ac:spMk id="3" creationId="{00000000-0000-0000-0000-000000000000}"/>
          </ac:spMkLst>
        </pc:spChg>
      </pc:sldChg>
      <pc:sldChg chg="addSp delSp modSp addCm">
        <pc:chgData name="Guest User" userId="S::urn:spo:anon#5c1cd7b39cb30a75ca1cea0fb2ba435992d6c6a6b484349a9ca7505025227c67::" providerId="AD" clId="Web-{C50870E9-6EF1-03AB-CB1D-15364C36965A}" dt="2022-05-24T09:16:34.441" v="307" actId="20577"/>
        <pc:sldMkLst>
          <pc:docMk/>
          <pc:sldMk cId="1351839580" sldId="294"/>
        </pc:sldMkLst>
        <pc:spChg chg="mod">
          <ac:chgData name="Guest User" userId="S::urn:spo:anon#5c1cd7b39cb30a75ca1cea0fb2ba435992d6c6a6b484349a9ca7505025227c67::" providerId="AD" clId="Web-{C50870E9-6EF1-03AB-CB1D-15364C36965A}" dt="2022-05-24T08:58:51.248" v="152" actId="20577"/>
          <ac:spMkLst>
            <pc:docMk/>
            <pc:sldMk cId="1351839580" sldId="294"/>
            <ac:spMk id="2" creationId="{00000000-0000-0000-0000-000000000000}"/>
          </ac:spMkLst>
        </pc:spChg>
        <pc:spChg chg="add mod">
          <ac:chgData name="Guest User" userId="S::urn:spo:anon#5c1cd7b39cb30a75ca1cea0fb2ba435992d6c6a6b484349a9ca7505025227c67::" providerId="AD" clId="Web-{C50870E9-6EF1-03AB-CB1D-15364C36965A}" dt="2022-05-24T09:13:11.796" v="277" actId="1076"/>
          <ac:spMkLst>
            <pc:docMk/>
            <pc:sldMk cId="1351839580" sldId="294"/>
            <ac:spMk id="3" creationId="{CDDA6D2C-3FB8-7389-0564-F3A1F0EE7142}"/>
          </ac:spMkLst>
        </pc:spChg>
        <pc:spChg chg="mod">
          <ac:chgData name="Guest User" userId="S::urn:spo:anon#5c1cd7b39cb30a75ca1cea0fb2ba435992d6c6a6b484349a9ca7505025227c67::" providerId="AD" clId="Web-{C50870E9-6EF1-03AB-CB1D-15364C36965A}" dt="2022-05-24T09:16:34.441" v="307" actId="20577"/>
          <ac:spMkLst>
            <pc:docMk/>
            <pc:sldMk cId="1351839580" sldId="294"/>
            <ac:spMk id="7" creationId="{9F5610B5-B857-41E6-8A9E-1F8B928123A4}"/>
          </ac:spMkLst>
        </pc:spChg>
        <pc:spChg chg="del">
          <ac:chgData name="Guest User" userId="S::urn:spo:anon#5c1cd7b39cb30a75ca1cea0fb2ba435992d6c6a6b484349a9ca7505025227c67::" providerId="AD" clId="Web-{C50870E9-6EF1-03AB-CB1D-15364C36965A}" dt="2022-05-24T08:59:53.327" v="154"/>
          <ac:spMkLst>
            <pc:docMk/>
            <pc:sldMk cId="1351839580" sldId="294"/>
            <ac:spMk id="9" creationId="{0E22F708-6B73-49F0-B8C3-FF211A0897A3}"/>
          </ac:spMkLst>
        </pc:spChg>
        <pc:picChg chg="del">
          <ac:chgData name="Guest User" userId="S::urn:spo:anon#5c1cd7b39cb30a75ca1cea0fb2ba435992d6c6a6b484349a9ca7505025227c67::" providerId="AD" clId="Web-{C50870E9-6EF1-03AB-CB1D-15364C36965A}" dt="2022-05-24T08:59:50.671" v="153"/>
          <ac:picMkLst>
            <pc:docMk/>
            <pc:sldMk cId="1351839580" sldId="294"/>
            <ac:picMk id="8" creationId="{16D46C16-92A3-45F0-B70B-CECED0C8A5DB}"/>
          </ac:picMkLst>
        </pc:picChg>
      </pc:sldChg>
      <pc:sldChg chg="modSp delCm">
        <pc:chgData name="Guest User" userId="S::urn:spo:anon#5c1cd7b39cb30a75ca1cea0fb2ba435992d6c6a6b484349a9ca7505025227c67::" providerId="AD" clId="Web-{C50870E9-6EF1-03AB-CB1D-15364C36965A}" dt="2022-05-24T11:35:57.327" v="1485"/>
        <pc:sldMkLst>
          <pc:docMk/>
          <pc:sldMk cId="2939916080" sldId="299"/>
        </pc:sldMkLst>
        <pc:spChg chg="mod">
          <ac:chgData name="Guest User" userId="S::urn:spo:anon#5c1cd7b39cb30a75ca1cea0fb2ba435992d6c6a6b484349a9ca7505025227c67::" providerId="AD" clId="Web-{C50870E9-6EF1-03AB-CB1D-15364C36965A}" dt="2022-05-24T11:35:52.561" v="1484" actId="20577"/>
          <ac:spMkLst>
            <pc:docMk/>
            <pc:sldMk cId="2939916080" sldId="299"/>
            <ac:spMk id="3" creationId="{00000000-0000-0000-0000-000000000000}"/>
          </ac:spMkLst>
        </pc:spChg>
      </pc:sldChg>
      <pc:sldChg chg="del">
        <pc:chgData name="Guest User" userId="S::urn:spo:anon#5c1cd7b39cb30a75ca1cea0fb2ba435992d6c6a6b484349a9ca7505025227c67::" providerId="AD" clId="Web-{C50870E9-6EF1-03AB-CB1D-15364C36965A}" dt="2022-05-24T11:33:28.855" v="1462"/>
        <pc:sldMkLst>
          <pc:docMk/>
          <pc:sldMk cId="3911799715" sldId="300"/>
        </pc:sldMkLst>
      </pc:sldChg>
      <pc:sldChg chg="modSp">
        <pc:chgData name="Guest User" userId="S::urn:spo:anon#5c1cd7b39cb30a75ca1cea0fb2ba435992d6c6a6b484349a9ca7505025227c67::" providerId="AD" clId="Web-{C50870E9-6EF1-03AB-CB1D-15364C36965A}" dt="2022-05-24T09:27:30.063" v="383" actId="20577"/>
        <pc:sldMkLst>
          <pc:docMk/>
          <pc:sldMk cId="4146092675" sldId="301"/>
        </pc:sldMkLst>
        <pc:spChg chg="mod">
          <ac:chgData name="Guest User" userId="S::urn:spo:anon#5c1cd7b39cb30a75ca1cea0fb2ba435992d6c6a6b484349a9ca7505025227c67::" providerId="AD" clId="Web-{C50870E9-6EF1-03AB-CB1D-15364C36965A}" dt="2022-05-24T09:27:30.063" v="383" actId="20577"/>
          <ac:spMkLst>
            <pc:docMk/>
            <pc:sldMk cId="4146092675" sldId="301"/>
            <ac:spMk id="2" creationId="{ECB39143-43DB-404B-999A-68A64BABF4DE}"/>
          </ac:spMkLst>
        </pc:spChg>
        <pc:spChg chg="mod">
          <ac:chgData name="Guest User" userId="S::urn:spo:anon#5c1cd7b39cb30a75ca1cea0fb2ba435992d6c6a6b484349a9ca7505025227c67::" providerId="AD" clId="Web-{C50870E9-6EF1-03AB-CB1D-15364C36965A}" dt="2022-05-24T09:27:17.751" v="381" actId="20577"/>
          <ac:spMkLst>
            <pc:docMk/>
            <pc:sldMk cId="4146092675" sldId="301"/>
            <ac:spMk id="4" creationId="{AD0D0778-949E-4414-BC9B-77E033DFFAA2}"/>
          </ac:spMkLst>
        </pc:spChg>
      </pc:sldChg>
      <pc:sldChg chg="modSp">
        <pc:chgData name="Guest User" userId="S::urn:spo:anon#5c1cd7b39cb30a75ca1cea0fb2ba435992d6c6a6b484349a9ca7505025227c67::" providerId="AD" clId="Web-{C50870E9-6EF1-03AB-CB1D-15364C36965A}" dt="2022-05-24T09:41:11.143" v="562" actId="20577"/>
        <pc:sldMkLst>
          <pc:docMk/>
          <pc:sldMk cId="1274149409" sldId="302"/>
        </pc:sldMkLst>
        <pc:spChg chg="mod">
          <ac:chgData name="Guest User" userId="S::urn:spo:anon#5c1cd7b39cb30a75ca1cea0fb2ba435992d6c6a6b484349a9ca7505025227c67::" providerId="AD" clId="Web-{C50870E9-6EF1-03AB-CB1D-15364C36965A}" dt="2022-05-24T09:41:11.143" v="562" actId="20577"/>
          <ac:spMkLst>
            <pc:docMk/>
            <pc:sldMk cId="1274149409" sldId="302"/>
            <ac:spMk id="3" creationId="{00000000-0000-0000-0000-000000000000}"/>
          </ac:spMkLst>
        </pc:spChg>
      </pc:sldChg>
      <pc:sldChg chg="modSp">
        <pc:chgData name="Guest User" userId="S::urn:spo:anon#5c1cd7b39cb30a75ca1cea0fb2ba435992d6c6a6b484349a9ca7505025227c67::" providerId="AD" clId="Web-{C50870E9-6EF1-03AB-CB1D-15364C36965A}" dt="2022-05-24T10:28:08.449" v="1150" actId="20577"/>
        <pc:sldMkLst>
          <pc:docMk/>
          <pc:sldMk cId="1875858968" sldId="303"/>
        </pc:sldMkLst>
        <pc:spChg chg="mod">
          <ac:chgData name="Guest User" userId="S::urn:spo:anon#5c1cd7b39cb30a75ca1cea0fb2ba435992d6c6a6b484349a9ca7505025227c67::" providerId="AD" clId="Web-{C50870E9-6EF1-03AB-CB1D-15364C36965A}" dt="2022-05-24T10:28:08.449" v="1150" actId="20577"/>
          <ac:spMkLst>
            <pc:docMk/>
            <pc:sldMk cId="1875858968" sldId="303"/>
            <ac:spMk id="3" creationId="{00000000-0000-0000-0000-000000000000}"/>
          </ac:spMkLst>
        </pc:spChg>
      </pc:sldChg>
      <pc:sldChg chg="modSp modNotes">
        <pc:chgData name="Guest User" userId="S::urn:spo:anon#5c1cd7b39cb30a75ca1cea0fb2ba435992d6c6a6b484349a9ca7505025227c67::" providerId="AD" clId="Web-{C50870E9-6EF1-03AB-CB1D-15364C36965A}" dt="2022-05-24T11:55:01.803" v="1587" actId="20577"/>
        <pc:sldMkLst>
          <pc:docMk/>
          <pc:sldMk cId="681281634" sldId="304"/>
        </pc:sldMkLst>
        <pc:spChg chg="mod">
          <ac:chgData name="Guest User" userId="S::urn:spo:anon#5c1cd7b39cb30a75ca1cea0fb2ba435992d6c6a6b484349a9ca7505025227c67::" providerId="AD" clId="Web-{C50870E9-6EF1-03AB-CB1D-15364C36965A}" dt="2022-05-24T11:55:01.803" v="1587" actId="20577"/>
          <ac:spMkLst>
            <pc:docMk/>
            <pc:sldMk cId="681281634" sldId="304"/>
            <ac:spMk id="3" creationId="{00000000-0000-0000-0000-000000000000}"/>
          </ac:spMkLst>
        </pc:spChg>
      </pc:sldChg>
      <pc:sldChg chg="modSp">
        <pc:chgData name="Guest User" userId="S::urn:spo:anon#5c1cd7b39cb30a75ca1cea0fb2ba435992d6c6a6b484349a9ca7505025227c67::" providerId="AD" clId="Web-{C50870E9-6EF1-03AB-CB1D-15364C36965A}" dt="2022-05-24T10:18:55.578" v="978" actId="20577"/>
        <pc:sldMkLst>
          <pc:docMk/>
          <pc:sldMk cId="1245899220" sldId="305"/>
        </pc:sldMkLst>
        <pc:spChg chg="mod">
          <ac:chgData name="Guest User" userId="S::urn:spo:anon#5c1cd7b39cb30a75ca1cea0fb2ba435992d6c6a6b484349a9ca7505025227c67::" providerId="AD" clId="Web-{C50870E9-6EF1-03AB-CB1D-15364C36965A}" dt="2022-05-24T10:18:55.578" v="978" actId="20577"/>
          <ac:spMkLst>
            <pc:docMk/>
            <pc:sldMk cId="1245899220" sldId="305"/>
            <ac:spMk id="3" creationId="{00000000-0000-0000-0000-000000000000}"/>
          </ac:spMkLst>
        </pc:spChg>
        <pc:picChg chg="mod">
          <ac:chgData name="Guest User" userId="S::urn:spo:anon#5c1cd7b39cb30a75ca1cea0fb2ba435992d6c6a6b484349a9ca7505025227c67::" providerId="AD" clId="Web-{C50870E9-6EF1-03AB-CB1D-15364C36965A}" dt="2022-05-24T09:50:37.185" v="672" actId="1076"/>
          <ac:picMkLst>
            <pc:docMk/>
            <pc:sldMk cId="1245899220" sldId="305"/>
            <ac:picMk id="9" creationId="{6B2C2443-1A77-46BF-B2F8-964EF726DF1E}"/>
          </ac:picMkLst>
        </pc:picChg>
      </pc:sldChg>
      <pc:sldChg chg="modSp">
        <pc:chgData name="Guest User" userId="S::urn:spo:anon#5c1cd7b39cb30a75ca1cea0fb2ba435992d6c6a6b484349a9ca7505025227c67::" providerId="AD" clId="Web-{C50870E9-6EF1-03AB-CB1D-15364C36965A}" dt="2022-05-24T10:01:30.667" v="791" actId="20577"/>
        <pc:sldMkLst>
          <pc:docMk/>
          <pc:sldMk cId="2779867094" sldId="306"/>
        </pc:sldMkLst>
        <pc:spChg chg="mod">
          <ac:chgData name="Guest User" userId="S::urn:spo:anon#5c1cd7b39cb30a75ca1cea0fb2ba435992d6c6a6b484349a9ca7505025227c67::" providerId="AD" clId="Web-{C50870E9-6EF1-03AB-CB1D-15364C36965A}" dt="2022-05-24T10:01:30.667" v="791" actId="20577"/>
          <ac:spMkLst>
            <pc:docMk/>
            <pc:sldMk cId="2779867094" sldId="306"/>
            <ac:spMk id="3" creationId="{00000000-0000-0000-0000-000000000000}"/>
          </ac:spMkLst>
        </pc:spChg>
      </pc:sldChg>
      <pc:sldChg chg="modSp">
        <pc:chgData name="Guest User" userId="S::urn:spo:anon#5c1cd7b39cb30a75ca1cea0fb2ba435992d6c6a6b484349a9ca7505025227c67::" providerId="AD" clId="Web-{C50870E9-6EF1-03AB-CB1D-15364C36965A}" dt="2022-05-24T09:17:54.849" v="310" actId="20577"/>
        <pc:sldMkLst>
          <pc:docMk/>
          <pc:sldMk cId="639185947" sldId="307"/>
        </pc:sldMkLst>
        <pc:spChg chg="mod">
          <ac:chgData name="Guest User" userId="S::urn:spo:anon#5c1cd7b39cb30a75ca1cea0fb2ba435992d6c6a6b484349a9ca7505025227c67::" providerId="AD" clId="Web-{C50870E9-6EF1-03AB-CB1D-15364C36965A}" dt="2022-05-24T09:17:54.849" v="310" actId="20577"/>
          <ac:spMkLst>
            <pc:docMk/>
            <pc:sldMk cId="639185947" sldId="307"/>
            <ac:spMk id="4" creationId="{DDDB30AC-431A-410C-94CB-E2E50716CA4B}"/>
          </ac:spMkLst>
        </pc:spChg>
      </pc:sldChg>
      <pc:sldChg chg="addSp modSp addCm">
        <pc:chgData name="Guest User" userId="S::urn:spo:anon#5c1cd7b39cb30a75ca1cea0fb2ba435992d6c6a6b484349a9ca7505025227c67::" providerId="AD" clId="Web-{C50870E9-6EF1-03AB-CB1D-15364C36965A}" dt="2022-05-24T13:31:43.176" v="1598" actId="14100"/>
        <pc:sldMkLst>
          <pc:docMk/>
          <pc:sldMk cId="3979226011" sldId="308"/>
        </pc:sldMkLst>
        <pc:spChg chg="mod">
          <ac:chgData name="Guest User" userId="S::urn:spo:anon#5c1cd7b39cb30a75ca1cea0fb2ba435992d6c6a6b484349a9ca7505025227c67::" providerId="AD" clId="Web-{C50870E9-6EF1-03AB-CB1D-15364C36965A}" dt="2022-05-24T11:27:16.910" v="1392" actId="20577"/>
          <ac:spMkLst>
            <pc:docMk/>
            <pc:sldMk cId="3979226011" sldId="308"/>
            <ac:spMk id="4" creationId="{31D1D560-E2D2-4E0C-981E-4F1AB853B238}"/>
          </ac:spMkLst>
        </pc:spChg>
        <pc:spChg chg="add mod">
          <ac:chgData name="Guest User" userId="S::urn:spo:anon#5c1cd7b39cb30a75ca1cea0fb2ba435992d6c6a6b484349a9ca7505025227c67::" providerId="AD" clId="Web-{C50870E9-6EF1-03AB-CB1D-15364C36965A}" dt="2022-05-24T11:31:00.930" v="1412" actId="1076"/>
          <ac:spMkLst>
            <pc:docMk/>
            <pc:sldMk cId="3979226011" sldId="308"/>
            <ac:spMk id="8" creationId="{0F2489E1-C2AE-3ABA-965B-5CA4D65EFE76}"/>
          </ac:spMkLst>
        </pc:spChg>
        <pc:picChg chg="add mod modCrop">
          <ac:chgData name="Guest User" userId="S::urn:spo:anon#5c1cd7b39cb30a75ca1cea0fb2ba435992d6c6a6b484349a9ca7505025227c67::" providerId="AD" clId="Web-{C50870E9-6EF1-03AB-CB1D-15364C36965A}" dt="2022-05-24T11:31:13.509" v="1416" actId="1076"/>
          <ac:picMkLst>
            <pc:docMk/>
            <pc:sldMk cId="3979226011" sldId="308"/>
            <ac:picMk id="3" creationId="{36B241DE-A7A3-2915-85B7-D8CA62B51D54}"/>
          </ac:picMkLst>
        </pc:picChg>
        <pc:picChg chg="mod">
          <ac:chgData name="Guest User" userId="S::urn:spo:anon#5c1cd7b39cb30a75ca1cea0fb2ba435992d6c6a6b484349a9ca7505025227c67::" providerId="AD" clId="Web-{C50870E9-6EF1-03AB-CB1D-15364C36965A}" dt="2022-05-24T11:29:45.366" v="1395" actId="1076"/>
          <ac:picMkLst>
            <pc:docMk/>
            <pc:sldMk cId="3979226011" sldId="308"/>
            <ac:picMk id="5" creationId="{9F319B15-F7C6-4A47-9199-60BCC6831A22}"/>
          </ac:picMkLst>
        </pc:picChg>
        <pc:picChg chg="mod">
          <ac:chgData name="Guest User" userId="S::urn:spo:anon#5c1cd7b39cb30a75ca1cea0fb2ba435992d6c6a6b484349a9ca7505025227c67::" providerId="AD" clId="Web-{C50870E9-6EF1-03AB-CB1D-15364C36965A}" dt="2022-05-24T11:30:31.164" v="1406" actId="1076"/>
          <ac:picMkLst>
            <pc:docMk/>
            <pc:sldMk cId="3979226011" sldId="308"/>
            <ac:picMk id="6" creationId="{B003AB75-540C-419A-A73D-D842D8C487DD}"/>
          </ac:picMkLst>
        </pc:picChg>
        <pc:picChg chg="mod">
          <ac:chgData name="Guest User" userId="S::urn:spo:anon#5c1cd7b39cb30a75ca1cea0fb2ba435992d6c6a6b484349a9ca7505025227c67::" providerId="AD" clId="Web-{C50870E9-6EF1-03AB-CB1D-15364C36965A}" dt="2022-05-24T13:31:40.051" v="1597" actId="14100"/>
          <ac:picMkLst>
            <pc:docMk/>
            <pc:sldMk cId="3979226011" sldId="308"/>
            <ac:picMk id="9" creationId="{4D8FF41C-D09E-454C-ADD3-C636F509A25D}"/>
          </ac:picMkLst>
        </pc:picChg>
        <pc:picChg chg="mod">
          <ac:chgData name="Guest User" userId="S::urn:spo:anon#5c1cd7b39cb30a75ca1cea0fb2ba435992d6c6a6b484349a9ca7505025227c67::" providerId="AD" clId="Web-{C50870E9-6EF1-03AB-CB1D-15364C36965A}" dt="2022-05-24T13:31:43.176" v="1598" actId="14100"/>
          <ac:picMkLst>
            <pc:docMk/>
            <pc:sldMk cId="3979226011" sldId="308"/>
            <ac:picMk id="12" creationId="{66F4C863-84B1-C42A-380F-A3318D212C25}"/>
          </ac:picMkLst>
        </pc:picChg>
        <pc:picChg chg="mod">
          <ac:chgData name="Guest User" userId="S::urn:spo:anon#5c1cd7b39cb30a75ca1cea0fb2ba435992d6c6a6b484349a9ca7505025227c67::" providerId="AD" clId="Web-{C50870E9-6EF1-03AB-CB1D-15364C36965A}" dt="2022-05-24T11:30:29.789" v="1405" actId="1076"/>
          <ac:picMkLst>
            <pc:docMk/>
            <pc:sldMk cId="3979226011" sldId="308"/>
            <ac:picMk id="13" creationId="{C98459B9-D101-4824-BC52-A966CF3EC9B6}"/>
          </ac:picMkLst>
        </pc:picChg>
      </pc:sldChg>
      <pc:sldChg chg="modSp delCm">
        <pc:chgData name="Guest User" userId="S::urn:spo:anon#5c1cd7b39cb30a75ca1cea0fb2ba435992d6c6a6b484349a9ca7505025227c67::" providerId="AD" clId="Web-{C50870E9-6EF1-03AB-CB1D-15364C36965A}" dt="2022-05-24T11:50:22.422" v="1583" actId="20577"/>
        <pc:sldMkLst>
          <pc:docMk/>
          <pc:sldMk cId="3209739012" sldId="310"/>
        </pc:sldMkLst>
        <pc:spChg chg="mod">
          <ac:chgData name="Guest User" userId="S::urn:spo:anon#5c1cd7b39cb30a75ca1cea0fb2ba435992d6c6a6b484349a9ca7505025227c67::" providerId="AD" clId="Web-{C50870E9-6EF1-03AB-CB1D-15364C36965A}" dt="2022-05-24T11:50:22.422" v="1583" actId="20577"/>
          <ac:spMkLst>
            <pc:docMk/>
            <pc:sldMk cId="3209739012" sldId="310"/>
            <ac:spMk id="8" creationId="{EC2AA5D8-F8D8-4242-8DAC-9758B8843027}"/>
          </ac:spMkLst>
        </pc:spChg>
      </pc:sldChg>
      <pc:sldChg chg="modSp ord">
        <pc:chgData name="Guest User" userId="S::urn:spo:anon#5c1cd7b39cb30a75ca1cea0fb2ba435992d6c6a6b484349a9ca7505025227c67::" providerId="AD" clId="Web-{C50870E9-6EF1-03AB-CB1D-15364C36965A}" dt="2022-05-24T11:52:15.393" v="1585" actId="20577"/>
        <pc:sldMkLst>
          <pc:docMk/>
          <pc:sldMk cId="1959855485" sldId="311"/>
        </pc:sldMkLst>
        <pc:spChg chg="mod">
          <ac:chgData name="Guest User" userId="S::urn:spo:anon#5c1cd7b39cb30a75ca1cea0fb2ba435992d6c6a6b484349a9ca7505025227c67::" providerId="AD" clId="Web-{C50870E9-6EF1-03AB-CB1D-15364C36965A}" dt="2022-05-24T11:52:15.393" v="1585" actId="20577"/>
          <ac:spMkLst>
            <pc:docMk/>
            <pc:sldMk cId="1959855485" sldId="311"/>
            <ac:spMk id="2" creationId="{ECB39143-43DB-404B-999A-68A64BABF4DE}"/>
          </ac:spMkLst>
        </pc:spChg>
        <pc:spChg chg="mod">
          <ac:chgData name="Guest User" userId="S::urn:spo:anon#5c1cd7b39cb30a75ca1cea0fb2ba435992d6c6a6b484349a9ca7505025227c67::" providerId="AD" clId="Web-{C50870E9-6EF1-03AB-CB1D-15364C36965A}" dt="2022-05-24T08:56:41.573" v="145" actId="20577"/>
          <ac:spMkLst>
            <pc:docMk/>
            <pc:sldMk cId="1959855485" sldId="311"/>
            <ac:spMk id="4" creationId="{C5AED35D-F009-4C6C-BE74-11E7A80DDC36}"/>
          </ac:spMkLst>
        </pc:spChg>
      </pc:sldChg>
      <pc:sldChg chg="modSp">
        <pc:chgData name="Guest User" userId="S::urn:spo:anon#5c1cd7b39cb30a75ca1cea0fb2ba435992d6c6a6b484349a9ca7505025227c67::" providerId="AD" clId="Web-{C50870E9-6EF1-03AB-CB1D-15364C36965A}" dt="2022-05-24T09:53:43.501" v="717" actId="20577"/>
        <pc:sldMkLst>
          <pc:docMk/>
          <pc:sldMk cId="2124743312" sldId="312"/>
        </pc:sldMkLst>
        <pc:spChg chg="mod">
          <ac:chgData name="Guest User" userId="S::urn:spo:anon#5c1cd7b39cb30a75ca1cea0fb2ba435992d6c6a6b484349a9ca7505025227c67::" providerId="AD" clId="Web-{C50870E9-6EF1-03AB-CB1D-15364C36965A}" dt="2022-05-24T09:53:43.501" v="717" actId="20577"/>
          <ac:spMkLst>
            <pc:docMk/>
            <pc:sldMk cId="2124743312" sldId="312"/>
            <ac:spMk id="3" creationId="{00000000-0000-0000-0000-000000000000}"/>
          </ac:spMkLst>
        </pc:spChg>
      </pc:sldChg>
      <pc:sldChg chg="modSp new del">
        <pc:chgData name="Guest User" userId="S::urn:spo:anon#5c1cd7b39cb30a75ca1cea0fb2ba435992d6c6a6b484349a9ca7505025227c67::" providerId="AD" clId="Web-{C50870E9-6EF1-03AB-CB1D-15364C36965A}" dt="2022-05-24T10:24:44.132" v="1126"/>
        <pc:sldMkLst>
          <pc:docMk/>
          <pc:sldMk cId="3348619241" sldId="313"/>
        </pc:sldMkLst>
        <pc:spChg chg="mod">
          <ac:chgData name="Guest User" userId="S::urn:spo:anon#5c1cd7b39cb30a75ca1cea0fb2ba435992d6c6a6b484349a9ca7505025227c67::" providerId="AD" clId="Web-{C50870E9-6EF1-03AB-CB1D-15364C36965A}" dt="2022-05-24T09:19:00.881" v="313" actId="20577"/>
          <ac:spMkLst>
            <pc:docMk/>
            <pc:sldMk cId="3348619241" sldId="313"/>
            <ac:spMk id="2" creationId="{E4108760-61B1-6D83-B896-D35F6178FD51}"/>
          </ac:spMkLst>
        </pc:spChg>
        <pc:spChg chg="mod">
          <ac:chgData name="Guest User" userId="S::urn:spo:anon#5c1cd7b39cb30a75ca1cea0fb2ba435992d6c6a6b484349a9ca7505025227c67::" providerId="AD" clId="Web-{C50870E9-6EF1-03AB-CB1D-15364C36965A}" dt="2022-05-24T09:19:30.366" v="316" actId="1076"/>
          <ac:spMkLst>
            <pc:docMk/>
            <pc:sldMk cId="3348619241" sldId="313"/>
            <ac:spMk id="3" creationId="{34BFEDE4-5593-47D9-B158-541BB964D8C6}"/>
          </ac:spMkLst>
        </pc:spChg>
      </pc:sldChg>
      <pc:sldChg chg="modSp new del">
        <pc:chgData name="Guest User" userId="S::urn:spo:anon#5c1cd7b39cb30a75ca1cea0fb2ba435992d6c6a6b484349a9ca7505025227c67::" providerId="AD" clId="Web-{C50870E9-6EF1-03AB-CB1D-15364C36965A}" dt="2022-05-24T09:32:44.507" v="422"/>
        <pc:sldMkLst>
          <pc:docMk/>
          <pc:sldMk cId="77986337" sldId="314"/>
        </pc:sldMkLst>
        <pc:spChg chg="mod">
          <ac:chgData name="Guest User" userId="S::urn:spo:anon#5c1cd7b39cb30a75ca1cea0fb2ba435992d6c6a6b484349a9ca7505025227c67::" providerId="AD" clId="Web-{C50870E9-6EF1-03AB-CB1D-15364C36965A}" dt="2022-05-24T09:31:30.084" v="392" actId="20577"/>
          <ac:spMkLst>
            <pc:docMk/>
            <pc:sldMk cId="77986337" sldId="314"/>
            <ac:spMk id="2" creationId="{A63E54EA-3B7C-BFF5-3DBB-ECD08FA2D1BD}"/>
          </ac:spMkLst>
        </pc:spChg>
        <pc:spChg chg="mod">
          <ac:chgData name="Guest User" userId="S::urn:spo:anon#5c1cd7b39cb30a75ca1cea0fb2ba435992d6c6a6b484349a9ca7505025227c67::" providerId="AD" clId="Web-{C50870E9-6EF1-03AB-CB1D-15364C36965A}" dt="2022-05-24T09:32:43.710" v="421" actId="20577"/>
          <ac:spMkLst>
            <pc:docMk/>
            <pc:sldMk cId="77986337" sldId="314"/>
            <ac:spMk id="3" creationId="{F412A8B4-D828-31DB-7776-36936F75A714}"/>
          </ac:spMkLst>
        </pc:spChg>
      </pc:sldChg>
      <pc:sldChg chg="addSp modSp new ord modNotes">
        <pc:chgData name="Guest User" userId="S::urn:spo:anon#5c1cd7b39cb30a75ca1cea0fb2ba435992d6c6a6b484349a9ca7505025227c67::" providerId="AD" clId="Web-{C50870E9-6EF1-03AB-CB1D-15364C36965A}" dt="2022-05-24T13:01:55.839" v="1595" actId="20577"/>
        <pc:sldMkLst>
          <pc:docMk/>
          <pc:sldMk cId="4248556420" sldId="314"/>
        </pc:sldMkLst>
        <pc:spChg chg="mod">
          <ac:chgData name="Guest User" userId="S::urn:spo:anon#5c1cd7b39cb30a75ca1cea0fb2ba435992d6c6a6b484349a9ca7505025227c67::" providerId="AD" clId="Web-{C50870E9-6EF1-03AB-CB1D-15364C36965A}" dt="2022-05-24T09:52:45.438" v="711" actId="20577"/>
          <ac:spMkLst>
            <pc:docMk/>
            <pc:sldMk cId="4248556420" sldId="314"/>
            <ac:spMk id="2" creationId="{7CBC127A-4017-88C6-42DC-76D9E11DCCA8}"/>
          </ac:spMkLst>
        </pc:spChg>
        <pc:spChg chg="mod">
          <ac:chgData name="Guest User" userId="S::urn:spo:anon#5c1cd7b39cb30a75ca1cea0fb2ba435992d6c6a6b484349a9ca7505025227c67::" providerId="AD" clId="Web-{C50870E9-6EF1-03AB-CB1D-15364C36965A}" dt="2022-05-24T13:01:55.839" v="1595" actId="20577"/>
          <ac:spMkLst>
            <pc:docMk/>
            <pc:sldMk cId="4248556420" sldId="314"/>
            <ac:spMk id="3" creationId="{96959814-9071-EAE4-F7AC-76E25031DC00}"/>
          </ac:spMkLst>
        </pc:spChg>
        <pc:spChg chg="add mod">
          <ac:chgData name="Guest User" userId="S::urn:spo:anon#5c1cd7b39cb30a75ca1cea0fb2ba435992d6c6a6b484349a9ca7505025227c67::" providerId="AD" clId="Web-{C50870E9-6EF1-03AB-CB1D-15364C36965A}" dt="2022-05-24T10:19:48.720" v="1005"/>
          <ac:spMkLst>
            <pc:docMk/>
            <pc:sldMk cId="4248556420" sldId="314"/>
            <ac:spMk id="4" creationId="{70457893-B388-CA53-3E6E-105567370A9A}"/>
          </ac:spMkLst>
        </pc:spChg>
      </pc:sldChg>
      <pc:sldChg chg="modSp new">
        <pc:chgData name="Guest User" userId="S::urn:spo:anon#5c1cd7b39cb30a75ca1cea0fb2ba435992d6c6a6b484349a9ca7505025227c67::" providerId="AD" clId="Web-{C50870E9-6EF1-03AB-CB1D-15364C36965A}" dt="2022-05-24T10:56:59.421" v="1169" actId="14100"/>
        <pc:sldMkLst>
          <pc:docMk/>
          <pc:sldMk cId="1627569597" sldId="315"/>
        </pc:sldMkLst>
        <pc:spChg chg="mod">
          <ac:chgData name="Guest User" userId="S::urn:spo:anon#5c1cd7b39cb30a75ca1cea0fb2ba435992d6c6a6b484349a9ca7505025227c67::" providerId="AD" clId="Web-{C50870E9-6EF1-03AB-CB1D-15364C36965A}" dt="2022-05-24T10:02:20.465" v="794" actId="20577"/>
          <ac:spMkLst>
            <pc:docMk/>
            <pc:sldMk cId="1627569597" sldId="315"/>
            <ac:spMk id="2" creationId="{022ACFA0-76C8-1EA8-54EC-42708D9B9177}"/>
          </ac:spMkLst>
        </pc:spChg>
        <pc:spChg chg="mod">
          <ac:chgData name="Guest User" userId="S::urn:spo:anon#5c1cd7b39cb30a75ca1cea0fb2ba435992d6c6a6b484349a9ca7505025227c67::" providerId="AD" clId="Web-{C50870E9-6EF1-03AB-CB1D-15364C36965A}" dt="2022-05-24T10:56:59.421" v="1169" actId="14100"/>
          <ac:spMkLst>
            <pc:docMk/>
            <pc:sldMk cId="1627569597" sldId="315"/>
            <ac:spMk id="3" creationId="{78101E67-B0F1-726C-7F13-95384EA7B94E}"/>
          </ac:spMkLst>
        </pc:spChg>
      </pc:sldChg>
      <pc:sldChg chg="addSp modSp new">
        <pc:chgData name="Guest User" userId="S::urn:spo:anon#5c1cd7b39cb30a75ca1cea0fb2ba435992d6c6a6b484349a9ca7505025227c67::" providerId="AD" clId="Web-{C50870E9-6EF1-03AB-CB1D-15364C36965A}" dt="2022-05-24T11:32:48.026" v="1461" actId="20577"/>
        <pc:sldMkLst>
          <pc:docMk/>
          <pc:sldMk cId="813545271" sldId="316"/>
        </pc:sldMkLst>
        <pc:spChg chg="mod">
          <ac:chgData name="Guest User" userId="S::urn:spo:anon#5c1cd7b39cb30a75ca1cea0fb2ba435992d6c6a6b484349a9ca7505025227c67::" providerId="AD" clId="Web-{C50870E9-6EF1-03AB-CB1D-15364C36965A}" dt="2022-05-24T11:08:36.106" v="1206" actId="20577"/>
          <ac:spMkLst>
            <pc:docMk/>
            <pc:sldMk cId="813545271" sldId="316"/>
            <ac:spMk id="2" creationId="{95830DEE-4768-83D0-54D4-7D19C584700B}"/>
          </ac:spMkLst>
        </pc:spChg>
        <pc:spChg chg="mod">
          <ac:chgData name="Guest User" userId="S::urn:spo:anon#5c1cd7b39cb30a75ca1cea0fb2ba435992d6c6a6b484349a9ca7505025227c67::" providerId="AD" clId="Web-{C50870E9-6EF1-03AB-CB1D-15364C36965A}" dt="2022-05-24T11:26:20.159" v="1391" actId="20577"/>
          <ac:spMkLst>
            <pc:docMk/>
            <pc:sldMk cId="813545271" sldId="316"/>
            <ac:spMk id="3" creationId="{88C80544-D972-5414-9AD8-744769A39182}"/>
          </ac:spMkLst>
        </pc:spChg>
        <pc:spChg chg="add mod">
          <ac:chgData name="Guest User" userId="S::urn:spo:anon#5c1cd7b39cb30a75ca1cea0fb2ba435992d6c6a6b484349a9ca7505025227c67::" providerId="AD" clId="Web-{C50870E9-6EF1-03AB-CB1D-15364C36965A}" dt="2022-05-24T11:32:48.026" v="1461" actId="20577"/>
          <ac:spMkLst>
            <pc:docMk/>
            <pc:sldMk cId="813545271" sldId="316"/>
            <ac:spMk id="4" creationId="{B951880E-2548-03FC-30F1-559F3B67733E}"/>
          </ac:spMkLst>
        </pc:spChg>
      </pc:sldChg>
      <pc:sldChg chg="modSp new">
        <pc:chgData name="Guest User" userId="S::urn:spo:anon#5c1cd7b39cb30a75ca1cea0fb2ba435992d6c6a6b484349a9ca7505025227c67::" providerId="AD" clId="Web-{C50870E9-6EF1-03AB-CB1D-15364C36965A}" dt="2022-05-24T11:47:07.699" v="1551" actId="20577"/>
        <pc:sldMkLst>
          <pc:docMk/>
          <pc:sldMk cId="1986818962" sldId="317"/>
        </pc:sldMkLst>
        <pc:spChg chg="mod">
          <ac:chgData name="Guest User" userId="S::urn:spo:anon#5c1cd7b39cb30a75ca1cea0fb2ba435992d6c6a6b484349a9ca7505025227c67::" providerId="AD" clId="Web-{C50870E9-6EF1-03AB-CB1D-15364C36965A}" dt="2022-05-24T11:34:39.622" v="1482" actId="20577"/>
          <ac:spMkLst>
            <pc:docMk/>
            <pc:sldMk cId="1986818962" sldId="317"/>
            <ac:spMk id="2" creationId="{0087FBAB-EC07-CF2D-1C34-B286203D1DEB}"/>
          </ac:spMkLst>
        </pc:spChg>
        <pc:spChg chg="mod">
          <ac:chgData name="Guest User" userId="S::urn:spo:anon#5c1cd7b39cb30a75ca1cea0fb2ba435992d6c6a6b484349a9ca7505025227c67::" providerId="AD" clId="Web-{C50870E9-6EF1-03AB-CB1D-15364C36965A}" dt="2022-05-24T11:47:07.699" v="1551" actId="20577"/>
          <ac:spMkLst>
            <pc:docMk/>
            <pc:sldMk cId="1986818962" sldId="317"/>
            <ac:spMk id="3" creationId="{F542AE94-456A-179B-63E4-5401D70ED4F9}"/>
          </ac:spMkLst>
        </pc:spChg>
      </pc:sldChg>
    </pc:docChg>
  </pc:docChgLst>
  <pc:docChgLst>
    <pc:chgData name="Frances Meek" userId="f3af35cc-3229-46e1-af36-3525661cfbd3" providerId="ADAL" clId="{FC6D33A3-391D-4CA5-9816-D7419442AE84}"/>
    <pc:docChg chg="modSld">
      <pc:chgData name="Frances Meek" userId="f3af35cc-3229-46e1-af36-3525661cfbd3" providerId="ADAL" clId="{FC6D33A3-391D-4CA5-9816-D7419442AE84}" dt="2022-11-29T14:34:05.602" v="169"/>
      <pc:docMkLst>
        <pc:docMk/>
      </pc:docMkLst>
      <pc:sldChg chg="addSp modSp mod">
        <pc:chgData name="Frances Meek" userId="f3af35cc-3229-46e1-af36-3525661cfbd3" providerId="ADAL" clId="{FC6D33A3-391D-4CA5-9816-D7419442AE84}" dt="2022-11-29T14:30:59.436" v="160" actId="1076"/>
        <pc:sldMkLst>
          <pc:docMk/>
          <pc:sldMk cId="2302005153" sldId="261"/>
        </pc:sldMkLst>
        <pc:spChg chg="add mod">
          <ac:chgData name="Frances Meek" userId="f3af35cc-3229-46e1-af36-3525661cfbd3" providerId="ADAL" clId="{FC6D33A3-391D-4CA5-9816-D7419442AE84}" dt="2022-11-29T14:29:47.397" v="85"/>
          <ac:spMkLst>
            <pc:docMk/>
            <pc:sldMk cId="2302005153" sldId="261"/>
            <ac:spMk id="6" creationId="{EDF8224A-BC73-72F8-46A9-C71DB70C5457}"/>
          </ac:spMkLst>
        </pc:spChg>
        <pc:spChg chg="add mod">
          <ac:chgData name="Frances Meek" userId="f3af35cc-3229-46e1-af36-3525661cfbd3" providerId="ADAL" clId="{FC6D33A3-391D-4CA5-9816-D7419442AE84}" dt="2022-11-29T14:30:59.436" v="160" actId="1076"/>
          <ac:spMkLst>
            <pc:docMk/>
            <pc:sldMk cId="2302005153" sldId="261"/>
            <ac:spMk id="7" creationId="{4DFA780A-274D-B4D3-6AF1-7BC282BC4EE5}"/>
          </ac:spMkLst>
        </pc:spChg>
      </pc:sldChg>
      <pc:sldChg chg="addCm">
        <pc:chgData name="Frances Meek" userId="f3af35cc-3229-46e1-af36-3525661cfbd3" providerId="ADAL" clId="{FC6D33A3-391D-4CA5-9816-D7419442AE84}" dt="2022-11-29T14:34:05.602" v="169"/>
        <pc:sldMkLst>
          <pc:docMk/>
          <pc:sldMk cId="3979226011" sldId="308"/>
        </pc:sldMkLst>
      </pc:sldChg>
      <pc:sldChg chg="modSp mod">
        <pc:chgData name="Frances Meek" userId="f3af35cc-3229-46e1-af36-3525661cfbd3" providerId="ADAL" clId="{FC6D33A3-391D-4CA5-9816-D7419442AE84}" dt="2022-11-29T14:25:48.932" v="24" actId="20577"/>
        <pc:sldMkLst>
          <pc:docMk/>
          <pc:sldMk cId="2158796078" sldId="361"/>
        </pc:sldMkLst>
        <pc:spChg chg="mod">
          <ac:chgData name="Frances Meek" userId="f3af35cc-3229-46e1-af36-3525661cfbd3" providerId="ADAL" clId="{FC6D33A3-391D-4CA5-9816-D7419442AE84}" dt="2022-11-29T14:24:09.954" v="5" actId="20577"/>
          <ac:spMkLst>
            <pc:docMk/>
            <pc:sldMk cId="2158796078" sldId="361"/>
            <ac:spMk id="2" creationId="{ECB39143-43DB-404B-999A-68A64BABF4DE}"/>
          </ac:spMkLst>
        </pc:spChg>
        <pc:spChg chg="mod">
          <ac:chgData name="Frances Meek" userId="f3af35cc-3229-46e1-af36-3525661cfbd3" providerId="ADAL" clId="{FC6D33A3-391D-4CA5-9816-D7419442AE84}" dt="2022-11-29T14:24:01.014" v="2" actId="12"/>
          <ac:spMkLst>
            <pc:docMk/>
            <pc:sldMk cId="2158796078" sldId="361"/>
            <ac:spMk id="3" creationId="{5D84691E-6455-372D-234D-E5124EA73404}"/>
          </ac:spMkLst>
        </pc:spChg>
        <pc:spChg chg="mod">
          <ac:chgData name="Frances Meek" userId="f3af35cc-3229-46e1-af36-3525661cfbd3" providerId="ADAL" clId="{FC6D33A3-391D-4CA5-9816-D7419442AE84}" dt="2022-11-29T14:25:48.932" v="24" actId="20577"/>
          <ac:spMkLst>
            <pc:docMk/>
            <pc:sldMk cId="2158796078" sldId="361"/>
            <ac:spMk id="5" creationId="{C47B92F3-4C35-0672-E2AA-2FF89507DC86}"/>
          </ac:spMkLst>
        </pc:spChg>
      </pc:sldChg>
      <pc:sldChg chg="modSp mod addCm">
        <pc:chgData name="Frances Meek" userId="f3af35cc-3229-46e1-af36-3525661cfbd3" providerId="ADAL" clId="{FC6D33A3-391D-4CA5-9816-D7419442AE84}" dt="2022-11-29T14:33:13.566" v="168"/>
        <pc:sldMkLst>
          <pc:docMk/>
          <pc:sldMk cId="2685269462" sldId="362"/>
        </pc:sldMkLst>
        <pc:spChg chg="mod">
          <ac:chgData name="Frances Meek" userId="f3af35cc-3229-46e1-af36-3525661cfbd3" providerId="ADAL" clId="{FC6D33A3-391D-4CA5-9816-D7419442AE84}" dt="2022-11-29T14:24:17.382" v="7" actId="20577"/>
          <ac:spMkLst>
            <pc:docMk/>
            <pc:sldMk cId="2685269462" sldId="362"/>
            <ac:spMk id="2" creationId="{ECB39143-43DB-404B-999A-68A64BABF4DE}"/>
          </ac:spMkLst>
        </pc:spChg>
        <pc:spChg chg="mod">
          <ac:chgData name="Frances Meek" userId="f3af35cc-3229-46e1-af36-3525661cfbd3" providerId="ADAL" clId="{FC6D33A3-391D-4CA5-9816-D7419442AE84}" dt="2022-11-29T14:24:33.796" v="11" actId="20577"/>
          <ac:spMkLst>
            <pc:docMk/>
            <pc:sldMk cId="2685269462" sldId="362"/>
            <ac:spMk id="4" creationId="{31D1D560-E2D2-4E0C-981E-4F1AB853B238}"/>
          </ac:spMkLst>
        </pc:spChg>
      </pc:sldChg>
      <pc:sldChg chg="modSp mod">
        <pc:chgData name="Frances Meek" userId="f3af35cc-3229-46e1-af36-3525661cfbd3" providerId="ADAL" clId="{FC6D33A3-391D-4CA5-9816-D7419442AE84}" dt="2022-11-29T14:32:02.091" v="163" actId="20577"/>
        <pc:sldMkLst>
          <pc:docMk/>
          <pc:sldMk cId="705015744" sldId="364"/>
        </pc:sldMkLst>
        <pc:spChg chg="mod">
          <ac:chgData name="Frances Meek" userId="f3af35cc-3229-46e1-af36-3525661cfbd3" providerId="ADAL" clId="{FC6D33A3-391D-4CA5-9816-D7419442AE84}" dt="2022-11-29T14:32:02.091" v="163" actId="20577"/>
          <ac:spMkLst>
            <pc:docMk/>
            <pc:sldMk cId="705015744" sldId="364"/>
            <ac:spMk id="2" creationId="{ECB39143-43DB-404B-999A-68A64BABF4DE}"/>
          </ac:spMkLst>
        </pc:spChg>
        <pc:spChg chg="mod">
          <ac:chgData name="Frances Meek" userId="f3af35cc-3229-46e1-af36-3525661cfbd3" providerId="ADAL" clId="{FC6D33A3-391D-4CA5-9816-D7419442AE84}" dt="2022-11-29T14:26:08.502" v="46" actId="20577"/>
          <ac:spMkLst>
            <pc:docMk/>
            <pc:sldMk cId="705015744" sldId="364"/>
            <ac:spMk id="3" creationId="{5837A53B-8FA2-6376-2586-E1DC9C3DB863}"/>
          </ac:spMkLst>
        </pc:spChg>
      </pc:sldChg>
      <pc:sldChg chg="modSp mod">
        <pc:chgData name="Frances Meek" userId="f3af35cc-3229-46e1-af36-3525661cfbd3" providerId="ADAL" clId="{FC6D33A3-391D-4CA5-9816-D7419442AE84}" dt="2022-11-29T14:32:11.175" v="167" actId="20577"/>
        <pc:sldMkLst>
          <pc:docMk/>
          <pc:sldMk cId="1046362850" sldId="365"/>
        </pc:sldMkLst>
        <pc:spChg chg="mod">
          <ac:chgData name="Frances Meek" userId="f3af35cc-3229-46e1-af36-3525661cfbd3" providerId="ADAL" clId="{FC6D33A3-391D-4CA5-9816-D7419442AE84}" dt="2022-11-29T14:32:11.175" v="167" actId="20577"/>
          <ac:spMkLst>
            <pc:docMk/>
            <pc:sldMk cId="1046362850" sldId="365"/>
            <ac:spMk id="2" creationId="{ECB39143-43DB-404B-999A-68A64BABF4DE}"/>
          </ac:spMkLst>
        </pc:spChg>
      </pc:sldChg>
      <pc:sldChg chg="addSp modSp mod delCm modCm">
        <pc:chgData name="Frances Meek" userId="f3af35cc-3229-46e1-af36-3525661cfbd3" providerId="ADAL" clId="{FC6D33A3-391D-4CA5-9816-D7419442AE84}" dt="2022-11-29T14:31:09.621" v="161"/>
        <pc:sldMkLst>
          <pc:docMk/>
          <pc:sldMk cId="354681755" sldId="367"/>
        </pc:sldMkLst>
        <pc:spChg chg="add mod">
          <ac:chgData name="Frances Meek" userId="f3af35cc-3229-46e1-af36-3525661cfbd3" providerId="ADAL" clId="{FC6D33A3-391D-4CA5-9816-D7419442AE84}" dt="2022-11-29T14:27:39.743" v="83" actId="255"/>
          <ac:spMkLst>
            <pc:docMk/>
            <pc:sldMk cId="354681755" sldId="367"/>
            <ac:spMk id="4" creationId="{2BA086FD-88A5-7F0D-86C7-42F4D5BE77E6}"/>
          </ac:spMkLst>
        </pc:spChg>
      </pc:sldChg>
      <pc:sldChg chg="modSp mod">
        <pc:chgData name="Frances Meek" userId="f3af35cc-3229-46e1-af36-3525661cfbd3" providerId="ADAL" clId="{FC6D33A3-391D-4CA5-9816-D7419442AE84}" dt="2022-11-29T14:32:07.787" v="165" actId="20577"/>
        <pc:sldMkLst>
          <pc:docMk/>
          <pc:sldMk cId="1074322467" sldId="371"/>
        </pc:sldMkLst>
        <pc:spChg chg="mod">
          <ac:chgData name="Frances Meek" userId="f3af35cc-3229-46e1-af36-3525661cfbd3" providerId="ADAL" clId="{FC6D33A3-391D-4CA5-9816-D7419442AE84}" dt="2022-11-29T14:32:07.787" v="165" actId="20577"/>
          <ac:spMkLst>
            <pc:docMk/>
            <pc:sldMk cId="1074322467" sldId="371"/>
            <ac:spMk id="2" creationId="{ECB39143-43DB-404B-999A-68A64BABF4DE}"/>
          </ac:spMkLst>
        </pc:spChg>
        <pc:spChg chg="mod">
          <ac:chgData name="Frances Meek" userId="f3af35cc-3229-46e1-af36-3525661cfbd3" providerId="ADAL" clId="{FC6D33A3-391D-4CA5-9816-D7419442AE84}" dt="2022-11-29T14:26:34.927" v="60" actId="20577"/>
          <ac:spMkLst>
            <pc:docMk/>
            <pc:sldMk cId="1074322467" sldId="371"/>
            <ac:spMk id="3" creationId="{5837A53B-8FA2-6376-2586-E1DC9C3DB863}"/>
          </ac:spMkLst>
        </pc:spChg>
      </pc:sldChg>
      <pc:sldChg chg="modNotesTx">
        <pc:chgData name="Frances Meek" userId="f3af35cc-3229-46e1-af36-3525661cfbd3" providerId="ADAL" clId="{FC6D33A3-391D-4CA5-9816-D7419442AE84}" dt="2022-11-29T13:49:27.543" v="0" actId="20577"/>
        <pc:sldMkLst>
          <pc:docMk/>
          <pc:sldMk cId="2414150872" sldId="378"/>
        </pc:sldMkLst>
      </pc:sldChg>
      <pc:sldChg chg="modNotesTx">
        <pc:chgData name="Frances Meek" userId="f3af35cc-3229-46e1-af36-3525661cfbd3" providerId="ADAL" clId="{FC6D33A3-391D-4CA5-9816-D7419442AE84}" dt="2022-11-29T14:23:27.476" v="1" actId="20577"/>
        <pc:sldMkLst>
          <pc:docMk/>
          <pc:sldMk cId="2048851785" sldId="380"/>
        </pc:sldMkLst>
      </pc:sldChg>
      <pc:sldChg chg="modSp mod">
        <pc:chgData name="Frances Meek" userId="f3af35cc-3229-46e1-af36-3525661cfbd3" providerId="ADAL" clId="{FC6D33A3-391D-4CA5-9816-D7419442AE84}" dt="2022-11-29T14:28:50.573" v="84"/>
        <pc:sldMkLst>
          <pc:docMk/>
          <pc:sldMk cId="149818976" sldId="383"/>
        </pc:sldMkLst>
        <pc:spChg chg="mod">
          <ac:chgData name="Frances Meek" userId="f3af35cc-3229-46e1-af36-3525661cfbd3" providerId="ADAL" clId="{FC6D33A3-391D-4CA5-9816-D7419442AE84}" dt="2022-11-29T14:28:50.573" v="84"/>
          <ac:spMkLst>
            <pc:docMk/>
            <pc:sldMk cId="149818976" sldId="383"/>
            <ac:spMk id="3" creationId="{00000000-0000-0000-0000-000000000000}"/>
          </ac:spMkLst>
        </pc:spChg>
      </pc:sldChg>
    </pc:docChg>
  </pc:docChgLst>
  <pc:docChgLst>
    <pc:chgData name="Ewen Trafford" userId="e520b4bf-a196-48b7-bc10-b1590a457daa" providerId="ADAL" clId="{050F2901-02EA-4CCD-80E9-59020FB821DE}"/>
    <pc:docChg chg="undo custSel addSld modSld">
      <pc:chgData name="Ewen Trafford" userId="e520b4bf-a196-48b7-bc10-b1590a457daa" providerId="ADAL" clId="{050F2901-02EA-4CCD-80E9-59020FB821DE}" dt="2022-06-01T15:16:59.847" v="1789" actId="20577"/>
      <pc:docMkLst>
        <pc:docMk/>
      </pc:docMkLst>
      <pc:sldChg chg="modSp mod delCm modCm">
        <pc:chgData name="Ewen Trafford" userId="e520b4bf-a196-48b7-bc10-b1590a457daa" providerId="ADAL" clId="{050F2901-02EA-4CCD-80E9-59020FB821DE}" dt="2022-05-31T12:44:02.862" v="175"/>
        <pc:sldMkLst>
          <pc:docMk/>
          <pc:sldMk cId="3993973292" sldId="274"/>
        </pc:sldMkLst>
        <pc:spChg chg="mod">
          <ac:chgData name="Ewen Trafford" userId="e520b4bf-a196-48b7-bc10-b1590a457daa" providerId="ADAL" clId="{050F2901-02EA-4CCD-80E9-59020FB821DE}" dt="2022-05-31T12:43:59.654" v="174" actId="20577"/>
          <ac:spMkLst>
            <pc:docMk/>
            <pc:sldMk cId="3993973292" sldId="274"/>
            <ac:spMk id="3" creationId="{00000000-0000-0000-0000-000000000000}"/>
          </ac:spMkLst>
        </pc:spChg>
      </pc:sldChg>
      <pc:sldChg chg="addSp modSp mod">
        <pc:chgData name="Ewen Trafford" userId="e520b4bf-a196-48b7-bc10-b1590a457daa" providerId="ADAL" clId="{050F2901-02EA-4CCD-80E9-59020FB821DE}" dt="2022-06-01T13:16:59.655" v="671" actId="13926"/>
        <pc:sldMkLst>
          <pc:docMk/>
          <pc:sldMk cId="3137792006" sldId="277"/>
        </pc:sldMkLst>
        <pc:spChg chg="mod">
          <ac:chgData name="Ewen Trafford" userId="e520b4bf-a196-48b7-bc10-b1590a457daa" providerId="ADAL" clId="{050F2901-02EA-4CCD-80E9-59020FB821DE}" dt="2022-06-01T13:16:45.434" v="668" actId="20577"/>
          <ac:spMkLst>
            <pc:docMk/>
            <pc:sldMk cId="3137792006" sldId="277"/>
            <ac:spMk id="3" creationId="{00000000-0000-0000-0000-000000000000}"/>
          </ac:spMkLst>
        </pc:spChg>
        <pc:spChg chg="add mod">
          <ac:chgData name="Ewen Trafford" userId="e520b4bf-a196-48b7-bc10-b1590a457daa" providerId="ADAL" clId="{050F2901-02EA-4CCD-80E9-59020FB821DE}" dt="2022-06-01T13:16:59.655" v="671" actId="13926"/>
          <ac:spMkLst>
            <pc:docMk/>
            <pc:sldMk cId="3137792006" sldId="277"/>
            <ac:spMk id="7" creationId="{1B259F73-E87B-42C3-9AC3-9D81F3D3C48B}"/>
          </ac:spMkLst>
        </pc:spChg>
      </pc:sldChg>
      <pc:sldChg chg="addSp delSp modSp mod delCm">
        <pc:chgData name="Ewen Trafford" userId="e520b4bf-a196-48b7-bc10-b1590a457daa" providerId="ADAL" clId="{050F2901-02EA-4CCD-80E9-59020FB821DE}" dt="2022-05-31T12:41:16.765" v="15" actId="27614"/>
        <pc:sldMkLst>
          <pc:docMk/>
          <pc:sldMk cId="1351839580" sldId="294"/>
        </pc:sldMkLst>
        <pc:spChg chg="del">
          <ac:chgData name="Ewen Trafford" userId="e520b4bf-a196-48b7-bc10-b1590a457daa" providerId="ADAL" clId="{050F2901-02EA-4CCD-80E9-59020FB821DE}" dt="2022-05-31T12:41:03.064" v="11" actId="478"/>
          <ac:spMkLst>
            <pc:docMk/>
            <pc:sldMk cId="1351839580" sldId="294"/>
            <ac:spMk id="3" creationId="{CDDA6D2C-3FB8-7389-0564-F3A1F0EE7142}"/>
          </ac:spMkLst>
        </pc:spChg>
        <pc:picChg chg="add mod">
          <ac:chgData name="Ewen Trafford" userId="e520b4bf-a196-48b7-bc10-b1590a457daa" providerId="ADAL" clId="{050F2901-02EA-4CCD-80E9-59020FB821DE}" dt="2022-05-31T12:41:16.765" v="15" actId="27614"/>
          <ac:picMkLst>
            <pc:docMk/>
            <pc:sldMk cId="1351839580" sldId="294"/>
            <ac:picMk id="5" creationId="{09B8F994-D624-43CB-958F-E7CBDB4F4311}"/>
          </ac:picMkLst>
        </pc:picChg>
      </pc:sldChg>
      <pc:sldChg chg="modSp mod">
        <pc:chgData name="Ewen Trafford" userId="e520b4bf-a196-48b7-bc10-b1590a457daa" providerId="ADAL" clId="{050F2901-02EA-4CCD-80E9-59020FB821DE}" dt="2022-06-01T13:11:16.464" v="660" actId="1076"/>
        <pc:sldMkLst>
          <pc:docMk/>
          <pc:sldMk cId="1245899220" sldId="305"/>
        </pc:sldMkLst>
        <pc:picChg chg="mod">
          <ac:chgData name="Ewen Trafford" userId="e520b4bf-a196-48b7-bc10-b1590a457daa" providerId="ADAL" clId="{050F2901-02EA-4CCD-80E9-59020FB821DE}" dt="2022-06-01T13:11:16.464" v="660" actId="1076"/>
          <ac:picMkLst>
            <pc:docMk/>
            <pc:sldMk cId="1245899220" sldId="305"/>
            <ac:picMk id="9" creationId="{6B2C2443-1A77-46BF-B2F8-964EF726DF1E}"/>
          </ac:picMkLst>
        </pc:picChg>
      </pc:sldChg>
      <pc:sldChg chg="modSp mod">
        <pc:chgData name="Ewen Trafford" userId="e520b4bf-a196-48b7-bc10-b1590a457daa" providerId="ADAL" clId="{050F2901-02EA-4CCD-80E9-59020FB821DE}" dt="2022-05-31T12:42:20.566" v="167" actId="20577"/>
        <pc:sldMkLst>
          <pc:docMk/>
          <pc:sldMk cId="639185947" sldId="307"/>
        </pc:sldMkLst>
        <pc:spChg chg="mod">
          <ac:chgData name="Ewen Trafford" userId="e520b4bf-a196-48b7-bc10-b1590a457daa" providerId="ADAL" clId="{050F2901-02EA-4CCD-80E9-59020FB821DE}" dt="2022-05-31T12:42:20.566" v="167" actId="20577"/>
          <ac:spMkLst>
            <pc:docMk/>
            <pc:sldMk cId="639185947" sldId="307"/>
            <ac:spMk id="4" creationId="{DDDB30AC-431A-410C-94CB-E2E50716CA4B}"/>
          </ac:spMkLst>
        </pc:spChg>
      </pc:sldChg>
      <pc:sldChg chg="addSp delSp modSp mod delCm">
        <pc:chgData name="Ewen Trafford" userId="e520b4bf-a196-48b7-bc10-b1590a457daa" providerId="ADAL" clId="{050F2901-02EA-4CCD-80E9-59020FB821DE}" dt="2022-06-01T15:16:59.847" v="1789" actId="20577"/>
        <pc:sldMkLst>
          <pc:docMk/>
          <pc:sldMk cId="3979226011" sldId="308"/>
        </pc:sldMkLst>
        <pc:spChg chg="add mod">
          <ac:chgData name="Ewen Trafford" userId="e520b4bf-a196-48b7-bc10-b1590a457daa" providerId="ADAL" clId="{050F2901-02EA-4CCD-80E9-59020FB821DE}" dt="2022-06-01T15:15:21.589" v="1693" actId="1076"/>
          <ac:spMkLst>
            <pc:docMk/>
            <pc:sldMk cId="3979226011" sldId="308"/>
            <ac:spMk id="3" creationId="{FD97BFF1-3DDE-4420-9C57-A6A8B8D54BFD}"/>
          </ac:spMkLst>
        </pc:spChg>
        <pc:spChg chg="add mod">
          <ac:chgData name="Ewen Trafford" userId="e520b4bf-a196-48b7-bc10-b1590a457daa" providerId="ADAL" clId="{050F2901-02EA-4CCD-80E9-59020FB821DE}" dt="2022-06-01T15:15:39.980" v="1722" actId="14100"/>
          <ac:spMkLst>
            <pc:docMk/>
            <pc:sldMk cId="3979226011" sldId="308"/>
            <ac:spMk id="14" creationId="{22F26E73-EC43-4EFA-B9A0-C0898DD0364F}"/>
          </ac:spMkLst>
        </pc:spChg>
        <pc:spChg chg="add mod">
          <ac:chgData name="Ewen Trafford" userId="e520b4bf-a196-48b7-bc10-b1590a457daa" providerId="ADAL" clId="{050F2901-02EA-4CCD-80E9-59020FB821DE}" dt="2022-06-01T15:16:10.440" v="1750" actId="1076"/>
          <ac:spMkLst>
            <pc:docMk/>
            <pc:sldMk cId="3979226011" sldId="308"/>
            <ac:spMk id="15" creationId="{35AD8946-B44D-4839-A63C-03F79AF49D71}"/>
          </ac:spMkLst>
        </pc:spChg>
        <pc:spChg chg="add mod">
          <ac:chgData name="Ewen Trafford" userId="e520b4bf-a196-48b7-bc10-b1590a457daa" providerId="ADAL" clId="{050F2901-02EA-4CCD-80E9-59020FB821DE}" dt="2022-06-01T15:16:42.960" v="1769" actId="1076"/>
          <ac:spMkLst>
            <pc:docMk/>
            <pc:sldMk cId="3979226011" sldId="308"/>
            <ac:spMk id="16" creationId="{2F92A811-6F88-4679-89D8-62EDDBB9C872}"/>
          </ac:spMkLst>
        </pc:spChg>
        <pc:spChg chg="add mod">
          <ac:chgData name="Ewen Trafford" userId="e520b4bf-a196-48b7-bc10-b1590a457daa" providerId="ADAL" clId="{050F2901-02EA-4CCD-80E9-59020FB821DE}" dt="2022-06-01T15:16:50.769" v="1781" actId="20577"/>
          <ac:spMkLst>
            <pc:docMk/>
            <pc:sldMk cId="3979226011" sldId="308"/>
            <ac:spMk id="18" creationId="{549336F6-2856-4921-9204-6C301AA57BD4}"/>
          </ac:spMkLst>
        </pc:spChg>
        <pc:spChg chg="add mod">
          <ac:chgData name="Ewen Trafford" userId="e520b4bf-a196-48b7-bc10-b1590a457daa" providerId="ADAL" clId="{050F2901-02EA-4CCD-80E9-59020FB821DE}" dt="2022-06-01T15:16:59.847" v="1789" actId="20577"/>
          <ac:spMkLst>
            <pc:docMk/>
            <pc:sldMk cId="3979226011" sldId="308"/>
            <ac:spMk id="19" creationId="{5E908355-4CED-4FAD-9980-4052418EE962}"/>
          </ac:spMkLst>
        </pc:spChg>
        <pc:picChg chg="mod">
          <ac:chgData name="Ewen Trafford" userId="e520b4bf-a196-48b7-bc10-b1590a457daa" providerId="ADAL" clId="{050F2901-02EA-4CCD-80E9-59020FB821DE}" dt="2022-06-01T15:16:19.281" v="1754" actId="1076"/>
          <ac:picMkLst>
            <pc:docMk/>
            <pc:sldMk cId="3979226011" sldId="308"/>
            <ac:picMk id="5" creationId="{9F319B15-F7C6-4A47-9199-60BCC6831A22}"/>
          </ac:picMkLst>
        </pc:picChg>
        <pc:picChg chg="add del">
          <ac:chgData name="Ewen Trafford" userId="e520b4bf-a196-48b7-bc10-b1590a457daa" providerId="ADAL" clId="{050F2901-02EA-4CCD-80E9-59020FB821DE}" dt="2022-06-01T15:13:45.545" v="1649" actId="478"/>
          <ac:picMkLst>
            <pc:docMk/>
            <pc:sldMk cId="3979226011" sldId="308"/>
            <ac:picMk id="6" creationId="{B003AB75-540C-419A-A73D-D842D8C487DD}"/>
          </ac:picMkLst>
        </pc:picChg>
        <pc:picChg chg="add mod ord">
          <ac:chgData name="Ewen Trafford" userId="e520b4bf-a196-48b7-bc10-b1590a457daa" providerId="ADAL" clId="{050F2901-02EA-4CCD-80E9-59020FB821DE}" dt="2022-06-01T15:16:39.009" v="1768" actId="1076"/>
          <ac:picMkLst>
            <pc:docMk/>
            <pc:sldMk cId="3979226011" sldId="308"/>
            <ac:picMk id="8" creationId="{17048F22-2837-4579-85F3-124B471098F8}"/>
          </ac:picMkLst>
        </pc:picChg>
        <pc:picChg chg="mod">
          <ac:chgData name="Ewen Trafford" userId="e520b4bf-a196-48b7-bc10-b1590a457daa" providerId="ADAL" clId="{050F2901-02EA-4CCD-80E9-59020FB821DE}" dt="2022-06-01T15:15:44.129" v="1723" actId="1076"/>
          <ac:picMkLst>
            <pc:docMk/>
            <pc:sldMk cId="3979226011" sldId="308"/>
            <ac:picMk id="9" creationId="{4D8FF41C-D09E-454C-ADD3-C636F509A25D}"/>
          </ac:picMkLst>
        </pc:picChg>
        <pc:picChg chg="mod">
          <ac:chgData name="Ewen Trafford" userId="e520b4bf-a196-48b7-bc10-b1590a457daa" providerId="ADAL" clId="{050F2901-02EA-4CCD-80E9-59020FB821DE}" dt="2022-06-01T15:15:48.629" v="1725" actId="1076"/>
          <ac:picMkLst>
            <pc:docMk/>
            <pc:sldMk cId="3979226011" sldId="308"/>
            <ac:picMk id="10" creationId="{8E0243E2-491B-B364-6B2B-E7DE675C15CB}"/>
          </ac:picMkLst>
        </pc:picChg>
        <pc:picChg chg="mod">
          <ac:chgData name="Ewen Trafford" userId="e520b4bf-a196-48b7-bc10-b1590a457daa" providerId="ADAL" clId="{050F2901-02EA-4CCD-80E9-59020FB821DE}" dt="2022-06-01T15:14:27.969" v="1664" actId="1076"/>
          <ac:picMkLst>
            <pc:docMk/>
            <pc:sldMk cId="3979226011" sldId="308"/>
            <ac:picMk id="11" creationId="{AE9A2AA5-8E19-40AB-ABB4-6C69C4410945}"/>
          </ac:picMkLst>
        </pc:picChg>
        <pc:picChg chg="del">
          <ac:chgData name="Ewen Trafford" userId="e520b4bf-a196-48b7-bc10-b1590a457daa" providerId="ADAL" clId="{050F2901-02EA-4CCD-80E9-59020FB821DE}" dt="2022-05-31T12:38:03.381" v="0" actId="478"/>
          <ac:picMkLst>
            <pc:docMk/>
            <pc:sldMk cId="3979226011" sldId="308"/>
            <ac:picMk id="12" creationId="{66F4C863-84B1-C42A-380F-A3318D212C25}"/>
          </ac:picMkLst>
        </pc:picChg>
        <pc:picChg chg="mod ord">
          <ac:chgData name="Ewen Trafford" userId="e520b4bf-a196-48b7-bc10-b1590a457daa" providerId="ADAL" clId="{050F2901-02EA-4CCD-80E9-59020FB821DE}" dt="2022-06-01T15:16:16.470" v="1753" actId="1076"/>
          <ac:picMkLst>
            <pc:docMk/>
            <pc:sldMk cId="3979226011" sldId="308"/>
            <ac:picMk id="17" creationId="{33310B10-D808-729E-7E59-6863FE4D1EA7}"/>
          </ac:picMkLst>
        </pc:picChg>
      </pc:sldChg>
      <pc:sldChg chg="addSp delSp modSp mod delCm modCm">
        <pc:chgData name="Ewen Trafford" userId="e520b4bf-a196-48b7-bc10-b1590a457daa" providerId="ADAL" clId="{050F2901-02EA-4CCD-80E9-59020FB821DE}" dt="2022-05-31T12:43:45.419" v="173" actId="27614"/>
        <pc:sldMkLst>
          <pc:docMk/>
          <pc:sldMk cId="3837550476" sldId="309"/>
        </pc:sldMkLst>
        <pc:spChg chg="mod">
          <ac:chgData name="Ewen Trafford" userId="e520b4bf-a196-48b7-bc10-b1590a457daa" providerId="ADAL" clId="{050F2901-02EA-4CCD-80E9-59020FB821DE}" dt="2022-05-31T12:41:55.585" v="152" actId="20577"/>
          <ac:spMkLst>
            <pc:docMk/>
            <pc:sldMk cId="3837550476" sldId="309"/>
            <ac:spMk id="4" creationId="{C5AED35D-F009-4C6C-BE74-11E7A80DDC36}"/>
          </ac:spMkLst>
        </pc:spChg>
        <pc:picChg chg="del">
          <ac:chgData name="Ewen Trafford" userId="e520b4bf-a196-48b7-bc10-b1590a457daa" providerId="ADAL" clId="{050F2901-02EA-4CCD-80E9-59020FB821DE}" dt="2022-05-31T12:42:25.793" v="168" actId="478"/>
          <ac:picMkLst>
            <pc:docMk/>
            <pc:sldMk cId="3837550476" sldId="309"/>
            <ac:picMk id="5" creationId="{EECBBF6B-5CE0-4184-9994-17BC9E1F602B}"/>
          </ac:picMkLst>
        </pc:picChg>
        <pc:picChg chg="add mod">
          <ac:chgData name="Ewen Trafford" userId="e520b4bf-a196-48b7-bc10-b1590a457daa" providerId="ADAL" clId="{050F2901-02EA-4CCD-80E9-59020FB821DE}" dt="2022-05-31T12:43:45.419" v="173" actId="27614"/>
          <ac:picMkLst>
            <pc:docMk/>
            <pc:sldMk cId="3837550476" sldId="309"/>
            <ac:picMk id="6" creationId="{92133238-B981-4DD4-B039-A3F8A99403B6}"/>
          </ac:picMkLst>
        </pc:picChg>
      </pc:sldChg>
      <pc:sldChg chg="modSp mod">
        <pc:chgData name="Ewen Trafford" userId="e520b4bf-a196-48b7-bc10-b1590a457daa" providerId="ADAL" clId="{050F2901-02EA-4CCD-80E9-59020FB821DE}" dt="2022-06-01T14:47:52.554" v="748" actId="1076"/>
        <pc:sldMkLst>
          <pc:docMk/>
          <pc:sldMk cId="3209739012" sldId="310"/>
        </pc:sldMkLst>
        <pc:spChg chg="mod">
          <ac:chgData name="Ewen Trafford" userId="e520b4bf-a196-48b7-bc10-b1590a457daa" providerId="ADAL" clId="{050F2901-02EA-4CCD-80E9-59020FB821DE}" dt="2022-06-01T14:47:45.576" v="747" actId="122"/>
          <ac:spMkLst>
            <pc:docMk/>
            <pc:sldMk cId="3209739012" sldId="310"/>
            <ac:spMk id="3" creationId="{82E1E8C1-13C2-39F4-CCF1-E26E44E671DB}"/>
          </ac:spMkLst>
        </pc:spChg>
        <pc:picChg chg="mod">
          <ac:chgData name="Ewen Trafford" userId="e520b4bf-a196-48b7-bc10-b1590a457daa" providerId="ADAL" clId="{050F2901-02EA-4CCD-80E9-59020FB821DE}" dt="2022-06-01T14:47:52.554" v="748" actId="1076"/>
          <ac:picMkLst>
            <pc:docMk/>
            <pc:sldMk cId="3209739012" sldId="310"/>
            <ac:picMk id="5" creationId="{FA42C68B-E6E9-486C-8F93-455C9B1B04F2}"/>
          </ac:picMkLst>
        </pc:picChg>
      </pc:sldChg>
      <pc:sldChg chg="addSp delSp modSp mod">
        <pc:chgData name="Ewen Trafford" userId="e520b4bf-a196-48b7-bc10-b1590a457daa" providerId="ADAL" clId="{050F2901-02EA-4CCD-80E9-59020FB821DE}" dt="2022-05-31T13:16:26.245" v="587"/>
        <pc:sldMkLst>
          <pc:docMk/>
          <pc:sldMk cId="4248556420" sldId="314"/>
        </pc:sldMkLst>
        <pc:spChg chg="mod">
          <ac:chgData name="Ewen Trafford" userId="e520b4bf-a196-48b7-bc10-b1590a457daa" providerId="ADAL" clId="{050F2901-02EA-4CCD-80E9-59020FB821DE}" dt="2022-05-31T12:56:04.860" v="196" actId="14100"/>
          <ac:spMkLst>
            <pc:docMk/>
            <pc:sldMk cId="4248556420" sldId="314"/>
            <ac:spMk id="3" creationId="{96959814-9071-EAE4-F7AC-76E25031DC00}"/>
          </ac:spMkLst>
        </pc:spChg>
        <pc:spChg chg="del">
          <ac:chgData name="Ewen Trafford" userId="e520b4bf-a196-48b7-bc10-b1590a457daa" providerId="ADAL" clId="{050F2901-02EA-4CCD-80E9-59020FB821DE}" dt="2022-05-31T13:15:51.658" v="586" actId="478"/>
          <ac:spMkLst>
            <pc:docMk/>
            <pc:sldMk cId="4248556420" sldId="314"/>
            <ac:spMk id="4" creationId="{70457893-B388-CA53-3E6E-105567370A9A}"/>
          </ac:spMkLst>
        </pc:spChg>
        <pc:picChg chg="add mod">
          <ac:chgData name="Ewen Trafford" userId="e520b4bf-a196-48b7-bc10-b1590a457daa" providerId="ADAL" clId="{050F2901-02EA-4CCD-80E9-59020FB821DE}" dt="2022-05-31T13:16:26.245" v="587"/>
          <ac:picMkLst>
            <pc:docMk/>
            <pc:sldMk cId="4248556420" sldId="314"/>
            <ac:picMk id="5" creationId="{197A8734-4A54-4E2C-814B-7ABF82AB4D77}"/>
          </ac:picMkLst>
        </pc:picChg>
      </pc:sldChg>
      <pc:sldChg chg="addSp modSp mod">
        <pc:chgData name="Ewen Trafford" userId="e520b4bf-a196-48b7-bc10-b1590a457daa" providerId="ADAL" clId="{050F2901-02EA-4CCD-80E9-59020FB821DE}" dt="2022-06-01T13:14:35.443" v="664" actId="20577"/>
        <pc:sldMkLst>
          <pc:docMk/>
          <pc:sldMk cId="1627569597" sldId="315"/>
        </pc:sldMkLst>
        <pc:spChg chg="mod">
          <ac:chgData name="Ewen Trafford" userId="e520b4bf-a196-48b7-bc10-b1590a457daa" providerId="ADAL" clId="{050F2901-02EA-4CCD-80E9-59020FB821DE}" dt="2022-06-01T13:14:35.443" v="664" actId="20577"/>
          <ac:spMkLst>
            <pc:docMk/>
            <pc:sldMk cId="1627569597" sldId="315"/>
            <ac:spMk id="3" creationId="{78101E67-B0F1-726C-7F13-95384EA7B94E}"/>
          </ac:spMkLst>
        </pc:spChg>
        <pc:spChg chg="add mod">
          <ac:chgData name="Ewen Trafford" userId="e520b4bf-a196-48b7-bc10-b1590a457daa" providerId="ADAL" clId="{050F2901-02EA-4CCD-80E9-59020FB821DE}" dt="2022-06-01T13:14:04.056" v="663" actId="1076"/>
          <ac:spMkLst>
            <pc:docMk/>
            <pc:sldMk cId="1627569597" sldId="315"/>
            <ac:spMk id="4" creationId="{C848D59B-3A5E-45BB-B587-FFA3AE7EC638}"/>
          </ac:spMkLst>
        </pc:spChg>
      </pc:sldChg>
      <pc:sldChg chg="modSp mod">
        <pc:chgData name="Ewen Trafford" userId="e520b4bf-a196-48b7-bc10-b1590a457daa" providerId="ADAL" clId="{050F2901-02EA-4CCD-80E9-59020FB821DE}" dt="2022-05-31T12:47:03.893" v="176" actId="13926"/>
        <pc:sldMkLst>
          <pc:docMk/>
          <pc:sldMk cId="813545271" sldId="316"/>
        </pc:sldMkLst>
        <pc:spChg chg="mod">
          <ac:chgData name="Ewen Trafford" userId="e520b4bf-a196-48b7-bc10-b1590a457daa" providerId="ADAL" clId="{050F2901-02EA-4CCD-80E9-59020FB821DE}" dt="2022-05-31T12:47:03.893" v="176" actId="13926"/>
          <ac:spMkLst>
            <pc:docMk/>
            <pc:sldMk cId="813545271" sldId="316"/>
            <ac:spMk id="4" creationId="{B951880E-2548-03FC-30F1-559F3B67733E}"/>
          </ac:spMkLst>
        </pc:spChg>
      </pc:sldChg>
      <pc:sldChg chg="modSp mod">
        <pc:chgData name="Ewen Trafford" userId="e520b4bf-a196-48b7-bc10-b1590a457daa" providerId="ADAL" clId="{050F2901-02EA-4CCD-80E9-59020FB821DE}" dt="2022-06-01T07:42:20.136" v="657" actId="20577"/>
        <pc:sldMkLst>
          <pc:docMk/>
          <pc:sldMk cId="1986818962" sldId="317"/>
        </pc:sldMkLst>
        <pc:spChg chg="mod">
          <ac:chgData name="Ewen Trafford" userId="e520b4bf-a196-48b7-bc10-b1590a457daa" providerId="ADAL" clId="{050F2901-02EA-4CCD-80E9-59020FB821DE}" dt="2022-06-01T07:42:20.136" v="657" actId="20577"/>
          <ac:spMkLst>
            <pc:docMk/>
            <pc:sldMk cId="1986818962" sldId="317"/>
            <ac:spMk id="3" creationId="{F542AE94-456A-179B-63E4-5401D70ED4F9}"/>
          </ac:spMkLst>
        </pc:spChg>
      </pc:sldChg>
      <pc:sldChg chg="addSp delSp modSp add mod">
        <pc:chgData name="Ewen Trafford" userId="e520b4bf-a196-48b7-bc10-b1590a457daa" providerId="ADAL" clId="{050F2901-02EA-4CCD-80E9-59020FB821DE}" dt="2022-05-31T13:01:47.360" v="585" actId="962"/>
        <pc:sldMkLst>
          <pc:docMk/>
          <pc:sldMk cId="2671712240" sldId="318"/>
        </pc:sldMkLst>
        <pc:spChg chg="mod">
          <ac:chgData name="Ewen Trafford" userId="e520b4bf-a196-48b7-bc10-b1590a457daa" providerId="ADAL" clId="{050F2901-02EA-4CCD-80E9-59020FB821DE}" dt="2022-05-31T13:00:40.699" v="581" actId="20577"/>
          <ac:spMkLst>
            <pc:docMk/>
            <pc:sldMk cId="2671712240" sldId="318"/>
            <ac:spMk id="3" creationId="{96959814-9071-EAE4-F7AC-76E25031DC00}"/>
          </ac:spMkLst>
        </pc:spChg>
        <pc:spChg chg="del">
          <ac:chgData name="Ewen Trafford" userId="e520b4bf-a196-48b7-bc10-b1590a457daa" providerId="ADAL" clId="{050F2901-02EA-4CCD-80E9-59020FB821DE}" dt="2022-05-31T12:56:45.147" v="198" actId="478"/>
          <ac:spMkLst>
            <pc:docMk/>
            <pc:sldMk cId="2671712240" sldId="318"/>
            <ac:spMk id="4" creationId="{70457893-B388-CA53-3E6E-105567370A9A}"/>
          </ac:spMkLst>
        </pc:spChg>
        <pc:picChg chg="add mod">
          <ac:chgData name="Ewen Trafford" userId="e520b4bf-a196-48b7-bc10-b1590a457daa" providerId="ADAL" clId="{050F2901-02EA-4CCD-80E9-59020FB821DE}" dt="2022-05-31T13:01:47.360" v="585" actId="962"/>
          <ac:picMkLst>
            <pc:docMk/>
            <pc:sldMk cId="2671712240" sldId="318"/>
            <ac:picMk id="6" creationId="{3A8E65E4-A4F0-4971-8A62-91D0ADADF820}"/>
          </ac:picMkLst>
        </pc:picChg>
      </pc:sldChg>
      <pc:sldChg chg="addSp delSp modSp add mod">
        <pc:chgData name="Ewen Trafford" userId="e520b4bf-a196-48b7-bc10-b1590a457daa" providerId="ADAL" clId="{050F2901-02EA-4CCD-80E9-59020FB821DE}" dt="2022-06-01T15:10:16.908" v="1645" actId="1076"/>
        <pc:sldMkLst>
          <pc:docMk/>
          <pc:sldMk cId="3242718659" sldId="321"/>
        </pc:sldMkLst>
        <pc:spChg chg="mod">
          <ac:chgData name="Ewen Trafford" userId="e520b4bf-a196-48b7-bc10-b1590a457daa" providerId="ADAL" clId="{050F2901-02EA-4CCD-80E9-59020FB821DE}" dt="2022-06-01T14:54:12.482" v="826" actId="20577"/>
          <ac:spMkLst>
            <pc:docMk/>
            <pc:sldMk cId="3242718659" sldId="321"/>
            <ac:spMk id="2" creationId="{ECB39143-43DB-404B-999A-68A64BABF4DE}"/>
          </ac:spMkLst>
        </pc:spChg>
        <pc:spChg chg="del">
          <ac:chgData name="Ewen Trafford" userId="e520b4bf-a196-48b7-bc10-b1590a457daa" providerId="ADAL" clId="{050F2901-02EA-4CCD-80E9-59020FB821DE}" dt="2022-06-01T14:42:30.801" v="675" actId="478"/>
          <ac:spMkLst>
            <pc:docMk/>
            <pc:sldMk cId="3242718659" sldId="321"/>
            <ac:spMk id="3" creationId="{82E1E8C1-13C2-39F4-CCF1-E26E44E671DB}"/>
          </ac:spMkLst>
        </pc:spChg>
        <pc:spChg chg="add mod">
          <ac:chgData name="Ewen Trafford" userId="e520b4bf-a196-48b7-bc10-b1590a457daa" providerId="ADAL" clId="{050F2901-02EA-4CCD-80E9-59020FB821DE}" dt="2022-06-01T15:10:16.908" v="1645" actId="1076"/>
          <ac:spMkLst>
            <pc:docMk/>
            <pc:sldMk cId="3242718659" sldId="321"/>
            <ac:spMk id="4" creationId="{89628BFC-AD4C-4038-9C13-847717E6B879}"/>
          </ac:spMkLst>
        </pc:spChg>
        <pc:spChg chg="add mod">
          <ac:chgData name="Ewen Trafford" userId="e520b4bf-a196-48b7-bc10-b1590a457daa" providerId="ADAL" clId="{050F2901-02EA-4CCD-80E9-59020FB821DE}" dt="2022-06-01T15:10:16.908" v="1645" actId="1076"/>
          <ac:spMkLst>
            <pc:docMk/>
            <pc:sldMk cId="3242718659" sldId="321"/>
            <ac:spMk id="6" creationId="{31B29C72-F459-4D61-AB49-7BB7D575ED6F}"/>
          </ac:spMkLst>
        </pc:spChg>
        <pc:spChg chg="del">
          <ac:chgData name="Ewen Trafford" userId="e520b4bf-a196-48b7-bc10-b1590a457daa" providerId="ADAL" clId="{050F2901-02EA-4CCD-80E9-59020FB821DE}" dt="2022-06-01T14:42:28.965" v="673" actId="478"/>
          <ac:spMkLst>
            <pc:docMk/>
            <pc:sldMk cId="3242718659" sldId="321"/>
            <ac:spMk id="8" creationId="{EC2AA5D8-F8D8-4242-8DAC-9758B8843027}"/>
          </ac:spMkLst>
        </pc:spChg>
        <pc:spChg chg="del mod">
          <ac:chgData name="Ewen Trafford" userId="e520b4bf-a196-48b7-bc10-b1590a457daa" providerId="ADAL" clId="{050F2901-02EA-4CCD-80E9-59020FB821DE}" dt="2022-06-01T14:45:23.173" v="704" actId="478"/>
          <ac:spMkLst>
            <pc:docMk/>
            <pc:sldMk cId="3242718659" sldId="321"/>
            <ac:spMk id="13" creationId="{02E09705-AFB4-4B4A-89E0-334E95AD3D06}"/>
          </ac:spMkLst>
        </pc:spChg>
        <pc:spChg chg="mod">
          <ac:chgData name="Ewen Trafford" userId="e520b4bf-a196-48b7-bc10-b1590a457daa" providerId="ADAL" clId="{050F2901-02EA-4CCD-80E9-59020FB821DE}" dt="2022-06-01T14:54:19.404" v="828" actId="1076"/>
          <ac:spMkLst>
            <pc:docMk/>
            <pc:sldMk cId="3242718659" sldId="321"/>
            <ac:spMk id="16" creationId="{4421B915-9D86-4631-82D1-085C58FC3686}"/>
          </ac:spMkLst>
        </pc:spChg>
        <pc:spChg chg="mod">
          <ac:chgData name="Ewen Trafford" userId="e520b4bf-a196-48b7-bc10-b1590a457daa" providerId="ADAL" clId="{050F2901-02EA-4CCD-80E9-59020FB821DE}" dt="2022-06-01T14:45:58.673" v="711" actId="1076"/>
          <ac:spMkLst>
            <pc:docMk/>
            <pc:sldMk cId="3242718659" sldId="321"/>
            <ac:spMk id="17" creationId="{A13F6C8C-2CBC-458D-A635-4F60970A1540}"/>
          </ac:spMkLst>
        </pc:spChg>
        <pc:spChg chg="mod">
          <ac:chgData name="Ewen Trafford" userId="e520b4bf-a196-48b7-bc10-b1590a457daa" providerId="ADAL" clId="{050F2901-02EA-4CCD-80E9-59020FB821DE}" dt="2022-06-01T14:45:54.606" v="710" actId="1076"/>
          <ac:spMkLst>
            <pc:docMk/>
            <pc:sldMk cId="3242718659" sldId="321"/>
            <ac:spMk id="18" creationId="{D2602FB9-EF64-4C79-864B-4B1281DF5A3C}"/>
          </ac:spMkLst>
        </pc:spChg>
        <pc:spChg chg="add mod">
          <ac:chgData name="Ewen Trafford" userId="e520b4bf-a196-48b7-bc10-b1590a457daa" providerId="ADAL" clId="{050F2901-02EA-4CCD-80E9-59020FB821DE}" dt="2022-06-01T15:10:16.908" v="1645" actId="1076"/>
          <ac:spMkLst>
            <pc:docMk/>
            <pc:sldMk cId="3242718659" sldId="321"/>
            <ac:spMk id="19" creationId="{63D851DD-2719-49ED-9982-C9D7A231E8B7}"/>
          </ac:spMkLst>
        </pc:spChg>
        <pc:spChg chg="add mod">
          <ac:chgData name="Ewen Trafford" userId="e520b4bf-a196-48b7-bc10-b1590a457daa" providerId="ADAL" clId="{050F2901-02EA-4CCD-80E9-59020FB821DE}" dt="2022-06-01T15:10:16.908" v="1645" actId="1076"/>
          <ac:spMkLst>
            <pc:docMk/>
            <pc:sldMk cId="3242718659" sldId="321"/>
            <ac:spMk id="20" creationId="{D796803E-7ED7-40D2-843A-CF930D929DD1}"/>
          </ac:spMkLst>
        </pc:spChg>
        <pc:spChg chg="add mod">
          <ac:chgData name="Ewen Trafford" userId="e520b4bf-a196-48b7-bc10-b1590a457daa" providerId="ADAL" clId="{050F2901-02EA-4CCD-80E9-59020FB821DE}" dt="2022-06-01T15:10:16.908" v="1645" actId="1076"/>
          <ac:spMkLst>
            <pc:docMk/>
            <pc:sldMk cId="3242718659" sldId="321"/>
            <ac:spMk id="21" creationId="{EBAA8E3F-92D8-49FC-9113-46FC31899FEB}"/>
          </ac:spMkLst>
        </pc:spChg>
        <pc:grpChg chg="add mod">
          <ac:chgData name="Ewen Trafford" userId="e520b4bf-a196-48b7-bc10-b1590a457daa" providerId="ADAL" clId="{050F2901-02EA-4CCD-80E9-59020FB821DE}" dt="2022-06-01T15:06:11.856" v="1523" actId="1076"/>
          <ac:grpSpMkLst>
            <pc:docMk/>
            <pc:sldMk cId="3242718659" sldId="321"/>
            <ac:grpSpMk id="12" creationId="{A62D8B44-8FE2-4FD9-B9BE-4A267BF086D7}"/>
          </ac:grpSpMkLst>
        </pc:grpChg>
        <pc:picChg chg="del">
          <ac:chgData name="Ewen Trafford" userId="e520b4bf-a196-48b7-bc10-b1590a457daa" providerId="ADAL" clId="{050F2901-02EA-4CCD-80E9-59020FB821DE}" dt="2022-06-01T14:42:29.558" v="674" actId="478"/>
          <ac:picMkLst>
            <pc:docMk/>
            <pc:sldMk cId="3242718659" sldId="321"/>
            <ac:picMk id="5" creationId="{FA42C68B-E6E9-486C-8F93-455C9B1B04F2}"/>
          </ac:picMkLst>
        </pc:picChg>
        <pc:picChg chg="add mod modCrop">
          <ac:chgData name="Ewen Trafford" userId="e520b4bf-a196-48b7-bc10-b1590a457daa" providerId="ADAL" clId="{050F2901-02EA-4CCD-80E9-59020FB821DE}" dt="2022-06-01T15:10:16.908" v="1645" actId="1076"/>
          <ac:picMkLst>
            <pc:docMk/>
            <pc:sldMk cId="3242718659" sldId="321"/>
            <ac:picMk id="9" creationId="{1466BC97-189B-4972-BE31-96AB3B3AE643}"/>
          </ac:picMkLst>
        </pc:picChg>
        <pc:picChg chg="add mod modCrop">
          <ac:chgData name="Ewen Trafford" userId="e520b4bf-a196-48b7-bc10-b1590a457daa" providerId="ADAL" clId="{050F2901-02EA-4CCD-80E9-59020FB821DE}" dt="2022-06-01T15:10:16.908" v="1645" actId="1076"/>
          <ac:picMkLst>
            <pc:docMk/>
            <pc:sldMk cId="3242718659" sldId="321"/>
            <ac:picMk id="10" creationId="{5FCB5562-066A-479A-9BAF-E6F78009EA1F}"/>
          </ac:picMkLst>
        </pc:picChg>
        <pc:picChg chg="add mod modCrop">
          <ac:chgData name="Ewen Trafford" userId="e520b4bf-a196-48b7-bc10-b1590a457daa" providerId="ADAL" clId="{050F2901-02EA-4CCD-80E9-59020FB821DE}" dt="2022-06-01T15:10:16.908" v="1645" actId="1076"/>
          <ac:picMkLst>
            <pc:docMk/>
            <pc:sldMk cId="3242718659" sldId="321"/>
            <ac:picMk id="11" creationId="{89676DCE-A09A-43C6-86F0-CFE5E78CBAE2}"/>
          </ac:picMkLst>
        </pc:picChg>
        <pc:picChg chg="mod">
          <ac:chgData name="Ewen Trafford" userId="e520b4bf-a196-48b7-bc10-b1590a457daa" providerId="ADAL" clId="{050F2901-02EA-4CCD-80E9-59020FB821DE}" dt="2022-06-01T14:45:58.673" v="711" actId="1076"/>
          <ac:picMkLst>
            <pc:docMk/>
            <pc:sldMk cId="3242718659" sldId="321"/>
            <ac:picMk id="14" creationId="{DF478CA5-8AEF-4A9C-8CB8-B8BE780BC85D}"/>
          </ac:picMkLst>
        </pc:picChg>
        <pc:picChg chg="mod">
          <ac:chgData name="Ewen Trafford" userId="e520b4bf-a196-48b7-bc10-b1590a457daa" providerId="ADAL" clId="{050F2901-02EA-4CCD-80E9-59020FB821DE}" dt="2022-06-01T14:45:54.606" v="710" actId="1076"/>
          <ac:picMkLst>
            <pc:docMk/>
            <pc:sldMk cId="3242718659" sldId="321"/>
            <ac:picMk id="15" creationId="{BDA3A3D1-523C-4E42-8D1C-D0F7925473FD}"/>
          </ac:picMkLst>
        </pc:picChg>
        <pc:picChg chg="add del mod ord">
          <ac:chgData name="Ewen Trafford" userId="e520b4bf-a196-48b7-bc10-b1590a457daa" providerId="ADAL" clId="{050F2901-02EA-4CCD-80E9-59020FB821DE}" dt="2022-06-01T15:06:48.524" v="1530" actId="478"/>
          <ac:picMkLst>
            <pc:docMk/>
            <pc:sldMk cId="3242718659" sldId="321"/>
            <ac:picMk id="22" creationId="{B29CD897-5734-4FBF-8DFE-860FE228EFE6}"/>
          </ac:picMkLst>
        </pc:picChg>
        <pc:picChg chg="add del mod ord">
          <ac:chgData name="Ewen Trafford" userId="e520b4bf-a196-48b7-bc10-b1590a457daa" providerId="ADAL" clId="{050F2901-02EA-4CCD-80E9-59020FB821DE}" dt="2022-06-01T15:07:06.574" v="1539" actId="478"/>
          <ac:picMkLst>
            <pc:docMk/>
            <pc:sldMk cId="3242718659" sldId="321"/>
            <ac:picMk id="23" creationId="{AA0EA621-015E-4CD6-94AC-8AE129A34A3B}"/>
          </ac:picMkLst>
        </pc:picChg>
        <pc:picChg chg="add del mod ord">
          <ac:chgData name="Ewen Trafford" userId="e520b4bf-a196-48b7-bc10-b1590a457daa" providerId="ADAL" clId="{050F2901-02EA-4CCD-80E9-59020FB821DE}" dt="2022-06-01T15:07:25.797" v="1548" actId="478"/>
          <ac:picMkLst>
            <pc:docMk/>
            <pc:sldMk cId="3242718659" sldId="321"/>
            <ac:picMk id="24" creationId="{3E8EF79E-AB44-45EC-9BD9-EF8AC14540B1}"/>
          </ac:picMkLst>
        </pc:picChg>
      </pc:sldChg>
      <pc:sldChg chg="addSp delSp modSp add mod">
        <pc:chgData name="Ewen Trafford" userId="e520b4bf-a196-48b7-bc10-b1590a457daa" providerId="ADAL" clId="{050F2901-02EA-4CCD-80E9-59020FB821DE}" dt="2022-06-01T15:06:06.346" v="1522" actId="1076"/>
        <pc:sldMkLst>
          <pc:docMk/>
          <pc:sldMk cId="3997623350" sldId="322"/>
        </pc:sldMkLst>
        <pc:spChg chg="mod">
          <ac:chgData name="Ewen Trafford" userId="e520b4bf-a196-48b7-bc10-b1590a457daa" providerId="ADAL" clId="{050F2901-02EA-4CCD-80E9-59020FB821DE}" dt="2022-06-01T14:54:03.155" v="800" actId="20577"/>
          <ac:spMkLst>
            <pc:docMk/>
            <pc:sldMk cId="3997623350" sldId="322"/>
            <ac:spMk id="2" creationId="{ECB39143-43DB-404B-999A-68A64BABF4DE}"/>
          </ac:spMkLst>
        </pc:spChg>
        <pc:spChg chg="mod">
          <ac:chgData name="Ewen Trafford" userId="e520b4bf-a196-48b7-bc10-b1590a457daa" providerId="ADAL" clId="{050F2901-02EA-4CCD-80E9-59020FB821DE}" dt="2022-06-01T14:53:39.436" v="772" actId="1076"/>
          <ac:spMkLst>
            <pc:docMk/>
            <pc:sldMk cId="3997623350" sldId="322"/>
            <ac:spMk id="16" creationId="{4421B915-9D86-4631-82D1-085C58FC3686}"/>
          </ac:spMkLst>
        </pc:spChg>
        <pc:spChg chg="mod">
          <ac:chgData name="Ewen Trafford" userId="e520b4bf-a196-48b7-bc10-b1590a457daa" providerId="ADAL" clId="{050F2901-02EA-4CCD-80E9-59020FB821DE}" dt="2022-06-01T14:49:59.272" v="764" actId="1076"/>
          <ac:spMkLst>
            <pc:docMk/>
            <pc:sldMk cId="3997623350" sldId="322"/>
            <ac:spMk id="18" creationId="{D2602FB9-EF64-4C79-864B-4B1281DF5A3C}"/>
          </ac:spMkLst>
        </pc:spChg>
        <pc:spChg chg="add mod">
          <ac:chgData name="Ewen Trafford" userId="e520b4bf-a196-48b7-bc10-b1590a457daa" providerId="ADAL" clId="{050F2901-02EA-4CCD-80E9-59020FB821DE}" dt="2022-06-01T15:00:04.625" v="1386" actId="164"/>
          <ac:spMkLst>
            <pc:docMk/>
            <pc:sldMk cId="3997623350" sldId="322"/>
            <ac:spMk id="21" creationId="{934D44A2-803B-4163-B8D6-63CCD04FB6D6}"/>
          </ac:spMkLst>
        </pc:spChg>
        <pc:spChg chg="add mod">
          <ac:chgData name="Ewen Trafford" userId="e520b4bf-a196-48b7-bc10-b1590a457daa" providerId="ADAL" clId="{050F2901-02EA-4CCD-80E9-59020FB821DE}" dt="2022-06-01T15:04:25.046" v="1439" actId="1076"/>
          <ac:spMkLst>
            <pc:docMk/>
            <pc:sldMk cId="3997623350" sldId="322"/>
            <ac:spMk id="22" creationId="{F977F16C-AD46-4BC6-B293-7D8019CB465C}"/>
          </ac:spMkLst>
        </pc:spChg>
        <pc:spChg chg="add mod">
          <ac:chgData name="Ewen Trafford" userId="e520b4bf-a196-48b7-bc10-b1590a457daa" providerId="ADAL" clId="{050F2901-02EA-4CCD-80E9-59020FB821DE}" dt="2022-06-01T15:04:38.840" v="1440" actId="1076"/>
          <ac:spMkLst>
            <pc:docMk/>
            <pc:sldMk cId="3997623350" sldId="322"/>
            <ac:spMk id="23" creationId="{CBB1DB9A-8EAF-4F2A-AF66-91C87E164E80}"/>
          </ac:spMkLst>
        </pc:spChg>
        <pc:spChg chg="add mod">
          <ac:chgData name="Ewen Trafford" userId="e520b4bf-a196-48b7-bc10-b1590a457daa" providerId="ADAL" clId="{050F2901-02EA-4CCD-80E9-59020FB821DE}" dt="2022-06-01T15:01:36.754" v="1406" actId="1037"/>
          <ac:spMkLst>
            <pc:docMk/>
            <pc:sldMk cId="3997623350" sldId="322"/>
            <ac:spMk id="24" creationId="{0F708853-0B3B-469A-AAA9-6330C1F71C33}"/>
          </ac:spMkLst>
        </pc:spChg>
        <pc:spChg chg="add mod">
          <ac:chgData name="Ewen Trafford" userId="e520b4bf-a196-48b7-bc10-b1590a457daa" providerId="ADAL" clId="{050F2901-02EA-4CCD-80E9-59020FB821DE}" dt="2022-06-01T15:03:54.820" v="1418" actId="1076"/>
          <ac:spMkLst>
            <pc:docMk/>
            <pc:sldMk cId="3997623350" sldId="322"/>
            <ac:spMk id="25" creationId="{998B4088-D9BA-4295-8D70-E7F4D7790401}"/>
          </ac:spMkLst>
        </pc:spChg>
        <pc:spChg chg="add mod">
          <ac:chgData name="Ewen Trafford" userId="e520b4bf-a196-48b7-bc10-b1590a457daa" providerId="ADAL" clId="{050F2901-02EA-4CCD-80E9-59020FB821DE}" dt="2022-06-01T15:06:02.510" v="1521" actId="1076"/>
          <ac:spMkLst>
            <pc:docMk/>
            <pc:sldMk cId="3997623350" sldId="322"/>
            <ac:spMk id="26" creationId="{D4D2C9E5-41BE-494E-84A0-DC1FB2634DAF}"/>
          </ac:spMkLst>
        </pc:spChg>
        <pc:grpChg chg="add mod">
          <ac:chgData name="Ewen Trafford" userId="e520b4bf-a196-48b7-bc10-b1590a457daa" providerId="ADAL" clId="{050F2901-02EA-4CCD-80E9-59020FB821DE}" dt="2022-06-01T15:06:06.346" v="1522" actId="1076"/>
          <ac:grpSpMkLst>
            <pc:docMk/>
            <pc:sldMk cId="3997623350" sldId="322"/>
            <ac:grpSpMk id="3" creationId="{7C4C0830-9010-4332-9853-9720AA38B930}"/>
          </ac:grpSpMkLst>
        </pc:grpChg>
        <pc:grpChg chg="mod">
          <ac:chgData name="Ewen Trafford" userId="e520b4bf-a196-48b7-bc10-b1590a457daa" providerId="ADAL" clId="{050F2901-02EA-4CCD-80E9-59020FB821DE}" dt="2022-06-01T15:00:04.625" v="1386" actId="164"/>
          <ac:grpSpMkLst>
            <pc:docMk/>
            <pc:sldMk cId="3997623350" sldId="322"/>
            <ac:grpSpMk id="12" creationId="{A62D8B44-8FE2-4FD9-B9BE-4A267BF086D7}"/>
          </ac:grpSpMkLst>
        </pc:grpChg>
        <pc:picChg chg="add mod">
          <ac:chgData name="Ewen Trafford" userId="e520b4bf-a196-48b7-bc10-b1590a457daa" providerId="ADAL" clId="{050F2901-02EA-4CCD-80E9-59020FB821DE}" dt="2022-06-01T15:03:50.307" v="1416" actId="1076"/>
          <ac:picMkLst>
            <pc:docMk/>
            <pc:sldMk cId="3997623350" sldId="322"/>
            <ac:picMk id="5" creationId="{850D856E-01E9-4167-AA4F-3D42A85E9FA3}"/>
          </ac:picMkLst>
        </pc:picChg>
        <pc:picChg chg="del">
          <ac:chgData name="Ewen Trafford" userId="e520b4bf-a196-48b7-bc10-b1590a457daa" providerId="ADAL" clId="{050F2901-02EA-4CCD-80E9-59020FB821DE}" dt="2022-06-01T14:48:19.191" v="750" actId="478"/>
          <ac:picMkLst>
            <pc:docMk/>
            <pc:sldMk cId="3997623350" sldId="322"/>
            <ac:picMk id="9" creationId="{1466BC97-189B-4972-BE31-96AB3B3AE643}"/>
          </ac:picMkLst>
        </pc:picChg>
        <pc:picChg chg="del">
          <ac:chgData name="Ewen Trafford" userId="e520b4bf-a196-48b7-bc10-b1590a457daa" providerId="ADAL" clId="{050F2901-02EA-4CCD-80E9-59020FB821DE}" dt="2022-06-01T14:48:19.610" v="751" actId="478"/>
          <ac:picMkLst>
            <pc:docMk/>
            <pc:sldMk cId="3997623350" sldId="322"/>
            <ac:picMk id="10" creationId="{5FCB5562-066A-479A-9BAF-E6F78009EA1F}"/>
          </ac:picMkLst>
        </pc:picChg>
        <pc:picChg chg="del">
          <ac:chgData name="Ewen Trafford" userId="e520b4bf-a196-48b7-bc10-b1590a457daa" providerId="ADAL" clId="{050F2901-02EA-4CCD-80E9-59020FB821DE}" dt="2022-06-01T14:48:19.972" v="752" actId="478"/>
          <ac:picMkLst>
            <pc:docMk/>
            <pc:sldMk cId="3997623350" sldId="322"/>
            <ac:picMk id="11" creationId="{89676DCE-A09A-43C6-86F0-CFE5E78CBAE2}"/>
          </ac:picMkLst>
        </pc:picChg>
        <pc:picChg chg="add mod">
          <ac:chgData name="Ewen Trafford" userId="e520b4bf-a196-48b7-bc10-b1590a457daa" providerId="ADAL" clId="{050F2901-02EA-4CCD-80E9-59020FB821DE}" dt="2022-06-01T15:04:25.046" v="1439" actId="1076"/>
          <ac:picMkLst>
            <pc:docMk/>
            <pc:sldMk cId="3997623350" sldId="322"/>
            <ac:picMk id="13" creationId="{092802BF-F80A-4D1E-AC60-D53B3D0CE2FD}"/>
          </ac:picMkLst>
        </pc:picChg>
        <pc:picChg chg="mod">
          <ac:chgData name="Ewen Trafford" userId="e520b4bf-a196-48b7-bc10-b1590a457daa" providerId="ADAL" clId="{050F2901-02EA-4CCD-80E9-59020FB821DE}" dt="2022-06-01T14:49:56.223" v="763" actId="1076"/>
          <ac:picMkLst>
            <pc:docMk/>
            <pc:sldMk cId="3997623350" sldId="322"/>
            <ac:picMk id="15" creationId="{BDA3A3D1-523C-4E42-8D1C-D0F7925473FD}"/>
          </ac:picMkLst>
        </pc:picChg>
        <pc:picChg chg="add mod modCrop">
          <ac:chgData name="Ewen Trafford" userId="e520b4bf-a196-48b7-bc10-b1590a457daa" providerId="ADAL" clId="{050F2901-02EA-4CCD-80E9-59020FB821DE}" dt="2022-06-01T15:00:27.923" v="1390" actId="1035"/>
          <ac:picMkLst>
            <pc:docMk/>
            <pc:sldMk cId="3997623350" sldId="322"/>
            <ac:picMk id="19" creationId="{B4A403E4-7F35-4DFE-AE02-2E83C1A9E551}"/>
          </ac:picMkLst>
        </pc:picChg>
        <pc:picChg chg="add mod">
          <ac:chgData name="Ewen Trafford" userId="e520b4bf-a196-48b7-bc10-b1590a457daa" providerId="ADAL" clId="{050F2901-02EA-4CCD-80E9-59020FB821DE}" dt="2022-06-01T15:00:04.625" v="1386" actId="164"/>
          <ac:picMkLst>
            <pc:docMk/>
            <pc:sldMk cId="3997623350" sldId="322"/>
            <ac:picMk id="20" creationId="{AAD0D4BD-BB50-448D-8BFB-CF83752266AE}"/>
          </ac:picMkLst>
        </pc:picChg>
      </pc:sldChg>
    </pc:docChg>
  </pc:docChgLst>
  <pc:docChgLst>
    <pc:chgData name="Ewen Trafford" userId="e520b4bf-a196-48b7-bc10-b1590a457daa" providerId="ADAL" clId="{2D5562B2-EB13-45FC-B316-B06A614F569C}"/>
    <pc:docChg chg="undo custSel modSld">
      <pc:chgData name="Ewen Trafford" userId="e520b4bf-a196-48b7-bc10-b1590a457daa" providerId="ADAL" clId="{2D5562B2-EB13-45FC-B316-B06A614F569C}" dt="2022-11-11T10:29:15.162" v="146" actId="1076"/>
      <pc:docMkLst>
        <pc:docMk/>
      </pc:docMkLst>
      <pc:sldChg chg="addSp delSp modSp mod">
        <pc:chgData name="Ewen Trafford" userId="e520b4bf-a196-48b7-bc10-b1590a457daa" providerId="ADAL" clId="{2D5562B2-EB13-45FC-B316-B06A614F569C}" dt="2022-11-11T10:21:26.732" v="38" actId="27614"/>
        <pc:sldMkLst>
          <pc:docMk/>
          <pc:sldMk cId="3979226011" sldId="308"/>
        </pc:sldMkLst>
        <pc:spChg chg="mod">
          <ac:chgData name="Ewen Trafford" userId="e520b4bf-a196-48b7-bc10-b1590a457daa" providerId="ADAL" clId="{2D5562B2-EB13-45FC-B316-B06A614F569C}" dt="2022-11-11T10:20:41.119" v="33" actId="20577"/>
          <ac:spMkLst>
            <pc:docMk/>
            <pc:sldMk cId="3979226011" sldId="308"/>
            <ac:spMk id="4" creationId="{31D1D560-E2D2-4E0C-981E-4F1AB853B238}"/>
          </ac:spMkLst>
        </pc:spChg>
        <pc:picChg chg="del">
          <ac:chgData name="Ewen Trafford" userId="e520b4bf-a196-48b7-bc10-b1590a457daa" providerId="ADAL" clId="{2D5562B2-EB13-45FC-B316-B06A614F569C}" dt="2022-11-11T10:20:35.699" v="23" actId="478"/>
          <ac:picMkLst>
            <pc:docMk/>
            <pc:sldMk cId="3979226011" sldId="308"/>
            <ac:picMk id="5" creationId="{41877709-43D3-2F4F-B9A0-18D3F424D06B}"/>
          </ac:picMkLst>
        </pc:picChg>
        <pc:picChg chg="add mod">
          <ac:chgData name="Ewen Trafford" userId="e520b4bf-a196-48b7-bc10-b1590a457daa" providerId="ADAL" clId="{2D5562B2-EB13-45FC-B316-B06A614F569C}" dt="2022-11-11T10:21:26.732" v="38" actId="27614"/>
          <ac:picMkLst>
            <pc:docMk/>
            <pc:sldMk cId="3979226011" sldId="308"/>
            <ac:picMk id="6" creationId="{1299FA5D-D282-AA8D-74BF-EC7CCFCBBD6A}"/>
          </ac:picMkLst>
        </pc:picChg>
      </pc:sldChg>
      <pc:sldChg chg="modSp mod">
        <pc:chgData name="Ewen Trafford" userId="e520b4bf-a196-48b7-bc10-b1590a457daa" providerId="ADAL" clId="{2D5562B2-EB13-45FC-B316-B06A614F569C}" dt="2022-11-11T10:27:47.023" v="120" actId="13926"/>
        <pc:sldMkLst>
          <pc:docMk/>
          <pc:sldMk cId="2450036879" sldId="324"/>
        </pc:sldMkLst>
        <pc:spChg chg="mod">
          <ac:chgData name="Ewen Trafford" userId="e520b4bf-a196-48b7-bc10-b1590a457daa" providerId="ADAL" clId="{2D5562B2-EB13-45FC-B316-B06A614F569C}" dt="2022-11-11T10:27:47.023" v="120" actId="13926"/>
          <ac:spMkLst>
            <pc:docMk/>
            <pc:sldMk cId="2450036879" sldId="324"/>
            <ac:spMk id="2" creationId="{8549F38A-2811-8A0A-0903-F90C6CA9F351}"/>
          </ac:spMkLst>
        </pc:spChg>
      </pc:sldChg>
      <pc:sldChg chg="addSp modSp mod">
        <pc:chgData name="Ewen Trafford" userId="e520b4bf-a196-48b7-bc10-b1590a457daa" providerId="ADAL" clId="{2D5562B2-EB13-45FC-B316-B06A614F569C}" dt="2022-11-11T10:29:15.162" v="146" actId="1076"/>
        <pc:sldMkLst>
          <pc:docMk/>
          <pc:sldMk cId="360131266" sldId="359"/>
        </pc:sldMkLst>
        <pc:picChg chg="add mod">
          <ac:chgData name="Ewen Trafford" userId="e520b4bf-a196-48b7-bc10-b1590a457daa" providerId="ADAL" clId="{2D5562B2-EB13-45FC-B316-B06A614F569C}" dt="2022-11-11T10:29:15.162" v="146" actId="1076"/>
          <ac:picMkLst>
            <pc:docMk/>
            <pc:sldMk cId="360131266" sldId="359"/>
            <ac:picMk id="5" creationId="{06150379-331F-6B59-DB70-7151B3A79364}"/>
          </ac:picMkLst>
        </pc:picChg>
      </pc:sldChg>
      <pc:sldChg chg="addSp delSp modSp mod">
        <pc:chgData name="Ewen Trafford" userId="e520b4bf-a196-48b7-bc10-b1590a457daa" providerId="ADAL" clId="{2D5562B2-EB13-45FC-B316-B06A614F569C}" dt="2022-11-11T10:25:32.807" v="92" actId="1076"/>
        <pc:sldMkLst>
          <pc:docMk/>
          <pc:sldMk cId="2059130136" sldId="360"/>
        </pc:sldMkLst>
        <pc:spChg chg="mod">
          <ac:chgData name="Ewen Trafford" userId="e520b4bf-a196-48b7-bc10-b1590a457daa" providerId="ADAL" clId="{2D5562B2-EB13-45FC-B316-B06A614F569C}" dt="2022-11-11T10:25:32.807" v="92" actId="1076"/>
          <ac:spMkLst>
            <pc:docMk/>
            <pc:sldMk cId="2059130136" sldId="360"/>
            <ac:spMk id="6" creationId="{5C404437-4382-8684-8395-9F6596A43823}"/>
          </ac:spMkLst>
        </pc:spChg>
        <pc:picChg chg="del">
          <ac:chgData name="Ewen Trafford" userId="e520b4bf-a196-48b7-bc10-b1590a457daa" providerId="ADAL" clId="{2D5562B2-EB13-45FC-B316-B06A614F569C}" dt="2022-11-11T10:25:00.740" v="76" actId="478"/>
          <ac:picMkLst>
            <pc:docMk/>
            <pc:sldMk cId="2059130136" sldId="360"/>
            <ac:picMk id="3" creationId="{C1A747EF-F3E2-3951-F545-B484B0663347}"/>
          </ac:picMkLst>
        </pc:picChg>
        <pc:picChg chg="del">
          <ac:chgData name="Ewen Trafford" userId="e520b4bf-a196-48b7-bc10-b1590a457daa" providerId="ADAL" clId="{2D5562B2-EB13-45FC-B316-B06A614F569C}" dt="2022-11-11T10:25:01.139" v="77" actId="478"/>
          <ac:picMkLst>
            <pc:docMk/>
            <pc:sldMk cId="2059130136" sldId="360"/>
            <ac:picMk id="5" creationId="{96DB4EDB-B9D0-910F-0A6B-A9BE59CA3B75}"/>
          </ac:picMkLst>
        </pc:picChg>
        <pc:picChg chg="add mod">
          <ac:chgData name="Ewen Trafford" userId="e520b4bf-a196-48b7-bc10-b1590a457daa" providerId="ADAL" clId="{2D5562B2-EB13-45FC-B316-B06A614F569C}" dt="2022-11-11T10:25:26.268" v="91" actId="1076"/>
          <ac:picMkLst>
            <pc:docMk/>
            <pc:sldMk cId="2059130136" sldId="360"/>
            <ac:picMk id="8" creationId="{4FE80901-18FD-2D06-6381-6B36D2A5D902}"/>
          </ac:picMkLst>
        </pc:picChg>
        <pc:picChg chg="add mod">
          <ac:chgData name="Ewen Trafford" userId="e520b4bf-a196-48b7-bc10-b1590a457daa" providerId="ADAL" clId="{2D5562B2-EB13-45FC-B316-B06A614F569C}" dt="2022-11-11T10:25:21.840" v="89" actId="14100"/>
          <ac:picMkLst>
            <pc:docMk/>
            <pc:sldMk cId="2059130136" sldId="360"/>
            <ac:picMk id="10" creationId="{C1A9B422-A914-B16C-B3DB-391C411BE310}"/>
          </ac:picMkLst>
        </pc:picChg>
      </pc:sldChg>
      <pc:sldChg chg="modSp mod">
        <pc:chgData name="Ewen Trafford" userId="e520b4bf-a196-48b7-bc10-b1590a457daa" providerId="ADAL" clId="{2D5562B2-EB13-45FC-B316-B06A614F569C}" dt="2022-11-11T10:25:47.066" v="95" actId="1076"/>
        <pc:sldMkLst>
          <pc:docMk/>
          <pc:sldMk cId="2158796078" sldId="361"/>
        </pc:sldMkLst>
        <pc:spChg chg="mod">
          <ac:chgData name="Ewen Trafford" userId="e520b4bf-a196-48b7-bc10-b1590a457daa" providerId="ADAL" clId="{2D5562B2-EB13-45FC-B316-B06A614F569C}" dt="2022-11-11T10:25:42.825" v="94" actId="1076"/>
          <ac:spMkLst>
            <pc:docMk/>
            <pc:sldMk cId="2158796078" sldId="361"/>
            <ac:spMk id="3" creationId="{5D84691E-6455-372D-234D-E5124EA73404}"/>
          </ac:spMkLst>
        </pc:spChg>
        <pc:spChg chg="mod">
          <ac:chgData name="Ewen Trafford" userId="e520b4bf-a196-48b7-bc10-b1590a457daa" providerId="ADAL" clId="{2D5562B2-EB13-45FC-B316-B06A614F569C}" dt="2022-11-11T10:25:47.066" v="95" actId="1076"/>
          <ac:spMkLst>
            <pc:docMk/>
            <pc:sldMk cId="2158796078" sldId="361"/>
            <ac:spMk id="5" creationId="{C47B92F3-4C35-0672-E2AA-2FF89507DC86}"/>
          </ac:spMkLst>
        </pc:spChg>
      </pc:sldChg>
      <pc:sldChg chg="addSp delSp modSp mod">
        <pc:chgData name="Ewen Trafford" userId="e520b4bf-a196-48b7-bc10-b1590a457daa" providerId="ADAL" clId="{2D5562B2-EB13-45FC-B316-B06A614F569C}" dt="2022-11-11T10:27:42.745" v="119" actId="1076"/>
        <pc:sldMkLst>
          <pc:docMk/>
          <pc:sldMk cId="281041239" sldId="363"/>
        </pc:sldMkLst>
        <pc:picChg chg="del">
          <ac:chgData name="Ewen Trafford" userId="e520b4bf-a196-48b7-bc10-b1590a457daa" providerId="ADAL" clId="{2D5562B2-EB13-45FC-B316-B06A614F569C}" dt="2022-11-11T10:26:56.766" v="113" actId="478"/>
          <ac:picMkLst>
            <pc:docMk/>
            <pc:sldMk cId="281041239" sldId="363"/>
            <ac:picMk id="3" creationId="{84281D68-136D-F4CC-FD0D-04BF3F1A7045}"/>
          </ac:picMkLst>
        </pc:picChg>
        <pc:picChg chg="add mod">
          <ac:chgData name="Ewen Trafford" userId="e520b4bf-a196-48b7-bc10-b1590a457daa" providerId="ADAL" clId="{2D5562B2-EB13-45FC-B316-B06A614F569C}" dt="2022-11-11T10:27:42.745" v="119" actId="1076"/>
          <ac:picMkLst>
            <pc:docMk/>
            <pc:sldMk cId="281041239" sldId="363"/>
            <ac:picMk id="6" creationId="{8E22C76C-3A19-EED5-1200-0E9F3B7C72AF}"/>
          </ac:picMkLst>
        </pc:picChg>
      </pc:sldChg>
      <pc:sldChg chg="modSp mod">
        <pc:chgData name="Ewen Trafford" userId="e520b4bf-a196-48b7-bc10-b1590a457daa" providerId="ADAL" clId="{2D5562B2-EB13-45FC-B316-B06A614F569C}" dt="2022-11-11T10:25:53.063" v="97" actId="2085"/>
        <pc:sldMkLst>
          <pc:docMk/>
          <pc:sldMk cId="705015744" sldId="364"/>
        </pc:sldMkLst>
        <pc:spChg chg="mod">
          <ac:chgData name="Ewen Trafford" userId="e520b4bf-a196-48b7-bc10-b1590a457daa" providerId="ADAL" clId="{2D5562B2-EB13-45FC-B316-B06A614F569C}" dt="2022-11-11T10:25:53.063" v="97" actId="2085"/>
          <ac:spMkLst>
            <pc:docMk/>
            <pc:sldMk cId="705015744" sldId="364"/>
            <ac:spMk id="3" creationId="{5837A53B-8FA2-6376-2586-E1DC9C3DB863}"/>
          </ac:spMkLst>
        </pc:spChg>
      </pc:sldChg>
      <pc:sldChg chg="addCm">
        <pc:chgData name="Ewen Trafford" userId="e520b4bf-a196-48b7-bc10-b1590a457daa" providerId="ADAL" clId="{2D5562B2-EB13-45FC-B316-B06A614F569C}" dt="2022-11-11T10:26:32.485" v="104"/>
        <pc:sldMkLst>
          <pc:docMk/>
          <pc:sldMk cId="354681755" sldId="367"/>
        </pc:sldMkLst>
      </pc:sldChg>
      <pc:sldChg chg="modSp mod">
        <pc:chgData name="Ewen Trafford" userId="e520b4bf-a196-48b7-bc10-b1590a457daa" providerId="ADAL" clId="{2D5562B2-EB13-45FC-B316-B06A614F569C}" dt="2022-11-11T10:26:09.317" v="103"/>
        <pc:sldMkLst>
          <pc:docMk/>
          <pc:sldMk cId="1074322467" sldId="371"/>
        </pc:sldMkLst>
        <pc:spChg chg="mod">
          <ac:chgData name="Ewen Trafford" userId="e520b4bf-a196-48b7-bc10-b1590a457daa" providerId="ADAL" clId="{2D5562B2-EB13-45FC-B316-B06A614F569C}" dt="2022-11-11T10:26:09.317" v="103"/>
          <ac:spMkLst>
            <pc:docMk/>
            <pc:sldMk cId="1074322467" sldId="371"/>
            <ac:spMk id="3" creationId="{5837A53B-8FA2-6376-2586-E1DC9C3DB863}"/>
          </ac:spMkLst>
        </pc:spChg>
      </pc:sldChg>
      <pc:sldChg chg="addSp delSp modSp mod">
        <pc:chgData name="Ewen Trafford" userId="e520b4bf-a196-48b7-bc10-b1590a457daa" providerId="ADAL" clId="{2D5562B2-EB13-45FC-B316-B06A614F569C}" dt="2022-11-11T10:26:52.525" v="112" actId="14100"/>
        <pc:sldMkLst>
          <pc:docMk/>
          <pc:sldMk cId="2525893627" sldId="375"/>
        </pc:sldMkLst>
        <pc:spChg chg="mod">
          <ac:chgData name="Ewen Trafford" userId="e520b4bf-a196-48b7-bc10-b1590a457daa" providerId="ADAL" clId="{2D5562B2-EB13-45FC-B316-B06A614F569C}" dt="2022-11-11T10:26:49.815" v="110" actId="14100"/>
          <ac:spMkLst>
            <pc:docMk/>
            <pc:sldMk cId="2525893627" sldId="375"/>
            <ac:spMk id="4" creationId="{31D1D560-E2D2-4E0C-981E-4F1AB853B238}"/>
          </ac:spMkLst>
        </pc:spChg>
        <pc:picChg chg="del">
          <ac:chgData name="Ewen Trafford" userId="e520b4bf-a196-48b7-bc10-b1590a457daa" providerId="ADAL" clId="{2D5562B2-EB13-45FC-B316-B06A614F569C}" dt="2022-11-11T10:26:39.091" v="105" actId="478"/>
          <ac:picMkLst>
            <pc:docMk/>
            <pc:sldMk cId="2525893627" sldId="375"/>
            <ac:picMk id="3" creationId="{0600EB41-CC8A-9071-5BC6-40FE1D12B1AD}"/>
          </ac:picMkLst>
        </pc:picChg>
        <pc:picChg chg="add mod">
          <ac:chgData name="Ewen Trafford" userId="e520b4bf-a196-48b7-bc10-b1590a457daa" providerId="ADAL" clId="{2D5562B2-EB13-45FC-B316-B06A614F569C}" dt="2022-11-11T10:26:52.525" v="112" actId="14100"/>
          <ac:picMkLst>
            <pc:docMk/>
            <pc:sldMk cId="2525893627" sldId="375"/>
            <ac:picMk id="6" creationId="{7325752F-E980-BD4E-5173-E21F0A186FDC}"/>
          </ac:picMkLst>
        </pc:picChg>
      </pc:sldChg>
      <pc:sldChg chg="addSp delSp modSp mod">
        <pc:chgData name="Ewen Trafford" userId="e520b4bf-a196-48b7-bc10-b1590a457daa" providerId="ADAL" clId="{2D5562B2-EB13-45FC-B316-B06A614F569C}" dt="2022-11-11T10:22:06.844" v="43" actId="27614"/>
        <pc:sldMkLst>
          <pc:docMk/>
          <pc:sldMk cId="4268010890" sldId="377"/>
        </pc:sldMkLst>
        <pc:picChg chg="del">
          <ac:chgData name="Ewen Trafford" userId="e520b4bf-a196-48b7-bc10-b1590a457daa" providerId="ADAL" clId="{2D5562B2-EB13-45FC-B316-B06A614F569C}" dt="2022-11-11T10:21:55.510" v="39" actId="478"/>
          <ac:picMkLst>
            <pc:docMk/>
            <pc:sldMk cId="4268010890" sldId="377"/>
            <ac:picMk id="3" creationId="{D0455910-5B58-D4BE-88D7-F81DC87542CC}"/>
          </ac:picMkLst>
        </pc:picChg>
        <pc:picChg chg="add mod">
          <ac:chgData name="Ewen Trafford" userId="e520b4bf-a196-48b7-bc10-b1590a457daa" providerId="ADAL" clId="{2D5562B2-EB13-45FC-B316-B06A614F569C}" dt="2022-11-11T10:22:06.844" v="43" actId="27614"/>
          <ac:picMkLst>
            <pc:docMk/>
            <pc:sldMk cId="4268010890" sldId="377"/>
            <ac:picMk id="6" creationId="{8CC2A523-BF47-FFCF-7D8A-E6A1EABE879E}"/>
          </ac:picMkLst>
        </pc:picChg>
      </pc:sldChg>
      <pc:sldChg chg="addSp delSp modSp mod">
        <pc:chgData name="Ewen Trafford" userId="e520b4bf-a196-48b7-bc10-b1590a457daa" providerId="ADAL" clId="{2D5562B2-EB13-45FC-B316-B06A614F569C}" dt="2022-11-11T10:22:51.969" v="57" actId="1076"/>
        <pc:sldMkLst>
          <pc:docMk/>
          <pc:sldMk cId="2414150872" sldId="378"/>
        </pc:sldMkLst>
        <pc:picChg chg="add mod">
          <ac:chgData name="Ewen Trafford" userId="e520b4bf-a196-48b7-bc10-b1590a457daa" providerId="ADAL" clId="{2D5562B2-EB13-45FC-B316-B06A614F569C}" dt="2022-11-11T10:22:13.476" v="47" actId="1076"/>
          <ac:picMkLst>
            <pc:docMk/>
            <pc:sldMk cId="2414150872" sldId="378"/>
            <ac:picMk id="3" creationId="{9A973949-AD0D-ED0B-2E62-C2A3CE4E34F3}"/>
          </ac:picMkLst>
        </pc:picChg>
        <pc:picChg chg="add del">
          <ac:chgData name="Ewen Trafford" userId="e520b4bf-a196-48b7-bc10-b1590a457daa" providerId="ADAL" clId="{2D5562B2-EB13-45FC-B316-B06A614F569C}" dt="2022-11-11T10:22:38.104" v="50" actId="478"/>
          <ac:picMkLst>
            <pc:docMk/>
            <pc:sldMk cId="2414150872" sldId="378"/>
            <ac:picMk id="5" creationId="{ED25686B-FBE6-C60F-03B1-4EC32E857626}"/>
          </ac:picMkLst>
        </pc:picChg>
        <pc:picChg chg="add mod">
          <ac:chgData name="Ewen Trafford" userId="e520b4bf-a196-48b7-bc10-b1590a457daa" providerId="ADAL" clId="{2D5562B2-EB13-45FC-B316-B06A614F569C}" dt="2022-11-11T10:22:51.969" v="57" actId="1076"/>
          <ac:picMkLst>
            <pc:docMk/>
            <pc:sldMk cId="2414150872" sldId="378"/>
            <ac:picMk id="6" creationId="{39B0DF95-1067-65E5-E57D-F06945D4918C}"/>
          </ac:picMkLst>
        </pc:picChg>
        <pc:picChg chg="del mod">
          <ac:chgData name="Ewen Trafford" userId="e520b4bf-a196-48b7-bc10-b1590a457daa" providerId="ADAL" clId="{2D5562B2-EB13-45FC-B316-B06A614F569C}" dt="2022-11-11T10:22:07.831" v="45" actId="478"/>
          <ac:picMkLst>
            <pc:docMk/>
            <pc:sldMk cId="2414150872" sldId="378"/>
            <ac:picMk id="7" creationId="{5ECF2F84-1945-CE17-CF06-9A9152F9F063}"/>
          </ac:picMkLst>
        </pc:picChg>
      </pc:sldChg>
      <pc:sldChg chg="addSp delSp modSp mod">
        <pc:chgData name="Ewen Trafford" userId="e520b4bf-a196-48b7-bc10-b1590a457daa" providerId="ADAL" clId="{2D5562B2-EB13-45FC-B316-B06A614F569C}" dt="2022-11-11T10:22:59.900" v="60" actId="1076"/>
        <pc:sldMkLst>
          <pc:docMk/>
          <pc:sldMk cId="1098317761" sldId="379"/>
        </pc:sldMkLst>
        <pc:picChg chg="del">
          <ac:chgData name="Ewen Trafford" userId="e520b4bf-a196-48b7-bc10-b1590a457daa" providerId="ADAL" clId="{2D5562B2-EB13-45FC-B316-B06A614F569C}" dt="2022-11-11T10:22:54.215" v="58" actId="478"/>
          <ac:picMkLst>
            <pc:docMk/>
            <pc:sldMk cId="1098317761" sldId="379"/>
            <ac:picMk id="3" creationId="{41F7D2FA-FC5F-806B-6712-DBB346DE8EEE}"/>
          </ac:picMkLst>
        </pc:picChg>
        <pc:picChg chg="add mod">
          <ac:chgData name="Ewen Trafford" userId="e520b4bf-a196-48b7-bc10-b1590a457daa" providerId="ADAL" clId="{2D5562B2-EB13-45FC-B316-B06A614F569C}" dt="2022-11-11T10:22:59.900" v="60" actId="1076"/>
          <ac:picMkLst>
            <pc:docMk/>
            <pc:sldMk cId="1098317761" sldId="379"/>
            <ac:picMk id="5" creationId="{037D4F84-E5EB-D112-45BD-D701C353043E}"/>
          </ac:picMkLst>
        </pc:picChg>
      </pc:sldChg>
      <pc:sldChg chg="addSp delSp modSp mod">
        <pc:chgData name="Ewen Trafford" userId="e520b4bf-a196-48b7-bc10-b1590a457daa" providerId="ADAL" clId="{2D5562B2-EB13-45FC-B316-B06A614F569C}" dt="2022-11-11T10:23:59.228" v="74" actId="1076"/>
        <pc:sldMkLst>
          <pc:docMk/>
          <pc:sldMk cId="2048851785" sldId="380"/>
        </pc:sldMkLst>
        <pc:picChg chg="add mod ord">
          <ac:chgData name="Ewen Trafford" userId="e520b4bf-a196-48b7-bc10-b1590a457daa" providerId="ADAL" clId="{2D5562B2-EB13-45FC-B316-B06A614F569C}" dt="2022-11-11T10:23:59.228" v="74" actId="1076"/>
          <ac:picMkLst>
            <pc:docMk/>
            <pc:sldMk cId="2048851785" sldId="380"/>
            <ac:picMk id="5" creationId="{914E3B1E-ACDC-BF38-7278-3D52C37810D1}"/>
          </ac:picMkLst>
        </pc:picChg>
        <pc:picChg chg="del mod">
          <ac:chgData name="Ewen Trafford" userId="e520b4bf-a196-48b7-bc10-b1590a457daa" providerId="ADAL" clId="{2D5562B2-EB13-45FC-B316-B06A614F569C}" dt="2022-11-11T10:23:36.946" v="67" actId="478"/>
          <ac:picMkLst>
            <pc:docMk/>
            <pc:sldMk cId="2048851785" sldId="380"/>
            <ac:picMk id="6" creationId="{A3F5347D-F9AB-FF3E-B5BC-7D4DCDE6FA36}"/>
          </ac:picMkLst>
        </pc:picChg>
      </pc:sldChg>
      <pc:sldChg chg="modSp">
        <pc:chgData name="Ewen Trafford" userId="e520b4bf-a196-48b7-bc10-b1590a457daa" providerId="ADAL" clId="{2D5562B2-EB13-45FC-B316-B06A614F569C}" dt="2022-11-11T10:24:12.869" v="75" actId="113"/>
        <pc:sldMkLst>
          <pc:docMk/>
          <pc:sldMk cId="3395044434" sldId="382"/>
        </pc:sldMkLst>
        <pc:spChg chg="mod">
          <ac:chgData name="Ewen Trafford" userId="e520b4bf-a196-48b7-bc10-b1590a457daa" providerId="ADAL" clId="{2D5562B2-EB13-45FC-B316-B06A614F569C}" dt="2022-11-11T10:24:12.869" v="75" actId="113"/>
          <ac:spMkLst>
            <pc:docMk/>
            <pc:sldMk cId="3395044434" sldId="382"/>
            <ac:spMk id="5" creationId="{A9E56FF6-66B9-6902-AD77-F156D313E6CC}"/>
          </ac:spMkLst>
        </pc:spChg>
        <pc:spChg chg="mod">
          <ac:chgData name="Ewen Trafford" userId="e520b4bf-a196-48b7-bc10-b1590a457daa" providerId="ADAL" clId="{2D5562B2-EB13-45FC-B316-B06A614F569C}" dt="2022-11-11T10:24:12.869" v="75" actId="113"/>
          <ac:spMkLst>
            <pc:docMk/>
            <pc:sldMk cId="3395044434" sldId="382"/>
            <ac:spMk id="6" creationId="{6045A451-DC4E-BB21-7FF5-A5D7919F2E33}"/>
          </ac:spMkLst>
        </pc:spChg>
        <pc:spChg chg="mod">
          <ac:chgData name="Ewen Trafford" userId="e520b4bf-a196-48b7-bc10-b1590a457daa" providerId="ADAL" clId="{2D5562B2-EB13-45FC-B316-B06A614F569C}" dt="2022-11-11T10:24:12.869" v="75" actId="113"/>
          <ac:spMkLst>
            <pc:docMk/>
            <pc:sldMk cId="3395044434" sldId="382"/>
            <ac:spMk id="8" creationId="{04A5AA50-DEC9-F20B-DC85-522D42FADE34}"/>
          </ac:spMkLst>
        </pc:spChg>
        <pc:spChg chg="mod">
          <ac:chgData name="Ewen Trafford" userId="e520b4bf-a196-48b7-bc10-b1590a457daa" providerId="ADAL" clId="{2D5562B2-EB13-45FC-B316-B06A614F569C}" dt="2022-11-11T10:24:12.869" v="75" actId="113"/>
          <ac:spMkLst>
            <pc:docMk/>
            <pc:sldMk cId="3395044434" sldId="382"/>
            <ac:spMk id="9" creationId="{8791D4CC-A881-FA23-7B11-B2C886419871}"/>
          </ac:spMkLst>
        </pc:spChg>
        <pc:spChg chg="mod">
          <ac:chgData name="Ewen Trafford" userId="e520b4bf-a196-48b7-bc10-b1590a457daa" providerId="ADAL" clId="{2D5562B2-EB13-45FC-B316-B06A614F569C}" dt="2022-11-11T10:24:12.869" v="75" actId="113"/>
          <ac:spMkLst>
            <pc:docMk/>
            <pc:sldMk cId="3395044434" sldId="382"/>
            <ac:spMk id="10" creationId="{3875FD5D-BAF9-A0F8-4240-74D1D0884CDD}"/>
          </ac:spMkLst>
        </pc:spChg>
        <pc:spChg chg="mod">
          <ac:chgData name="Ewen Trafford" userId="e520b4bf-a196-48b7-bc10-b1590a457daa" providerId="ADAL" clId="{2D5562B2-EB13-45FC-B316-B06A614F569C}" dt="2022-11-11T10:24:12.869" v="75" actId="113"/>
          <ac:spMkLst>
            <pc:docMk/>
            <pc:sldMk cId="3395044434" sldId="382"/>
            <ac:spMk id="11" creationId="{6D687F9E-05B9-6F9A-5D9A-563711CB61ED}"/>
          </ac:spMkLst>
        </pc:spChg>
      </pc:sldChg>
      <pc:sldChg chg="addSp delSp modSp mod">
        <pc:chgData name="Ewen Trafford" userId="e520b4bf-a196-48b7-bc10-b1590a457daa" providerId="ADAL" clId="{2D5562B2-EB13-45FC-B316-B06A614F569C}" dt="2022-11-11T10:28:01.825" v="127" actId="1076"/>
        <pc:sldMkLst>
          <pc:docMk/>
          <pc:sldMk cId="2584223678" sldId="384"/>
        </pc:sldMkLst>
        <pc:picChg chg="del">
          <ac:chgData name="Ewen Trafford" userId="e520b4bf-a196-48b7-bc10-b1590a457daa" providerId="ADAL" clId="{2D5562B2-EB13-45FC-B316-B06A614F569C}" dt="2022-11-11T10:27:51.150" v="121" actId="478"/>
          <ac:picMkLst>
            <pc:docMk/>
            <pc:sldMk cId="2584223678" sldId="384"/>
            <ac:picMk id="4" creationId="{F3F4939C-AA27-9AF3-A5D6-F5DA49D2AAA5}"/>
          </ac:picMkLst>
        </pc:picChg>
        <pc:picChg chg="add mod">
          <ac:chgData name="Ewen Trafford" userId="e520b4bf-a196-48b7-bc10-b1590a457daa" providerId="ADAL" clId="{2D5562B2-EB13-45FC-B316-B06A614F569C}" dt="2022-11-11T10:28:01.825" v="127" actId="1076"/>
          <ac:picMkLst>
            <pc:docMk/>
            <pc:sldMk cId="2584223678" sldId="384"/>
            <ac:picMk id="7" creationId="{459EB1EE-B98A-588A-9338-5F2E749F48F9}"/>
          </ac:picMkLst>
        </pc:picChg>
      </pc:sldChg>
      <pc:sldChg chg="modSp mod">
        <pc:chgData name="Ewen Trafford" userId="e520b4bf-a196-48b7-bc10-b1590a457daa" providerId="ADAL" clId="{2D5562B2-EB13-45FC-B316-B06A614F569C}" dt="2022-11-11T10:28:39.337" v="142"/>
        <pc:sldMkLst>
          <pc:docMk/>
          <pc:sldMk cId="3173624457" sldId="389"/>
        </pc:sldMkLst>
        <pc:graphicFrameChg chg="mod modGraphic">
          <ac:chgData name="Ewen Trafford" userId="e520b4bf-a196-48b7-bc10-b1590a457daa" providerId="ADAL" clId="{2D5562B2-EB13-45FC-B316-B06A614F569C}" dt="2022-11-11T10:28:39.337" v="142"/>
          <ac:graphicFrameMkLst>
            <pc:docMk/>
            <pc:sldMk cId="3173624457" sldId="389"/>
            <ac:graphicFrameMk id="9" creationId="{AD9F12C8-6F0B-CD90-30E1-157E00666D6B}"/>
          </ac:graphicFrameMkLst>
        </pc:graphicFrameChg>
      </pc:sldChg>
    </pc:docChg>
  </pc:docChgLst>
  <pc:docChgLst>
    <pc:chgData name="Guest User" userId="S::urn:spo:anon#5c1cd7b39cb30a75ca1cea0fb2ba435992d6c6a6b484349a9ca7505025227c67::" providerId="AD" clId="Web-{1D1D411A-8275-DB23-6E41-6CDACB55E66B}"/>
    <pc:docChg chg="addSld modSld">
      <pc:chgData name="Guest User" userId="S::urn:spo:anon#5c1cd7b39cb30a75ca1cea0fb2ba435992d6c6a6b484349a9ca7505025227c67::" providerId="AD" clId="Web-{1D1D411A-8275-DB23-6E41-6CDACB55E66B}" dt="2022-07-12T11:43:11.363" v="591"/>
      <pc:docMkLst>
        <pc:docMk/>
      </pc:docMkLst>
      <pc:sldChg chg="modSp">
        <pc:chgData name="Guest User" userId="S::urn:spo:anon#5c1cd7b39cb30a75ca1cea0fb2ba435992d6c6a6b484349a9ca7505025227c67::" providerId="AD" clId="Web-{1D1D411A-8275-DB23-6E41-6CDACB55E66B}" dt="2022-07-12T08:54:23.051" v="1" actId="20577"/>
        <pc:sldMkLst>
          <pc:docMk/>
          <pc:sldMk cId="3137792006" sldId="277"/>
        </pc:sldMkLst>
        <pc:spChg chg="mod">
          <ac:chgData name="Guest User" userId="S::urn:spo:anon#5c1cd7b39cb30a75ca1cea0fb2ba435992d6c6a6b484349a9ca7505025227c67::" providerId="AD" clId="Web-{1D1D411A-8275-DB23-6E41-6CDACB55E66B}" dt="2022-07-12T08:54:23.051" v="1" actId="20577"/>
          <ac:spMkLst>
            <pc:docMk/>
            <pc:sldMk cId="3137792006" sldId="277"/>
            <ac:spMk id="3" creationId="{00000000-0000-0000-0000-000000000000}"/>
          </ac:spMkLst>
        </pc:spChg>
      </pc:sldChg>
      <pc:sldChg chg="modSp">
        <pc:chgData name="Guest User" userId="S::urn:spo:anon#5c1cd7b39cb30a75ca1cea0fb2ba435992d6c6a6b484349a9ca7505025227c67::" providerId="AD" clId="Web-{1D1D411A-8275-DB23-6E41-6CDACB55E66B}" dt="2022-07-12T10:50:21.414" v="22" actId="20577"/>
        <pc:sldMkLst>
          <pc:docMk/>
          <pc:sldMk cId="4146092675" sldId="301"/>
        </pc:sldMkLst>
        <pc:spChg chg="mod">
          <ac:chgData name="Guest User" userId="S::urn:spo:anon#5c1cd7b39cb30a75ca1cea0fb2ba435992d6c6a6b484349a9ca7505025227c67::" providerId="AD" clId="Web-{1D1D411A-8275-DB23-6E41-6CDACB55E66B}" dt="2022-07-12T10:50:21.414" v="22" actId="20577"/>
          <ac:spMkLst>
            <pc:docMk/>
            <pc:sldMk cId="4146092675" sldId="301"/>
            <ac:spMk id="4" creationId="{AD0D0778-949E-4414-BC9B-77E033DFFAA2}"/>
          </ac:spMkLst>
        </pc:spChg>
      </pc:sldChg>
      <pc:sldChg chg="modSp">
        <pc:chgData name="Guest User" userId="S::urn:spo:anon#5c1cd7b39cb30a75ca1cea0fb2ba435992d6c6a6b484349a9ca7505025227c67::" providerId="AD" clId="Web-{1D1D411A-8275-DB23-6E41-6CDACB55E66B}" dt="2022-07-12T10:48:32.348" v="18" actId="1076"/>
        <pc:sldMkLst>
          <pc:docMk/>
          <pc:sldMk cId="3209739012" sldId="310"/>
        </pc:sldMkLst>
        <pc:spChg chg="mod">
          <ac:chgData name="Guest User" userId="S::urn:spo:anon#5c1cd7b39cb30a75ca1cea0fb2ba435992d6c6a6b484349a9ca7505025227c67::" providerId="AD" clId="Web-{1D1D411A-8275-DB23-6E41-6CDACB55E66B}" dt="2022-07-12T10:48:32.348" v="18" actId="1076"/>
          <ac:spMkLst>
            <pc:docMk/>
            <pc:sldMk cId="3209739012" sldId="310"/>
            <ac:spMk id="2" creationId="{ECB39143-43DB-404B-999A-68A64BABF4DE}"/>
          </ac:spMkLst>
        </pc:spChg>
      </pc:sldChg>
      <pc:sldChg chg="addSp delSp modSp new">
        <pc:chgData name="Guest User" userId="S::urn:spo:anon#5c1cd7b39cb30a75ca1cea0fb2ba435992d6c6a6b484349a9ca7505025227c67::" providerId="AD" clId="Web-{1D1D411A-8275-DB23-6E41-6CDACB55E66B}" dt="2022-07-12T11:24:18.488" v="319" actId="1076"/>
        <pc:sldMkLst>
          <pc:docMk/>
          <pc:sldMk cId="1295128182" sldId="323"/>
        </pc:sldMkLst>
        <pc:spChg chg="mod">
          <ac:chgData name="Guest User" userId="S::urn:spo:anon#5c1cd7b39cb30a75ca1cea0fb2ba435992d6c6a6b484349a9ca7505025227c67::" providerId="AD" clId="Web-{1D1D411A-8275-DB23-6E41-6CDACB55E66B}" dt="2022-07-12T10:20:06.435" v="11" actId="20577"/>
          <ac:spMkLst>
            <pc:docMk/>
            <pc:sldMk cId="1295128182" sldId="323"/>
            <ac:spMk id="2" creationId="{2F7E561F-2127-93AD-E5E8-F261FB5AE578}"/>
          </ac:spMkLst>
        </pc:spChg>
        <pc:spChg chg="del mod">
          <ac:chgData name="Guest User" userId="S::urn:spo:anon#5c1cd7b39cb30a75ca1cea0fb2ba435992d6c6a6b484349a9ca7505025227c67::" providerId="AD" clId="Web-{1D1D411A-8275-DB23-6E41-6CDACB55E66B}" dt="2022-07-12T11:07:45.600" v="177"/>
          <ac:spMkLst>
            <pc:docMk/>
            <pc:sldMk cId="1295128182" sldId="323"/>
            <ac:spMk id="3" creationId="{EE92ADC3-30A9-6CAD-E756-BB070B988DAC}"/>
          </ac:spMkLst>
        </pc:spChg>
        <pc:spChg chg="add mod">
          <ac:chgData name="Guest User" userId="S::urn:spo:anon#5c1cd7b39cb30a75ca1cea0fb2ba435992d6c6a6b484349a9ca7505025227c67::" providerId="AD" clId="Web-{1D1D411A-8275-DB23-6E41-6CDACB55E66B}" dt="2022-07-12T10:56:38.175" v="105" actId="20577"/>
          <ac:spMkLst>
            <pc:docMk/>
            <pc:sldMk cId="1295128182" sldId="323"/>
            <ac:spMk id="7" creationId="{BE51C01F-C888-7601-AF8A-1C458D90020A}"/>
          </ac:spMkLst>
        </pc:spChg>
        <pc:spChg chg="add mod">
          <ac:chgData name="Guest User" userId="S::urn:spo:anon#5c1cd7b39cb30a75ca1cea0fb2ba435992d6c6a6b484349a9ca7505025227c67::" providerId="AD" clId="Web-{1D1D411A-8275-DB23-6E41-6CDACB55E66B}" dt="2022-07-12T11:09:11.852" v="184" actId="1076"/>
          <ac:spMkLst>
            <pc:docMk/>
            <pc:sldMk cId="1295128182" sldId="323"/>
            <ac:spMk id="9" creationId="{E6787C31-AB7D-ED7B-C1FB-E3A99EF1458A}"/>
          </ac:spMkLst>
        </pc:spChg>
        <pc:spChg chg="add mod">
          <ac:chgData name="Guest User" userId="S::urn:spo:anon#5c1cd7b39cb30a75ca1cea0fb2ba435992d6c6a6b484349a9ca7505025227c67::" providerId="AD" clId="Web-{1D1D411A-8275-DB23-6E41-6CDACB55E66B}" dt="2022-07-12T11:09:05.711" v="182" actId="1076"/>
          <ac:spMkLst>
            <pc:docMk/>
            <pc:sldMk cId="1295128182" sldId="323"/>
            <ac:spMk id="12" creationId="{ACAB7BCE-3F87-F281-E32F-23286F18B83B}"/>
          </ac:spMkLst>
        </pc:spChg>
        <pc:spChg chg="add del mod">
          <ac:chgData name="Guest User" userId="S::urn:spo:anon#5c1cd7b39cb30a75ca1cea0fb2ba435992d6c6a6b484349a9ca7505025227c67::" providerId="AD" clId="Web-{1D1D411A-8275-DB23-6E41-6CDACB55E66B}" dt="2022-07-12T11:09:01.758" v="181"/>
          <ac:spMkLst>
            <pc:docMk/>
            <pc:sldMk cId="1295128182" sldId="323"/>
            <ac:spMk id="14" creationId="{A5485BD3-9F0A-EC50-F55E-7D36A087E8B1}"/>
          </ac:spMkLst>
        </pc:spChg>
        <pc:spChg chg="add mod">
          <ac:chgData name="Guest User" userId="S::urn:spo:anon#5c1cd7b39cb30a75ca1cea0fb2ba435992d6c6a6b484349a9ca7505025227c67::" providerId="AD" clId="Web-{1D1D411A-8275-DB23-6E41-6CDACB55E66B}" dt="2022-07-12T11:11:25.653" v="192" actId="20577"/>
          <ac:spMkLst>
            <pc:docMk/>
            <pc:sldMk cId="1295128182" sldId="323"/>
            <ac:spMk id="17" creationId="{9008EDF2-18EF-B7E9-26AA-51E6012BB81A}"/>
          </ac:spMkLst>
        </pc:spChg>
        <pc:spChg chg="add mod">
          <ac:chgData name="Guest User" userId="S::urn:spo:anon#5c1cd7b39cb30a75ca1cea0fb2ba435992d6c6a6b484349a9ca7505025227c67::" providerId="AD" clId="Web-{1D1D411A-8275-DB23-6E41-6CDACB55E66B}" dt="2022-07-12T11:18:45.916" v="307" actId="20577"/>
          <ac:spMkLst>
            <pc:docMk/>
            <pc:sldMk cId="1295128182" sldId="323"/>
            <ac:spMk id="18" creationId="{AD7E7EC3-B1E2-11C7-0EF9-54645D9B41CE}"/>
          </ac:spMkLst>
        </pc:spChg>
        <pc:spChg chg="add del mod">
          <ac:chgData name="Guest User" userId="S::urn:spo:anon#5c1cd7b39cb30a75ca1cea0fb2ba435992d6c6a6b484349a9ca7505025227c67::" providerId="AD" clId="Web-{1D1D411A-8275-DB23-6E41-6CDACB55E66B}" dt="2022-07-12T11:16:07.302" v="290"/>
          <ac:spMkLst>
            <pc:docMk/>
            <pc:sldMk cId="1295128182" sldId="323"/>
            <ac:spMk id="19" creationId="{D0C84066-437F-A46F-29A2-864593E54DA5}"/>
          </ac:spMkLst>
        </pc:spChg>
        <pc:picChg chg="add del mod">
          <ac:chgData name="Guest User" userId="S::urn:spo:anon#5c1cd7b39cb30a75ca1cea0fb2ba435992d6c6a6b484349a9ca7505025227c67::" providerId="AD" clId="Web-{1D1D411A-8275-DB23-6E41-6CDACB55E66B}" dt="2022-07-12T11:09:07.743" v="183"/>
          <ac:picMkLst>
            <pc:docMk/>
            <pc:sldMk cId="1295128182" sldId="323"/>
            <ac:picMk id="5" creationId="{7E82FE6C-2704-BA2B-B36C-5A2198D4DA63}"/>
          </ac:picMkLst>
        </pc:picChg>
        <pc:picChg chg="add mod">
          <ac:chgData name="Guest User" userId="S::urn:spo:anon#5c1cd7b39cb30a75ca1cea0fb2ba435992d6c6a6b484349a9ca7505025227c67::" providerId="AD" clId="Web-{1D1D411A-8275-DB23-6E41-6CDACB55E66B}" dt="2022-07-12T11:16:18.864" v="293" actId="1076"/>
          <ac:picMkLst>
            <pc:docMk/>
            <pc:sldMk cId="1295128182" sldId="323"/>
            <ac:picMk id="11" creationId="{7A5C09E1-CEB7-781C-0DCC-3A8283AA8583}"/>
          </ac:picMkLst>
        </pc:picChg>
        <pc:picChg chg="add mod">
          <ac:chgData name="Guest User" userId="S::urn:spo:anon#5c1cd7b39cb30a75ca1cea0fb2ba435992d6c6a6b484349a9ca7505025227c67::" providerId="AD" clId="Web-{1D1D411A-8275-DB23-6E41-6CDACB55E66B}" dt="2022-07-12T11:09:41.619" v="189" actId="1076"/>
          <ac:picMkLst>
            <pc:docMk/>
            <pc:sldMk cId="1295128182" sldId="323"/>
            <ac:picMk id="16" creationId="{FBE7991B-02E9-AEEF-1552-E2EE83FA81E2}"/>
          </ac:picMkLst>
        </pc:picChg>
        <pc:picChg chg="add del mod">
          <ac:chgData name="Guest User" userId="S::urn:spo:anon#5c1cd7b39cb30a75ca1cea0fb2ba435992d6c6a6b484349a9ca7505025227c67::" providerId="AD" clId="Web-{1D1D411A-8275-DB23-6E41-6CDACB55E66B}" dt="2022-07-12T11:23:59.737" v="311"/>
          <ac:picMkLst>
            <pc:docMk/>
            <pc:sldMk cId="1295128182" sldId="323"/>
            <ac:picMk id="21" creationId="{B9C31303-A09F-6DBC-5586-B41E16BEB22C}"/>
          </ac:picMkLst>
        </pc:picChg>
        <pc:picChg chg="add mod">
          <ac:chgData name="Guest User" userId="S::urn:spo:anon#5c1cd7b39cb30a75ca1cea0fb2ba435992d6c6a6b484349a9ca7505025227c67::" providerId="AD" clId="Web-{1D1D411A-8275-DB23-6E41-6CDACB55E66B}" dt="2022-07-12T11:24:18.488" v="319" actId="1076"/>
          <ac:picMkLst>
            <pc:docMk/>
            <pc:sldMk cId="1295128182" sldId="323"/>
            <ac:picMk id="23" creationId="{56D382EA-5F76-FBF0-1CF8-22F19D4D1D52}"/>
          </ac:picMkLst>
        </pc:picChg>
      </pc:sldChg>
      <pc:sldChg chg="addSp delSp modSp new">
        <pc:chgData name="Guest User" userId="S::urn:spo:anon#5c1cd7b39cb30a75ca1cea0fb2ba435992d6c6a6b484349a9ca7505025227c67::" providerId="AD" clId="Web-{1D1D411A-8275-DB23-6E41-6CDACB55E66B}" dt="2022-07-12T11:43:11.363" v="591"/>
        <pc:sldMkLst>
          <pc:docMk/>
          <pc:sldMk cId="2450036879" sldId="324"/>
        </pc:sldMkLst>
        <pc:spChg chg="mod">
          <ac:chgData name="Guest User" userId="S::urn:spo:anon#5c1cd7b39cb30a75ca1cea0fb2ba435992d6c6a6b484349a9ca7505025227c67::" providerId="AD" clId="Web-{1D1D411A-8275-DB23-6E41-6CDACB55E66B}" dt="2022-07-12T10:47:36.643" v="17" actId="20577"/>
          <ac:spMkLst>
            <pc:docMk/>
            <pc:sldMk cId="2450036879" sldId="324"/>
            <ac:spMk id="2" creationId="{8549F38A-2811-8A0A-0903-F90C6CA9F351}"/>
          </ac:spMkLst>
        </pc:spChg>
        <pc:spChg chg="del mod">
          <ac:chgData name="Guest User" userId="S::urn:spo:anon#5c1cd7b39cb30a75ca1cea0fb2ba435992d6c6a6b484349a9ca7505025227c67::" providerId="AD" clId="Web-{1D1D411A-8275-DB23-6E41-6CDACB55E66B}" dt="2022-07-12T11:25:16.302" v="323"/>
          <ac:spMkLst>
            <pc:docMk/>
            <pc:sldMk cId="2450036879" sldId="324"/>
            <ac:spMk id="3" creationId="{27781D9B-4A2E-A492-48D7-E91B5EEF025A}"/>
          </ac:spMkLst>
        </pc:spChg>
        <pc:graphicFrameChg chg="add del mod">
          <ac:chgData name="Guest User" userId="S::urn:spo:anon#5c1cd7b39cb30a75ca1cea0fb2ba435992d6c6a6b484349a9ca7505025227c67::" providerId="AD" clId="Web-{1D1D411A-8275-DB23-6E41-6CDACB55E66B}" dt="2022-07-12T11:25:12.989" v="322"/>
          <ac:graphicFrameMkLst>
            <pc:docMk/>
            <pc:sldMk cId="2450036879" sldId="324"/>
            <ac:graphicFrameMk id="5" creationId="{235567B3-9644-EAA5-50F2-FD680E95E406}"/>
          </ac:graphicFrameMkLst>
        </pc:graphicFrameChg>
        <pc:graphicFrameChg chg="add mod modGraphic">
          <ac:chgData name="Guest User" userId="S::urn:spo:anon#5c1cd7b39cb30a75ca1cea0fb2ba435992d6c6a6b484349a9ca7505025227c67::" providerId="AD" clId="Web-{1D1D411A-8275-DB23-6E41-6CDACB55E66B}" dt="2022-07-12T11:43:11.363" v="591"/>
          <ac:graphicFrameMkLst>
            <pc:docMk/>
            <pc:sldMk cId="2450036879" sldId="324"/>
            <ac:graphicFrameMk id="7" creationId="{21663884-8A5D-DD9A-B4F0-E1EED248AA0D}"/>
          </ac:graphicFrameMkLst>
        </pc:graphicFrameChg>
      </pc:sldChg>
    </pc:docChg>
  </pc:docChgLst>
  <pc:docChgLst>
    <pc:chgData name="Ewen Trafford" userId="e520b4bf-a196-48b7-bc10-b1590a457daa" providerId="ADAL" clId="{62DCCA83-CBFB-40E4-A744-1D40CF94CD00}"/>
    <pc:docChg chg="custSel modSld">
      <pc:chgData name="Ewen Trafford" userId="e520b4bf-a196-48b7-bc10-b1590a457daa" providerId="ADAL" clId="{62DCCA83-CBFB-40E4-A744-1D40CF94CD00}" dt="2022-12-02T10:54:48.570" v="17" actId="20577"/>
      <pc:docMkLst>
        <pc:docMk/>
      </pc:docMkLst>
      <pc:sldChg chg="addSp delSp modSp mod delCm modCm">
        <pc:chgData name="Ewen Trafford" userId="e520b4bf-a196-48b7-bc10-b1590a457daa" providerId="ADAL" clId="{62DCCA83-CBFB-40E4-A744-1D40CF94CD00}" dt="2022-12-02T10:53:30.418" v="6"/>
        <pc:sldMkLst>
          <pc:docMk/>
          <pc:sldMk cId="3979226011" sldId="308"/>
        </pc:sldMkLst>
        <pc:picChg chg="add mod">
          <ac:chgData name="Ewen Trafford" userId="e520b4bf-a196-48b7-bc10-b1590a457daa" providerId="ADAL" clId="{62DCCA83-CBFB-40E4-A744-1D40CF94CD00}" dt="2022-12-02T10:53:28.843" v="5" actId="1076"/>
          <ac:picMkLst>
            <pc:docMk/>
            <pc:sldMk cId="3979226011" sldId="308"/>
            <ac:picMk id="5" creationId="{63D5F76E-665B-F1F7-6876-724E350AC3CA}"/>
          </ac:picMkLst>
        </pc:picChg>
        <pc:picChg chg="del">
          <ac:chgData name="Ewen Trafford" userId="e520b4bf-a196-48b7-bc10-b1590a457daa" providerId="ADAL" clId="{62DCCA83-CBFB-40E4-A744-1D40CF94CD00}" dt="2022-12-02T10:53:19.096" v="0" actId="478"/>
          <ac:picMkLst>
            <pc:docMk/>
            <pc:sldMk cId="3979226011" sldId="308"/>
            <ac:picMk id="6" creationId="{1299FA5D-D282-AA8D-74BF-EC7CCFCBBD6A}"/>
          </ac:picMkLst>
        </pc:picChg>
      </pc:sldChg>
      <pc:sldChg chg="modSp mod">
        <pc:chgData name="Ewen Trafford" userId="e520b4bf-a196-48b7-bc10-b1590a457daa" providerId="ADAL" clId="{62DCCA83-CBFB-40E4-A744-1D40CF94CD00}" dt="2022-12-02T10:54:48.570" v="17" actId="20577"/>
        <pc:sldMkLst>
          <pc:docMk/>
          <pc:sldMk cId="2450036879" sldId="324"/>
        </pc:sldMkLst>
        <pc:spChg chg="mod">
          <ac:chgData name="Ewen Trafford" userId="e520b4bf-a196-48b7-bc10-b1590a457daa" providerId="ADAL" clId="{62DCCA83-CBFB-40E4-A744-1D40CF94CD00}" dt="2022-12-02T10:54:05.875" v="8" actId="13926"/>
          <ac:spMkLst>
            <pc:docMk/>
            <pc:sldMk cId="2450036879" sldId="324"/>
            <ac:spMk id="2" creationId="{8549F38A-2811-8A0A-0903-F90C6CA9F351}"/>
          </ac:spMkLst>
        </pc:spChg>
        <pc:graphicFrameChg chg="mod modGraphic">
          <ac:chgData name="Ewen Trafford" userId="e520b4bf-a196-48b7-bc10-b1590a457daa" providerId="ADAL" clId="{62DCCA83-CBFB-40E4-A744-1D40CF94CD00}" dt="2022-12-02T10:54:48.570" v="17" actId="20577"/>
          <ac:graphicFrameMkLst>
            <pc:docMk/>
            <pc:sldMk cId="2450036879" sldId="324"/>
            <ac:graphicFrameMk id="7" creationId="{21663884-8A5D-DD9A-B4F0-E1EED248AA0D}"/>
          </ac:graphicFrameMkLst>
        </pc:graphicFrameChg>
      </pc:sldChg>
      <pc:sldChg chg="delCm">
        <pc:chgData name="Ewen Trafford" userId="e520b4bf-a196-48b7-bc10-b1590a457daa" providerId="ADAL" clId="{62DCCA83-CBFB-40E4-A744-1D40CF94CD00}" dt="2022-12-02T10:53:58.465" v="7"/>
        <pc:sldMkLst>
          <pc:docMk/>
          <pc:sldMk cId="2685269462"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02/12/2022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73C9BA-5544-4F63-A48C-49913C4BC280}" type="slidenum">
              <a:rPr lang="en-GB" smtClean="0"/>
              <a:t>5</a:t>
            </a:fld>
            <a:endParaRPr lang="en-GB"/>
          </a:p>
        </p:txBody>
      </p:sp>
    </p:spTree>
    <p:extLst>
      <p:ext uri="{BB962C8B-B14F-4D97-AF65-F5344CB8AC3E}">
        <p14:creationId xmlns:p14="http://schemas.microsoft.com/office/powerpoint/2010/main" val="868680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73C9BA-5544-4F63-A48C-49913C4BC280}" type="slidenum">
              <a:rPr lang="en-GB" smtClean="0"/>
              <a:t>33</a:t>
            </a:fld>
            <a:endParaRPr lang="en-GB"/>
          </a:p>
        </p:txBody>
      </p:sp>
    </p:spTree>
    <p:extLst>
      <p:ext uri="{BB962C8B-B14F-4D97-AF65-F5344CB8AC3E}">
        <p14:creationId xmlns:p14="http://schemas.microsoft.com/office/powerpoint/2010/main" val="121799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73C9BA-5544-4F63-A48C-49913C4BC280}" type="slidenum">
              <a:rPr lang="en-GB" smtClean="0"/>
              <a:t>7</a:t>
            </a:fld>
            <a:endParaRPr lang="en-GB"/>
          </a:p>
        </p:txBody>
      </p:sp>
    </p:spTree>
    <p:extLst>
      <p:ext uri="{BB962C8B-B14F-4D97-AF65-F5344CB8AC3E}">
        <p14:creationId xmlns:p14="http://schemas.microsoft.com/office/powerpoint/2010/main" val="2689478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26</a:t>
            </a:fld>
            <a:endParaRPr lang="en-GB"/>
          </a:p>
        </p:txBody>
      </p:sp>
    </p:spTree>
    <p:extLst>
      <p:ext uri="{BB962C8B-B14F-4D97-AF65-F5344CB8AC3E}">
        <p14:creationId xmlns:p14="http://schemas.microsoft.com/office/powerpoint/2010/main" val="4125209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27</a:t>
            </a:fld>
            <a:endParaRPr lang="en-GB"/>
          </a:p>
        </p:txBody>
      </p:sp>
    </p:spTree>
    <p:extLst>
      <p:ext uri="{BB962C8B-B14F-4D97-AF65-F5344CB8AC3E}">
        <p14:creationId xmlns:p14="http://schemas.microsoft.com/office/powerpoint/2010/main" val="414950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28</a:t>
            </a:fld>
            <a:endParaRPr lang="en-GB"/>
          </a:p>
        </p:txBody>
      </p:sp>
    </p:spTree>
    <p:extLst>
      <p:ext uri="{BB962C8B-B14F-4D97-AF65-F5344CB8AC3E}">
        <p14:creationId xmlns:p14="http://schemas.microsoft.com/office/powerpoint/2010/main" val="156721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29</a:t>
            </a:fld>
            <a:endParaRPr lang="en-GB"/>
          </a:p>
        </p:txBody>
      </p:sp>
    </p:spTree>
    <p:extLst>
      <p:ext uri="{BB962C8B-B14F-4D97-AF65-F5344CB8AC3E}">
        <p14:creationId xmlns:p14="http://schemas.microsoft.com/office/powerpoint/2010/main" val="419896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30</a:t>
            </a:fld>
            <a:endParaRPr lang="en-GB"/>
          </a:p>
        </p:txBody>
      </p:sp>
    </p:spTree>
    <p:extLst>
      <p:ext uri="{BB962C8B-B14F-4D97-AF65-F5344CB8AC3E}">
        <p14:creationId xmlns:p14="http://schemas.microsoft.com/office/powerpoint/2010/main" val="1696471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31</a:t>
            </a:fld>
            <a:endParaRPr lang="en-GB"/>
          </a:p>
        </p:txBody>
      </p:sp>
    </p:spTree>
    <p:extLst>
      <p:ext uri="{BB962C8B-B14F-4D97-AF65-F5344CB8AC3E}">
        <p14:creationId xmlns:p14="http://schemas.microsoft.com/office/powerpoint/2010/main" val="991651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32</a:t>
            </a:fld>
            <a:endParaRPr lang="en-GB"/>
          </a:p>
        </p:txBody>
      </p:sp>
    </p:spTree>
    <p:extLst>
      <p:ext uri="{BB962C8B-B14F-4D97-AF65-F5344CB8AC3E}">
        <p14:creationId xmlns:p14="http://schemas.microsoft.com/office/powerpoint/2010/main" val="294210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hyperlink" Target="http://www.foodafactoflife.org.uk/"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a:p>
            <a:pPr algn="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3"/>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hyperlink" Target="https://thecookeryteacher.com/" TargetMode="External"/><Relationship Id="rId5" Type="http://schemas.openxmlformats.org/officeDocument/2006/relationships/image" Target="../media/image13.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6.jp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image" Target="../media/image11.jpg"/><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14.jpg"/><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1.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7.jp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2.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3.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thecookeryteacher.com/" TargetMode="Externa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hyperlink" Target="https://www.foodafactoflife.org.uk/whole-school/whole-school-approach/guidelines-for-school-education-resources-about-food/" TargetMode="External"/><Relationship Id="rId5" Type="http://schemas.openxmlformats.org/officeDocument/2006/relationships/image" Target="../media/image1.emf"/><Relationship Id="rId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8.jp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8.jp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3706408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1142452" y="3531477"/>
            <a:ext cx="9799526" cy="733096"/>
          </a:xfrm>
        </p:spPr>
        <p:txBody>
          <a:bodyPr vert="horz"/>
          <a:lstStyle/>
          <a:p>
            <a:r>
              <a:rPr lang="en-US" dirty="0"/>
              <a:t>Enzymes and the </a:t>
            </a:r>
            <a:r>
              <a:rPr lang="en-US" dirty="0" err="1"/>
              <a:t>caramelisation</a:t>
            </a:r>
            <a:r>
              <a:rPr lang="en-US" dirty="0"/>
              <a:t> of onions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Investigation: caramelisation of onions</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7714414"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When onions are caramelised, one of the big changes is that enzymes are denatured (or broken down).</a:t>
            </a:r>
          </a:p>
          <a:p>
            <a:pPr marL="0" indent="0">
              <a:buNone/>
            </a:pPr>
            <a:endParaRPr lang="en-GB" i="1"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The enzyme in onions is called </a:t>
            </a:r>
            <a:r>
              <a:rPr lang="en-GB" dirty="0" err="1">
                <a:latin typeface="Arial" panose="020B0604020202020204" pitchFamily="34" charset="0"/>
                <a:cs typeface="Arial" panose="020B0604020202020204" pitchFamily="34" charset="0"/>
              </a:rPr>
              <a:t>allinase</a:t>
            </a:r>
            <a:r>
              <a:rPr lang="en-GB" dirty="0">
                <a:latin typeface="Arial" panose="020B0604020202020204" pitchFamily="34" charset="0"/>
                <a:cs typeface="Arial" panose="020B0604020202020204" pitchFamily="34" charset="0"/>
              </a:rPr>
              <a:t> which is destroyed when you heat the onion.</a:t>
            </a:r>
          </a:p>
          <a:p>
            <a:pPr marL="0" indent="0">
              <a:lnSpc>
                <a:spcPct val="100000"/>
              </a:lnSpc>
              <a:spcBef>
                <a:spcPts val="0"/>
              </a:spcBef>
              <a:buFont typeface="Arial" charset="0"/>
              <a:buNone/>
            </a:pPr>
            <a:endParaRPr lang="en-US" dirty="0">
              <a:latin typeface="Arial"/>
              <a:cs typeface="Arial"/>
            </a:endParaRPr>
          </a:p>
        </p:txBody>
      </p:sp>
    </p:spTree>
    <p:extLst>
      <p:ext uri="{BB962C8B-B14F-4D97-AF65-F5344CB8AC3E}">
        <p14:creationId xmlns:p14="http://schemas.microsoft.com/office/powerpoint/2010/main" val="421874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Caramelisation of onions</a:t>
            </a:r>
          </a:p>
        </p:txBody>
      </p:sp>
      <p:sp>
        <p:nvSpPr>
          <p:cNvPr id="6" name="Right Arrow 5">
            <a:extLst>
              <a:ext uri="{FF2B5EF4-FFF2-40B4-BE49-F238E27FC236}">
                <a16:creationId xmlns:a16="http://schemas.microsoft.com/office/drawing/2014/main" id="{5C404437-4382-8684-8395-9F6596A43823}"/>
              </a:ext>
            </a:extLst>
          </p:cNvPr>
          <p:cNvSpPr/>
          <p:nvPr/>
        </p:nvSpPr>
        <p:spPr>
          <a:xfrm>
            <a:off x="5447928" y="3883447"/>
            <a:ext cx="1296144" cy="720000"/>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food, plate, meal, sauce&#10;&#10;Description automatically generated">
            <a:extLst>
              <a:ext uri="{FF2B5EF4-FFF2-40B4-BE49-F238E27FC236}">
                <a16:creationId xmlns:a16="http://schemas.microsoft.com/office/drawing/2014/main" id="{4FE80901-18FD-2D06-6381-6B36D2A5D902}"/>
              </a:ext>
            </a:extLst>
          </p:cNvPr>
          <p:cNvPicPr>
            <a:picLocks noChangeAspect="1"/>
          </p:cNvPicPr>
          <p:nvPr/>
        </p:nvPicPr>
        <p:blipFill>
          <a:blip r:embed="rId5"/>
          <a:stretch>
            <a:fillRect/>
          </a:stretch>
        </p:blipFill>
        <p:spPr>
          <a:xfrm>
            <a:off x="7191934" y="2886764"/>
            <a:ext cx="4068017" cy="2713367"/>
          </a:xfrm>
          <a:prstGeom prst="rect">
            <a:avLst/>
          </a:prstGeom>
        </p:spPr>
      </p:pic>
      <p:pic>
        <p:nvPicPr>
          <p:cNvPr id="10" name="Picture 9" descr="A bowl of noodles&#10;&#10;Description automatically generated with low confidence">
            <a:extLst>
              <a:ext uri="{FF2B5EF4-FFF2-40B4-BE49-F238E27FC236}">
                <a16:creationId xmlns:a16="http://schemas.microsoft.com/office/drawing/2014/main" id="{C1A9B422-A914-B16C-B3DB-391C411BE310}"/>
              </a:ext>
            </a:extLst>
          </p:cNvPr>
          <p:cNvPicPr>
            <a:picLocks noChangeAspect="1"/>
          </p:cNvPicPr>
          <p:nvPr/>
        </p:nvPicPr>
        <p:blipFill>
          <a:blip r:embed="rId6"/>
          <a:stretch>
            <a:fillRect/>
          </a:stretch>
        </p:blipFill>
        <p:spPr>
          <a:xfrm>
            <a:off x="1006839" y="3036764"/>
            <a:ext cx="3924975" cy="2617958"/>
          </a:xfrm>
          <a:prstGeom prst="rect">
            <a:avLst/>
          </a:prstGeom>
        </p:spPr>
      </p:pic>
    </p:spTree>
    <p:extLst>
      <p:ext uri="{BB962C8B-B14F-4D97-AF65-F5344CB8AC3E}">
        <p14:creationId xmlns:p14="http://schemas.microsoft.com/office/powerpoint/2010/main" val="205913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Investigation: Caramelisation of onions</a:t>
            </a:r>
          </a:p>
        </p:txBody>
      </p:sp>
      <p:sp>
        <p:nvSpPr>
          <p:cNvPr id="3" name="TextBox 3">
            <a:extLst>
              <a:ext uri="{FF2B5EF4-FFF2-40B4-BE49-F238E27FC236}">
                <a16:creationId xmlns:a16="http://schemas.microsoft.com/office/drawing/2014/main" id="{5D84691E-6455-372D-234D-E5124EA73404}"/>
              </a:ext>
            </a:extLst>
          </p:cNvPr>
          <p:cNvSpPr txBox="1"/>
          <p:nvPr/>
        </p:nvSpPr>
        <p:spPr>
          <a:xfrm>
            <a:off x="2534050" y="2682445"/>
            <a:ext cx="3168352" cy="3170099"/>
          </a:xfrm>
          <a:prstGeom prst="rect">
            <a:avLst/>
          </a:prstGeom>
          <a:solidFill>
            <a:srgbClr val="FCE3C2"/>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Equipment</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Weighing scales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Chopping board</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Vegetable knife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Teaspoon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Frying pan</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Spatula for stirring</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Matching bowls for serving</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Food probe</a:t>
            </a:r>
          </a:p>
        </p:txBody>
      </p:sp>
      <p:sp>
        <p:nvSpPr>
          <p:cNvPr id="5" name="TextBox 4">
            <a:extLst>
              <a:ext uri="{FF2B5EF4-FFF2-40B4-BE49-F238E27FC236}">
                <a16:creationId xmlns:a16="http://schemas.microsoft.com/office/drawing/2014/main" id="{C47B92F3-4C35-0672-E2AA-2FF89507DC86}"/>
              </a:ext>
            </a:extLst>
          </p:cNvPr>
          <p:cNvSpPr txBox="1"/>
          <p:nvPr/>
        </p:nvSpPr>
        <p:spPr>
          <a:xfrm>
            <a:off x="6345925" y="3310241"/>
            <a:ext cx="3168352" cy="1938992"/>
          </a:xfrm>
          <a:prstGeom prst="rect">
            <a:avLst/>
          </a:prstGeom>
          <a:solidFill>
            <a:srgbClr val="FCE3C2"/>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latin typeface="Arial" panose="020B0604020202020204" pitchFamily="34" charset="0"/>
                <a:cs typeface="Arial" panose="020B0604020202020204" pitchFamily="34" charset="0"/>
              </a:rPr>
              <a:t>Ingredients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Brown onion</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Ghee or oil</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Caster sugar</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Sodium bicarbonate</a:t>
            </a:r>
          </a:p>
          <a:p>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796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Investigation: Caramelisation of onions</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169274" y="2513075"/>
            <a:ext cx="7714414"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sz="2000" dirty="0">
                <a:latin typeface="Arial" panose="020B0604020202020204" pitchFamily="34" charset="0"/>
                <a:cs typeface="Arial" panose="020B0604020202020204" pitchFamily="34" charset="0"/>
              </a:rPr>
              <a:t>Onions are naturally sweet.</a:t>
            </a:r>
          </a:p>
          <a:p>
            <a:pPr marL="0" indent="0">
              <a:buNone/>
            </a:pPr>
            <a:r>
              <a:rPr lang="en-GB" sz="2000" dirty="0">
                <a:latin typeface="Arial" panose="020B0604020202020204" pitchFamily="34" charset="0"/>
                <a:cs typeface="Arial" panose="020B0604020202020204" pitchFamily="34" charset="0"/>
              </a:rPr>
              <a:t>Slow cooking breaks down the natural sugars in the onions and they become sweeter.</a:t>
            </a:r>
          </a:p>
          <a:p>
            <a:pPr marL="0" indent="0">
              <a:buNone/>
            </a:pPr>
            <a:r>
              <a:rPr lang="en-GB" sz="2000" dirty="0">
                <a:latin typeface="Arial" panose="020B0604020202020204" pitchFamily="34" charset="0"/>
                <a:cs typeface="Arial" panose="020B0604020202020204" pitchFamily="34" charset="0"/>
              </a:rPr>
              <a:t>Caramelisation occurs as a result of the simple cooking of sugar.</a:t>
            </a:r>
          </a:p>
          <a:p>
            <a:pPr marL="0" indent="0">
              <a:buNone/>
            </a:pPr>
            <a:r>
              <a:rPr lang="en-GB" sz="2000" dirty="0">
                <a:latin typeface="Arial" panose="020B0604020202020204" pitchFamily="34" charset="0"/>
                <a:cs typeface="Arial" panose="020B0604020202020204" pitchFamily="34" charset="0"/>
              </a:rPr>
              <a:t>In many recipes the onions are initially sweetened by caramelisation to improve flavour and colour in the dish.  </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b="1" dirty="0">
                <a:latin typeface="Arial" panose="020B0604020202020204" pitchFamily="34" charset="0"/>
                <a:cs typeface="Arial" panose="020B0604020202020204" pitchFamily="34" charset="0"/>
              </a:rPr>
              <a:t>Extension task </a:t>
            </a:r>
            <a:r>
              <a:rPr lang="en-GB" sz="2000" dirty="0">
                <a:latin typeface="Arial" panose="020B0604020202020204" pitchFamily="34" charset="0"/>
                <a:cs typeface="Arial" panose="020B0604020202020204" pitchFamily="34" charset="0"/>
              </a:rPr>
              <a:t>– research kilocalories and carbohydrates in the onion family.</a:t>
            </a:r>
          </a:p>
          <a:p>
            <a:pPr marL="0" indent="0">
              <a:lnSpc>
                <a:spcPct val="100000"/>
              </a:lnSpc>
              <a:spcBef>
                <a:spcPts val="0"/>
              </a:spcBef>
              <a:buFont typeface="Arial" charset="0"/>
              <a:buNone/>
            </a:pPr>
            <a:endParaRPr lang="en-US" dirty="0">
              <a:latin typeface="Arial"/>
              <a:cs typeface="Arial"/>
            </a:endParaRPr>
          </a:p>
        </p:txBody>
      </p:sp>
    </p:spTree>
    <p:extLst>
      <p:ext uri="{BB962C8B-B14F-4D97-AF65-F5344CB8AC3E}">
        <p14:creationId xmlns:p14="http://schemas.microsoft.com/office/powerpoint/2010/main" val="2685269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Investigation: Caramelisation of onions</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7714414"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sz="2000" dirty="0">
                <a:latin typeface="Arial" panose="020B0604020202020204" pitchFamily="34" charset="0"/>
                <a:cs typeface="Arial" panose="020B0604020202020204" pitchFamily="34" charset="0"/>
              </a:rPr>
              <a:t>Method:</a:t>
            </a:r>
          </a:p>
          <a:p>
            <a:pPr marL="514350" indent="-514350">
              <a:buFont typeface="+mj-lt"/>
              <a:buAutoNum type="arabicPeriod"/>
            </a:pPr>
            <a:r>
              <a:rPr lang="en-GB" sz="2000" dirty="0">
                <a:latin typeface="Arial" panose="020B0604020202020204" pitchFamily="34" charset="0"/>
                <a:cs typeface="Arial" panose="020B0604020202020204" pitchFamily="34" charset="0"/>
              </a:rPr>
              <a:t>Weigh the onion then remove skin and reweigh.</a:t>
            </a:r>
          </a:p>
          <a:p>
            <a:pPr marL="514350" indent="-514350">
              <a:buFont typeface="+mj-lt"/>
              <a:buAutoNum type="arabicPeriod"/>
            </a:pPr>
            <a:r>
              <a:rPr lang="en-GB" sz="2000" dirty="0">
                <a:latin typeface="Arial" panose="020B0604020202020204" pitchFamily="34" charset="0"/>
                <a:cs typeface="Arial" panose="020B0604020202020204" pitchFamily="34" charset="0"/>
              </a:rPr>
              <a:t>Peel and slice onion into measured slices.</a:t>
            </a:r>
          </a:p>
          <a:p>
            <a:pPr marL="514350" indent="-514350">
              <a:buFont typeface="+mj-lt"/>
              <a:buAutoNum type="arabicPeriod"/>
            </a:pPr>
            <a:r>
              <a:rPr lang="en-GB" sz="2000" dirty="0">
                <a:latin typeface="Arial" panose="020B0604020202020204" pitchFamily="34" charset="0"/>
                <a:cs typeface="Arial" panose="020B0604020202020204" pitchFamily="34" charset="0"/>
              </a:rPr>
              <a:t>Weigh sliced onions.</a:t>
            </a:r>
          </a:p>
          <a:p>
            <a:pPr marL="514350" indent="-514350">
              <a:buFont typeface="+mj-lt"/>
              <a:buAutoNum type="arabicPeriod"/>
            </a:pPr>
            <a:r>
              <a:rPr lang="en-GB" sz="2000" dirty="0">
                <a:latin typeface="Arial" panose="020B0604020202020204" pitchFamily="34" charset="0"/>
                <a:cs typeface="Arial" panose="020B0604020202020204" pitchFamily="34" charset="0"/>
              </a:rPr>
              <a:t>Melt ghee or oil and fry gently – time caramelisation.</a:t>
            </a:r>
          </a:p>
          <a:p>
            <a:pPr marL="514350" indent="-514350">
              <a:buFont typeface="+mj-lt"/>
              <a:buAutoNum type="arabicPeriod"/>
            </a:pPr>
            <a:r>
              <a:rPr lang="en-GB" sz="2000" dirty="0">
                <a:latin typeface="Arial" panose="020B0604020202020204" pitchFamily="34" charset="0"/>
                <a:cs typeface="Arial" panose="020B0604020202020204" pitchFamily="34" charset="0"/>
              </a:rPr>
              <a:t>Use food probe to check temperatures as onions caramelise.</a:t>
            </a:r>
          </a:p>
          <a:p>
            <a:pPr marL="514350" indent="-514350">
              <a:buFont typeface="+mj-lt"/>
              <a:buAutoNum type="arabicPeriod"/>
            </a:pPr>
            <a:r>
              <a:rPr lang="en-GB" sz="2000" dirty="0">
                <a:latin typeface="Arial" panose="020B0604020202020204" pitchFamily="34" charset="0"/>
                <a:cs typeface="Arial" panose="020B0604020202020204" pitchFamily="34" charset="0"/>
              </a:rPr>
              <a:t>Compare to sugar boiling scales.</a:t>
            </a:r>
          </a:p>
          <a:p>
            <a:pPr marL="514350" indent="-514350">
              <a:buFont typeface="+mj-lt"/>
              <a:buAutoNum type="arabicPeriod"/>
            </a:pPr>
            <a:r>
              <a:rPr lang="en-GB" sz="2000" dirty="0">
                <a:latin typeface="Arial" panose="020B0604020202020204" pitchFamily="34" charset="0"/>
                <a:cs typeface="Arial" panose="020B0604020202020204" pitchFamily="34" charset="0"/>
              </a:rPr>
              <a:t>Test pH of mixture.</a:t>
            </a:r>
          </a:p>
          <a:p>
            <a:pPr marL="0" indent="0">
              <a:buNone/>
            </a:pPr>
            <a:endParaRPr lang="en-GB" sz="2000" i="1" dirty="0">
              <a:latin typeface="Arial" panose="020B0604020202020204" pitchFamily="34" charset="0"/>
              <a:cs typeface="Arial" panose="020B0604020202020204" pitchFamily="34" charset="0"/>
            </a:endParaRPr>
          </a:p>
          <a:p>
            <a:pPr marL="0" indent="0">
              <a:lnSpc>
                <a:spcPct val="100000"/>
              </a:lnSpc>
              <a:spcBef>
                <a:spcPts val="0"/>
              </a:spcBef>
              <a:buFont typeface="Arial" charset="0"/>
              <a:buNone/>
            </a:pPr>
            <a:endParaRPr lang="en-US" dirty="0">
              <a:latin typeface="Arial"/>
              <a:cs typeface="Arial"/>
            </a:endParaRPr>
          </a:p>
        </p:txBody>
      </p:sp>
      <p:sp>
        <p:nvSpPr>
          <p:cNvPr id="3" name="TextBox 5">
            <a:extLst>
              <a:ext uri="{FF2B5EF4-FFF2-40B4-BE49-F238E27FC236}">
                <a16:creationId xmlns:a16="http://schemas.microsoft.com/office/drawing/2014/main" id="{5837A53B-8FA2-6376-2586-E1DC9C3DB863}"/>
              </a:ext>
            </a:extLst>
          </p:cNvPr>
          <p:cNvSpPr txBox="1"/>
          <p:nvPr/>
        </p:nvSpPr>
        <p:spPr>
          <a:xfrm>
            <a:off x="9462346" y="2985878"/>
            <a:ext cx="2265052" cy="2585323"/>
          </a:xfrm>
          <a:prstGeom prst="rect">
            <a:avLst/>
          </a:prstGeom>
          <a:solidFill>
            <a:srgbClr val="FCE3C2"/>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Variables:</a:t>
            </a:r>
          </a:p>
          <a:p>
            <a:pPr marL="285750" indent="-285750">
              <a:buFont typeface="Arial"/>
              <a:buChar char="•"/>
            </a:pPr>
            <a:r>
              <a:rPr lang="en-US" dirty="0">
                <a:latin typeface="Arial" panose="020B0604020202020204" pitchFamily="34" charset="0"/>
                <a:cs typeface="Arial" panose="020B0604020202020204" pitchFamily="34" charset="0"/>
              </a:rPr>
              <a:t>Onions and ghee/oil</a:t>
            </a:r>
          </a:p>
          <a:p>
            <a:pPr marL="285750" indent="-285750">
              <a:buFont typeface="Arial"/>
              <a:buChar char="•"/>
            </a:pPr>
            <a:r>
              <a:rPr lang="en-US" dirty="0">
                <a:latin typeface="Arial" panose="020B0604020202020204" pitchFamily="34" charset="0"/>
                <a:cs typeface="Arial" panose="020B0604020202020204" pitchFamily="34" charset="0"/>
              </a:rPr>
              <a:t>Onions, ghee/oil and 10g caster sugar</a:t>
            </a:r>
          </a:p>
          <a:p>
            <a:pPr marL="285750" indent="-285750">
              <a:buFont typeface="Arial"/>
              <a:buChar char="•"/>
            </a:pPr>
            <a:r>
              <a:rPr lang="en-US" dirty="0">
                <a:latin typeface="Arial" panose="020B0604020202020204" pitchFamily="34" charset="0"/>
                <a:cs typeface="Arial" panose="020B0604020202020204" pitchFamily="34" charset="0"/>
              </a:rPr>
              <a:t>Onions, ghee/oil and 10ml balsamic vinegar</a:t>
            </a:r>
          </a:p>
        </p:txBody>
      </p:sp>
    </p:spTree>
    <p:extLst>
      <p:ext uri="{BB962C8B-B14F-4D97-AF65-F5344CB8AC3E}">
        <p14:creationId xmlns:p14="http://schemas.microsoft.com/office/powerpoint/2010/main" val="70501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Investigation: Caramelisation of onions</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7714414"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sz="2000" dirty="0">
                <a:latin typeface="Arial" panose="020B0604020202020204" pitchFamily="34" charset="0"/>
                <a:cs typeface="Arial" panose="020B0604020202020204" pitchFamily="34" charset="0"/>
              </a:rPr>
              <a:t>Additional variables to try:</a:t>
            </a:r>
          </a:p>
          <a:p>
            <a:pPr marL="457200" indent="-457200">
              <a:buFont typeface="Arial"/>
              <a:buChar char="•"/>
            </a:pPr>
            <a:r>
              <a:rPr lang="en-GB" sz="2000" dirty="0">
                <a:latin typeface="Arial" panose="020B0604020202020204" pitchFamily="34" charset="0"/>
                <a:cs typeface="Arial" panose="020B0604020202020204" pitchFamily="34" charset="0"/>
              </a:rPr>
              <a:t>Add ½ tsp teaspoon bicarbonate soda – makes the pH more alkaline and speeds up browning</a:t>
            </a:r>
          </a:p>
          <a:p>
            <a:pPr marL="457200" indent="-457200">
              <a:buFont typeface="Arial"/>
              <a:buChar char="•"/>
            </a:pPr>
            <a:r>
              <a:rPr lang="en-GB" sz="2000" dirty="0">
                <a:latin typeface="Arial" panose="020B0604020202020204" pitchFamily="34" charset="0"/>
                <a:cs typeface="Arial" panose="020B0604020202020204" pitchFamily="34" charset="0"/>
              </a:rPr>
              <a:t>Soak the sliced onions in water, drain, dry and fry</a:t>
            </a:r>
          </a:p>
          <a:p>
            <a:pPr marL="457200" indent="-457200">
              <a:buFont typeface="Arial"/>
              <a:buChar char="•"/>
            </a:pPr>
            <a:r>
              <a:rPr lang="en-GB" sz="2000" dirty="0">
                <a:latin typeface="Arial" panose="020B0604020202020204" pitchFamily="34" charset="0"/>
                <a:cs typeface="Arial" panose="020B0604020202020204" pitchFamily="34" charset="0"/>
              </a:rPr>
              <a:t>Use different frying fats: rapeseed oil, olive oil, dripping</a:t>
            </a:r>
          </a:p>
          <a:p>
            <a:pPr marL="457200" indent="-457200">
              <a:buFont typeface="Arial"/>
              <a:buChar char="•"/>
            </a:pPr>
            <a:r>
              <a:rPr lang="en-GB" sz="2000" dirty="0">
                <a:latin typeface="Arial" panose="020B0604020202020204" pitchFamily="34" charset="0"/>
                <a:cs typeface="Arial" panose="020B0604020202020204" pitchFamily="34" charset="0"/>
              </a:rPr>
              <a:t>Add 10g of plain flour, or cornflour to the onions</a:t>
            </a:r>
          </a:p>
          <a:p>
            <a:pPr marL="457200" indent="-457200">
              <a:buFont typeface="Arial"/>
              <a:buChar char="•"/>
            </a:pPr>
            <a:r>
              <a:rPr lang="en-GB" sz="2000" dirty="0">
                <a:latin typeface="Arial" panose="020B0604020202020204" pitchFamily="34" charset="0"/>
                <a:cs typeface="Arial" panose="020B0604020202020204" pitchFamily="34" charset="0"/>
              </a:rPr>
              <a:t>Add 10g apple juice or 1 tsp caster sugar</a:t>
            </a:r>
          </a:p>
          <a:p>
            <a:pPr marL="457200" indent="-457200">
              <a:buFont typeface="Arial"/>
              <a:buChar char="•"/>
            </a:pPr>
            <a:r>
              <a:rPr lang="en-GB" sz="2000" dirty="0">
                <a:latin typeface="Arial" panose="020B0604020202020204" pitchFamily="34" charset="0"/>
                <a:cs typeface="Arial" panose="020B0604020202020204" pitchFamily="34" charset="0"/>
              </a:rPr>
              <a:t>Vary the onions – red onion, shallots, leeks.</a:t>
            </a:r>
            <a:r>
              <a:rPr lang="en-GB" dirty="0"/>
              <a:t> </a:t>
            </a:r>
          </a:p>
          <a:p>
            <a:pPr marL="0" indent="0">
              <a:buNone/>
            </a:pPr>
            <a:endParaRPr lang="en-GB" sz="2000" i="1" dirty="0">
              <a:latin typeface="Arial" panose="020B0604020202020204" pitchFamily="34" charset="0"/>
              <a:cs typeface="Arial" panose="020B0604020202020204" pitchFamily="34" charset="0"/>
            </a:endParaRPr>
          </a:p>
          <a:p>
            <a:pPr marL="0" indent="0">
              <a:lnSpc>
                <a:spcPct val="100000"/>
              </a:lnSpc>
              <a:spcBef>
                <a:spcPts val="0"/>
              </a:spcBef>
              <a:buFont typeface="Arial" charset="0"/>
              <a:buNone/>
            </a:pPr>
            <a:endParaRPr lang="en-US" dirty="0">
              <a:latin typeface="Arial"/>
              <a:cs typeface="Arial"/>
            </a:endParaRPr>
          </a:p>
        </p:txBody>
      </p:sp>
      <p:sp>
        <p:nvSpPr>
          <p:cNvPr id="3" name="TextBox 5">
            <a:extLst>
              <a:ext uri="{FF2B5EF4-FFF2-40B4-BE49-F238E27FC236}">
                <a16:creationId xmlns:a16="http://schemas.microsoft.com/office/drawing/2014/main" id="{5837A53B-8FA2-6376-2586-E1DC9C3DB863}"/>
              </a:ext>
            </a:extLst>
          </p:cNvPr>
          <p:cNvSpPr txBox="1"/>
          <p:nvPr/>
        </p:nvSpPr>
        <p:spPr>
          <a:xfrm>
            <a:off x="9462346" y="2985878"/>
            <a:ext cx="2265052" cy="2585323"/>
          </a:xfrm>
          <a:prstGeom prst="rect">
            <a:avLst/>
          </a:prstGeom>
          <a:solidFill>
            <a:srgbClr val="FCE3C2"/>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Variables:</a:t>
            </a:r>
          </a:p>
          <a:p>
            <a:pPr marL="285750" indent="-285750">
              <a:buFont typeface="Arial"/>
              <a:buChar char="•"/>
            </a:pPr>
            <a:r>
              <a:rPr lang="en-US" dirty="0">
                <a:latin typeface="Arial" panose="020B0604020202020204" pitchFamily="34" charset="0"/>
                <a:cs typeface="Arial" panose="020B0604020202020204" pitchFamily="34" charset="0"/>
              </a:rPr>
              <a:t>Onions and ghee/oil</a:t>
            </a:r>
          </a:p>
          <a:p>
            <a:pPr marL="285750" indent="-285750">
              <a:buFont typeface="Arial"/>
              <a:buChar char="•"/>
            </a:pPr>
            <a:r>
              <a:rPr lang="en-US" dirty="0">
                <a:latin typeface="Arial" panose="020B0604020202020204" pitchFamily="34" charset="0"/>
                <a:cs typeface="Arial" panose="020B0604020202020204" pitchFamily="34" charset="0"/>
              </a:rPr>
              <a:t>Onions, ghee/oil and 10g caster sugar</a:t>
            </a:r>
          </a:p>
          <a:p>
            <a:pPr marL="285750" indent="-285750">
              <a:buFont typeface="Arial"/>
              <a:buChar char="•"/>
            </a:pPr>
            <a:r>
              <a:rPr lang="en-US" dirty="0">
                <a:latin typeface="Arial" panose="020B0604020202020204" pitchFamily="34" charset="0"/>
                <a:cs typeface="Arial" panose="020B0604020202020204" pitchFamily="34" charset="0"/>
              </a:rPr>
              <a:t>Onions, ghee/oil and 10ml balsamic vinegar</a:t>
            </a:r>
          </a:p>
        </p:txBody>
      </p:sp>
    </p:spTree>
    <p:extLst>
      <p:ext uri="{BB962C8B-B14F-4D97-AF65-F5344CB8AC3E}">
        <p14:creationId xmlns:p14="http://schemas.microsoft.com/office/powerpoint/2010/main" val="1074322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Investigation: Caramelisation of onions</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7714414"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sz="2400" b="1" dirty="0">
                <a:latin typeface="Arial" panose="020B0604020202020204" pitchFamily="34" charset="0"/>
                <a:cs typeface="Arial" panose="020B0604020202020204" pitchFamily="34" charset="0"/>
              </a:rPr>
              <a:t>Data to collect:</a:t>
            </a:r>
          </a:p>
          <a:p>
            <a:pPr marL="457200" indent="-457200">
              <a:buFont typeface="Arial"/>
              <a:buChar char="•"/>
            </a:pPr>
            <a:r>
              <a:rPr lang="en-GB" sz="2000" dirty="0">
                <a:latin typeface="Arial" panose="020B0604020202020204" pitchFamily="34" charset="0"/>
                <a:cs typeface="Arial" panose="020B0604020202020204" pitchFamily="34" charset="0"/>
              </a:rPr>
              <a:t>Weight of raw onion</a:t>
            </a:r>
          </a:p>
          <a:p>
            <a:pPr marL="457200" indent="-457200">
              <a:buFont typeface="Arial"/>
              <a:buChar char="•"/>
            </a:pPr>
            <a:r>
              <a:rPr lang="en-GB" sz="2000" dirty="0">
                <a:latin typeface="Arial" panose="020B0604020202020204" pitchFamily="34" charset="0"/>
                <a:cs typeface="Arial" panose="020B0604020202020204" pitchFamily="34" charset="0"/>
              </a:rPr>
              <a:t>Weight of onion pre cooking</a:t>
            </a:r>
          </a:p>
          <a:p>
            <a:pPr marL="457200" indent="-457200">
              <a:buFont typeface="Arial"/>
              <a:buChar char="•"/>
            </a:pPr>
            <a:r>
              <a:rPr lang="en-GB" sz="2000" dirty="0">
                <a:latin typeface="Arial" panose="020B0604020202020204" pitchFamily="34" charset="0"/>
                <a:cs typeface="Arial" panose="020B0604020202020204" pitchFamily="34" charset="0"/>
              </a:rPr>
              <a:t>Weight of onion caramelised</a:t>
            </a:r>
          </a:p>
          <a:p>
            <a:pPr marL="457200" indent="-457200">
              <a:buFont typeface="Arial"/>
              <a:buChar char="•"/>
            </a:pPr>
            <a:r>
              <a:rPr lang="en-GB" sz="2000" dirty="0">
                <a:latin typeface="Arial" panose="020B0604020202020204" pitchFamily="34" charset="0"/>
                <a:cs typeface="Arial" panose="020B0604020202020204" pitchFamily="34" charset="0"/>
              </a:rPr>
              <a:t>Comparison of colour of onions against a benchmark range (photograph)</a:t>
            </a:r>
          </a:p>
          <a:p>
            <a:pPr marL="457200" indent="-457200">
              <a:buFont typeface="Arial"/>
              <a:buChar char="•"/>
            </a:pPr>
            <a:r>
              <a:rPr lang="en-GB" sz="2000" dirty="0">
                <a:latin typeface="Arial" panose="020B0604020202020204" pitchFamily="34" charset="0"/>
                <a:cs typeface="Arial" panose="020B0604020202020204" pitchFamily="34" charset="0"/>
              </a:rPr>
              <a:t>Accurate small measurements of 10g sugar etc</a:t>
            </a:r>
          </a:p>
          <a:p>
            <a:pPr marL="457200" indent="-457200">
              <a:buFont typeface="Arial"/>
              <a:buChar char="•"/>
            </a:pPr>
            <a:r>
              <a:rPr lang="en-GB" sz="2000" dirty="0">
                <a:latin typeface="Arial" panose="020B0604020202020204" pitchFamily="34" charset="0"/>
                <a:cs typeface="Arial" panose="020B0604020202020204" pitchFamily="34" charset="0"/>
              </a:rPr>
              <a:t>Sensory analysis – raw / caramelised onions</a:t>
            </a:r>
          </a:p>
          <a:p>
            <a:pPr marL="457200" indent="-457200">
              <a:buFont typeface="Arial"/>
              <a:buChar char="•"/>
            </a:pPr>
            <a:r>
              <a:rPr lang="en-GB" sz="2000" dirty="0">
                <a:latin typeface="Arial" panose="020B0604020202020204" pitchFamily="34" charset="0"/>
                <a:cs typeface="Arial" panose="020B0604020202020204" pitchFamily="34" charset="0"/>
              </a:rPr>
              <a:t>Recipes that incorporate caramelisation of onion.</a:t>
            </a:r>
          </a:p>
          <a:p>
            <a:pPr marL="0" indent="0">
              <a:buNone/>
            </a:pPr>
            <a:endParaRPr lang="en-GB" sz="2000" i="1" dirty="0">
              <a:latin typeface="Arial" panose="020B0604020202020204" pitchFamily="34" charset="0"/>
              <a:cs typeface="Arial" panose="020B0604020202020204" pitchFamily="34" charset="0"/>
            </a:endParaRPr>
          </a:p>
          <a:p>
            <a:pPr marL="0" indent="0">
              <a:lnSpc>
                <a:spcPct val="100000"/>
              </a:lnSpc>
              <a:spcBef>
                <a:spcPts val="0"/>
              </a:spcBef>
              <a:buFont typeface="Arial" charset="0"/>
              <a:buNone/>
            </a:pPr>
            <a:endParaRPr lang="en-US" dirty="0">
              <a:latin typeface="Arial"/>
              <a:cs typeface="Arial"/>
            </a:endParaRPr>
          </a:p>
        </p:txBody>
      </p:sp>
    </p:spTree>
    <p:extLst>
      <p:ext uri="{BB962C8B-B14F-4D97-AF65-F5344CB8AC3E}">
        <p14:creationId xmlns:p14="http://schemas.microsoft.com/office/powerpoint/2010/main" val="1046362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Benchmark of onion colourations as they brown</a:t>
            </a:r>
          </a:p>
        </p:txBody>
      </p:sp>
      <p:grpSp>
        <p:nvGrpSpPr>
          <p:cNvPr id="3" name="Group 2">
            <a:extLst>
              <a:ext uri="{FF2B5EF4-FFF2-40B4-BE49-F238E27FC236}">
                <a16:creationId xmlns:a16="http://schemas.microsoft.com/office/drawing/2014/main" id="{F6BEFAAA-D31E-4816-E3D9-6E26E25099B2}"/>
              </a:ext>
            </a:extLst>
          </p:cNvPr>
          <p:cNvGrpSpPr/>
          <p:nvPr/>
        </p:nvGrpSpPr>
        <p:grpSpPr>
          <a:xfrm>
            <a:off x="2139286" y="3160785"/>
            <a:ext cx="7913427" cy="2060848"/>
            <a:chOff x="-2052736" y="2996952"/>
            <a:chExt cx="11557792" cy="3861048"/>
          </a:xfrm>
        </p:grpSpPr>
        <p:pic>
          <p:nvPicPr>
            <p:cNvPr id="6" name="Picture 5">
              <a:extLst>
                <a:ext uri="{FF2B5EF4-FFF2-40B4-BE49-F238E27FC236}">
                  <a16:creationId xmlns:a16="http://schemas.microsoft.com/office/drawing/2014/main" id="{E0923B65-AEE4-ADED-89B4-E31FFF2C0BE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l="48645" t="3707" r="7112" b="7180"/>
            <a:stretch>
              <a:fillRect/>
            </a:stretch>
          </p:blipFill>
          <p:spPr bwMode="auto">
            <a:xfrm rot="16200000">
              <a:off x="-94828" y="1039044"/>
              <a:ext cx="3861048" cy="7776864"/>
            </a:xfrm>
            <a:prstGeom prst="rect">
              <a:avLst/>
            </a:prstGeom>
            <a:noFill/>
            <a:ln w="9525">
              <a:noFill/>
              <a:miter lim="800000"/>
              <a:headEnd/>
              <a:tailEnd/>
            </a:ln>
          </p:spPr>
        </p:pic>
        <p:pic>
          <p:nvPicPr>
            <p:cNvPr id="8" name="Picture 7">
              <a:extLst>
                <a:ext uri="{FF2B5EF4-FFF2-40B4-BE49-F238E27FC236}">
                  <a16:creationId xmlns:a16="http://schemas.microsoft.com/office/drawing/2014/main" id="{852029DD-6E97-A45A-6BAB-B2410E52B3C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l="3775" t="28461" r="51983" b="28215"/>
            <a:stretch>
              <a:fillRect/>
            </a:stretch>
          </p:blipFill>
          <p:spPr bwMode="auto">
            <a:xfrm rot="16200000">
              <a:off x="5684068" y="3037012"/>
              <a:ext cx="3861048" cy="3780928"/>
            </a:xfrm>
            <a:prstGeom prst="rect">
              <a:avLst/>
            </a:prstGeom>
            <a:noFill/>
            <a:ln w="9525">
              <a:noFill/>
              <a:miter lim="800000"/>
              <a:headEnd/>
              <a:tailEnd/>
            </a:ln>
          </p:spPr>
        </p:pic>
      </p:grpSp>
      <p:sp>
        <p:nvSpPr>
          <p:cNvPr id="5" name="Rectangle 4">
            <a:extLst>
              <a:ext uri="{FF2B5EF4-FFF2-40B4-BE49-F238E27FC236}">
                <a16:creationId xmlns:a16="http://schemas.microsoft.com/office/drawing/2014/main" id="{2483FF0F-5F1A-6A5E-E983-59CAE7EE7E82}"/>
              </a:ext>
            </a:extLst>
          </p:cNvPr>
          <p:cNvSpPr/>
          <p:nvPr/>
        </p:nvSpPr>
        <p:spPr>
          <a:xfrm>
            <a:off x="1851254" y="5393033"/>
            <a:ext cx="8712968"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White / speckled brown/ golden /dark golden / rich dark golden / rich brown</a:t>
            </a:r>
          </a:p>
        </p:txBody>
      </p:sp>
      <p:sp>
        <p:nvSpPr>
          <p:cNvPr id="4" name="TextBox 3">
            <a:extLst>
              <a:ext uri="{FF2B5EF4-FFF2-40B4-BE49-F238E27FC236}">
                <a16:creationId xmlns:a16="http://schemas.microsoft.com/office/drawing/2014/main" id="{2BA086FD-88A5-7F0D-86C7-42F4D5BE77E6}"/>
              </a:ext>
            </a:extLst>
          </p:cNvPr>
          <p:cNvSpPr txBox="1"/>
          <p:nvPr/>
        </p:nvSpPr>
        <p:spPr>
          <a:xfrm>
            <a:off x="8597590" y="5887844"/>
            <a:ext cx="229168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6"/>
              </a:rPr>
              <a:t>The Cookery Teacher</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81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sz="3600" b="1" dirty="0">
                <a:latin typeface="Arial" panose="020B0604020202020204" pitchFamily="34" charset="0"/>
                <a:cs typeface="Arial" panose="020B0604020202020204" pitchFamily="34" charset="0"/>
              </a:rPr>
              <a:t>5 scientific stages when onions are browned</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7714414"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sz="2000" b="1" dirty="0">
                <a:latin typeface="Arial" panose="020B0604020202020204" pitchFamily="34" charset="0"/>
                <a:cs typeface="Arial" panose="020B0604020202020204" pitchFamily="34" charset="0"/>
              </a:rPr>
              <a:t>1    Evaporation</a:t>
            </a:r>
          </a:p>
          <a:p>
            <a:pPr marL="742950" indent="-457200">
              <a:buFont typeface="Arial"/>
              <a:buChar char="•"/>
            </a:pPr>
            <a:r>
              <a:rPr lang="en-GB" dirty="0">
                <a:latin typeface="Arial" panose="020B0604020202020204" pitchFamily="34" charset="0"/>
                <a:cs typeface="Arial" panose="020B0604020202020204" pitchFamily="34" charset="0"/>
              </a:rPr>
              <a:t>When onions are heated the first thing that happens is that the water evaporates and steam is seen and heard - it sizzles out of the onion cells. Around 75% of an onion is formed from water.  </a:t>
            </a:r>
          </a:p>
          <a:p>
            <a:pPr marL="742950" indent="-457200">
              <a:buFont typeface="Arial"/>
              <a:buChar char="•"/>
            </a:pPr>
            <a:r>
              <a:rPr lang="en-GB" dirty="0">
                <a:latin typeface="Arial" panose="020B0604020202020204" pitchFamily="34" charset="0"/>
                <a:cs typeface="Arial" panose="020B0604020202020204" pitchFamily="34" charset="0"/>
              </a:rPr>
              <a:t>As the water is forced out the cellular structure of the onion softens.</a:t>
            </a:r>
          </a:p>
          <a:p>
            <a:pPr marL="0" indent="0">
              <a:lnSpc>
                <a:spcPct val="100000"/>
              </a:lnSpc>
              <a:spcBef>
                <a:spcPts val="0"/>
              </a:spcBef>
              <a:buFont typeface="Arial" charset="0"/>
              <a:buNone/>
            </a:pPr>
            <a:endParaRPr lang="en-US" dirty="0">
              <a:latin typeface="Arial"/>
              <a:cs typeface="Arial"/>
            </a:endParaRPr>
          </a:p>
        </p:txBody>
      </p:sp>
    </p:spTree>
    <p:extLst>
      <p:ext uri="{BB962C8B-B14F-4D97-AF65-F5344CB8AC3E}">
        <p14:creationId xmlns:p14="http://schemas.microsoft.com/office/powerpoint/2010/main" val="2090742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sz="3600" b="1" dirty="0">
                <a:latin typeface="Arial" panose="020B0604020202020204" pitchFamily="34" charset="0"/>
                <a:cs typeface="Arial" panose="020B0604020202020204" pitchFamily="34" charset="0"/>
              </a:rPr>
              <a:t>5 scientific stages when onions are browned</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7714414"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514350" indent="-514350">
              <a:buAutoNum type="arabicPlain" startAt="2"/>
            </a:pPr>
            <a:r>
              <a:rPr lang="en-GB" b="1" dirty="0">
                <a:latin typeface="Arial" panose="020B0604020202020204" pitchFamily="34" charset="0"/>
                <a:cs typeface="Arial" panose="020B0604020202020204" pitchFamily="34" charset="0"/>
              </a:rPr>
              <a:t>Enzymes</a:t>
            </a:r>
          </a:p>
          <a:p>
            <a:pPr marL="1200150" lvl="1" indent="-457200" algn="l">
              <a:buFont typeface="Arial"/>
              <a:buChar char="•"/>
            </a:pPr>
            <a:r>
              <a:rPr lang="en-GB" sz="2000" dirty="0" err="1">
                <a:latin typeface="Arial" panose="020B0604020202020204" pitchFamily="34" charset="0"/>
                <a:cs typeface="Arial" panose="020B0604020202020204" pitchFamily="34" charset="0"/>
              </a:rPr>
              <a:t>Allinase</a:t>
            </a:r>
            <a:r>
              <a:rPr lang="en-GB" sz="2000" dirty="0">
                <a:latin typeface="Arial" panose="020B0604020202020204" pitchFamily="34" charset="0"/>
                <a:cs typeface="Arial" panose="020B0604020202020204" pitchFamily="34" charset="0"/>
              </a:rPr>
              <a:t> is the enzyme which causes irritation to our eyes and makes us cry when chopping raw onions.</a:t>
            </a:r>
          </a:p>
          <a:p>
            <a:pPr marL="1200150" lvl="1" indent="-457200" algn="l">
              <a:buFont typeface="Arial"/>
              <a:buChar char="•"/>
            </a:pPr>
            <a:r>
              <a:rPr lang="en-GB" sz="2000" dirty="0">
                <a:latin typeface="Arial" panose="020B0604020202020204" pitchFamily="34" charset="0"/>
                <a:cs typeface="Arial" panose="020B0604020202020204" pitchFamily="34" charset="0"/>
              </a:rPr>
              <a:t>During cooking the temperature increases and the enzyme is destroyed.</a:t>
            </a:r>
          </a:p>
          <a:p>
            <a:pPr marL="1200150" lvl="1" indent="-457200" algn="l">
              <a:buFont typeface="Arial"/>
              <a:buChar char="•"/>
            </a:pPr>
            <a:r>
              <a:rPr lang="en-GB" sz="2000" dirty="0">
                <a:latin typeface="Arial" panose="020B0604020202020204" pitchFamily="34" charset="0"/>
                <a:cs typeface="Arial" panose="020B0604020202020204" pitchFamily="34" charset="0"/>
              </a:rPr>
              <a:t>Other enzymes are released from the cells and mix together.  </a:t>
            </a:r>
            <a:endParaRPr lang="en-GB" b="1" dirty="0"/>
          </a:p>
          <a:p>
            <a:pPr marL="0" indent="0">
              <a:buNone/>
            </a:pPr>
            <a:endParaRPr lang="en-GB" sz="2000" i="1" dirty="0">
              <a:latin typeface="Arial" panose="020B0604020202020204" pitchFamily="34" charset="0"/>
              <a:cs typeface="Arial" panose="020B0604020202020204" pitchFamily="34" charset="0"/>
            </a:endParaRPr>
          </a:p>
          <a:p>
            <a:pPr marL="0" indent="0">
              <a:lnSpc>
                <a:spcPct val="100000"/>
              </a:lnSpc>
              <a:spcBef>
                <a:spcPts val="0"/>
              </a:spcBef>
              <a:buFont typeface="Arial" charset="0"/>
              <a:buNone/>
            </a:pPr>
            <a:endParaRPr lang="en-US" dirty="0">
              <a:latin typeface="Arial"/>
              <a:cs typeface="Arial"/>
            </a:endParaRPr>
          </a:p>
        </p:txBody>
      </p:sp>
    </p:spTree>
    <p:extLst>
      <p:ext uri="{BB962C8B-B14F-4D97-AF65-F5344CB8AC3E}">
        <p14:creationId xmlns:p14="http://schemas.microsoft.com/office/powerpoint/2010/main" val="317512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extLst>
              <p:ext uri="{D42A27DB-BD31-4B8C-83A1-F6EECF244321}">
                <p14:modId xmlns:p14="http://schemas.microsoft.com/office/powerpoint/2010/main" val="3358039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Starter</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5601833"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Font typeface="Arial" charset="0"/>
              <a:buNone/>
            </a:pPr>
            <a:r>
              <a:rPr lang="en-GB" dirty="0">
                <a:latin typeface="Arial"/>
                <a:cs typeface="Arial"/>
              </a:rPr>
              <a:t>Describe a raw onion.</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r>
              <a:rPr lang="en-GB" dirty="0">
                <a:latin typeface="Arial"/>
                <a:cs typeface="Arial"/>
              </a:rPr>
              <a:t>Think of the texture, smell, colour and flavour.</a:t>
            </a:r>
            <a:endParaRPr lang="en-US" dirty="0">
              <a:latin typeface="Arial"/>
              <a:cs typeface="Arial"/>
            </a:endParaRPr>
          </a:p>
        </p:txBody>
      </p:sp>
      <p:pic>
        <p:nvPicPr>
          <p:cNvPr id="5" name="Picture 4">
            <a:extLst>
              <a:ext uri="{FF2B5EF4-FFF2-40B4-BE49-F238E27FC236}">
                <a16:creationId xmlns:a16="http://schemas.microsoft.com/office/drawing/2014/main" id="{63D5F76E-665B-F1F7-6876-724E350AC3CA}"/>
              </a:ext>
            </a:extLst>
          </p:cNvPr>
          <p:cNvPicPr>
            <a:picLocks noChangeAspect="1"/>
          </p:cNvPicPr>
          <p:nvPr/>
        </p:nvPicPr>
        <p:blipFill>
          <a:blip r:embed="rId5"/>
          <a:stretch>
            <a:fillRect/>
          </a:stretch>
        </p:blipFill>
        <p:spPr>
          <a:xfrm>
            <a:off x="7260407" y="2801305"/>
            <a:ext cx="3991146" cy="2650121"/>
          </a:xfrm>
          <a:prstGeom prst="rect">
            <a:avLst/>
          </a:prstGeom>
        </p:spPr>
      </p:pic>
    </p:spTree>
    <p:extLst>
      <p:ext uri="{BB962C8B-B14F-4D97-AF65-F5344CB8AC3E}">
        <p14:creationId xmlns:p14="http://schemas.microsoft.com/office/powerpoint/2010/main" val="3979226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sz="3600" b="1" dirty="0">
                <a:latin typeface="Arial" panose="020B0604020202020204" pitchFamily="34" charset="0"/>
                <a:cs typeface="Arial" panose="020B0604020202020204" pitchFamily="34" charset="0"/>
              </a:rPr>
              <a:t>5 scientific stages when onions are browned</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7714414"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b="1" dirty="0">
                <a:latin typeface="Arial" panose="020B0604020202020204" pitchFamily="34" charset="0"/>
                <a:cs typeface="Arial" panose="020B0604020202020204" pitchFamily="34" charset="0"/>
              </a:rPr>
              <a:t>3 </a:t>
            </a:r>
            <a:r>
              <a:rPr lang="en-GB" sz="2400" b="1"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Browning</a:t>
            </a:r>
            <a:endParaRPr lang="en-GB" sz="2400" b="1" dirty="0">
              <a:latin typeface="Arial" panose="020B0604020202020204" pitchFamily="34" charset="0"/>
              <a:cs typeface="Arial" panose="020B0604020202020204" pitchFamily="34" charset="0"/>
            </a:endParaRPr>
          </a:p>
          <a:p>
            <a:pPr marL="1200150" lvl="1" indent="-457200" algn="l">
              <a:buFont typeface="Arial"/>
              <a:buChar char="•"/>
            </a:pPr>
            <a:r>
              <a:rPr lang="en-GB" sz="2000" dirty="0">
                <a:latin typeface="Arial" panose="020B0604020202020204" pitchFamily="34" charset="0"/>
                <a:cs typeface="Arial" panose="020B0604020202020204" pitchFamily="34" charset="0"/>
              </a:rPr>
              <a:t>Evaporation enables the temperature of the onions to increase to 110⁰C.</a:t>
            </a:r>
          </a:p>
          <a:p>
            <a:pPr marL="1200150" lvl="1" indent="-457200" algn="l">
              <a:buFont typeface="Arial"/>
              <a:buChar char="•"/>
            </a:pPr>
            <a:r>
              <a:rPr lang="en-GB" sz="2000" dirty="0">
                <a:latin typeface="Arial" panose="020B0604020202020204" pitchFamily="34" charset="0"/>
                <a:cs typeface="Arial" panose="020B0604020202020204" pitchFamily="34" charset="0"/>
              </a:rPr>
              <a:t>Sugars oxidise and compounds are formed.</a:t>
            </a:r>
          </a:p>
          <a:p>
            <a:pPr marL="1200150" lvl="1" indent="-457200" algn="l">
              <a:buFont typeface="Arial"/>
              <a:buChar char="•"/>
            </a:pPr>
            <a:r>
              <a:rPr lang="en-GB" sz="2000" dirty="0">
                <a:latin typeface="Arial" panose="020B0604020202020204" pitchFamily="34" charset="0"/>
                <a:cs typeface="Arial" panose="020B0604020202020204" pitchFamily="34" charset="0"/>
              </a:rPr>
              <a:t>You begin to see the onion go brown.</a:t>
            </a:r>
          </a:p>
          <a:p>
            <a:pPr marL="0" indent="0">
              <a:buNone/>
            </a:pPr>
            <a:endParaRPr lang="en-GB" sz="2000" i="1" dirty="0">
              <a:latin typeface="Arial" panose="020B0604020202020204" pitchFamily="34" charset="0"/>
              <a:cs typeface="Arial" panose="020B0604020202020204" pitchFamily="34" charset="0"/>
            </a:endParaRPr>
          </a:p>
          <a:p>
            <a:pPr marL="0" indent="0">
              <a:lnSpc>
                <a:spcPct val="100000"/>
              </a:lnSpc>
              <a:spcBef>
                <a:spcPts val="0"/>
              </a:spcBef>
              <a:buFont typeface="Arial" charset="0"/>
              <a:buNone/>
            </a:pPr>
            <a:endParaRPr lang="en-US" dirty="0">
              <a:latin typeface="Arial"/>
              <a:cs typeface="Arial"/>
            </a:endParaRPr>
          </a:p>
        </p:txBody>
      </p:sp>
    </p:spTree>
    <p:extLst>
      <p:ext uri="{BB962C8B-B14F-4D97-AF65-F5344CB8AC3E}">
        <p14:creationId xmlns:p14="http://schemas.microsoft.com/office/powerpoint/2010/main" val="69433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sz="3600" b="1" dirty="0">
                <a:latin typeface="Arial" panose="020B0604020202020204" pitchFamily="34" charset="0"/>
                <a:cs typeface="Arial" panose="020B0604020202020204" pitchFamily="34" charset="0"/>
              </a:rPr>
              <a:t>5 scientific stages when onions are browned</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7714414"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514350" indent="-514350">
              <a:buAutoNum type="arabicPlain" startAt="4"/>
            </a:pPr>
            <a:r>
              <a:rPr lang="en-GB" b="1" dirty="0">
                <a:latin typeface="Arial" panose="020B0604020202020204" pitchFamily="34" charset="0"/>
                <a:cs typeface="Arial" panose="020B0604020202020204" pitchFamily="34" charset="0"/>
              </a:rPr>
              <a:t>Sweetening</a:t>
            </a:r>
            <a:endParaRPr lang="en-GB" sz="2400" b="1" dirty="0">
              <a:latin typeface="Arial" panose="020B0604020202020204" pitchFamily="34" charset="0"/>
              <a:cs typeface="Arial" panose="020B0604020202020204" pitchFamily="34" charset="0"/>
            </a:endParaRPr>
          </a:p>
          <a:p>
            <a:pPr marL="1085850" lvl="1" indent="-342900" algn="l">
              <a:buFont typeface="Arial" panose="020B0604020202020204" pitchFamily="34" charset="0"/>
              <a:buChar char="•"/>
            </a:pPr>
            <a:r>
              <a:rPr lang="en-GB" sz="2000" dirty="0">
                <a:latin typeface="Arial" panose="020B0604020202020204" pitchFamily="34" charset="0"/>
                <a:cs typeface="Arial" panose="020B0604020202020204" pitchFamily="34" charset="0"/>
              </a:rPr>
              <a:t>Sweetness increases as the sugars breakdown.</a:t>
            </a:r>
          </a:p>
          <a:p>
            <a:pPr marL="1085850" lvl="1" indent="-342900" algn="l">
              <a:buFont typeface="Arial" panose="020B0604020202020204" pitchFamily="34" charset="0"/>
              <a:buChar char="•"/>
            </a:pPr>
            <a:r>
              <a:rPr lang="en-GB" sz="2000" dirty="0">
                <a:latin typeface="Arial" panose="020B0604020202020204" pitchFamily="34" charset="0"/>
                <a:cs typeface="Arial" panose="020B0604020202020204" pitchFamily="34" charset="0"/>
              </a:rPr>
              <a:t>Disaccharides turn to monosaccharides.</a:t>
            </a:r>
          </a:p>
          <a:p>
            <a:pPr marL="1085850" lvl="1" indent="-342900" algn="l">
              <a:buFont typeface="Arial" panose="020B0604020202020204" pitchFamily="34" charset="0"/>
              <a:buChar char="•"/>
            </a:pPr>
            <a:r>
              <a:rPr lang="en-GB" sz="2000" dirty="0">
                <a:latin typeface="Arial" panose="020B0604020202020204" pitchFamily="34" charset="0"/>
                <a:cs typeface="Arial" panose="020B0604020202020204" pitchFamily="34" charset="0"/>
              </a:rPr>
              <a:t>Fructose is sweeter than sucrose therefore the onion becomes sweeter in taste.</a:t>
            </a:r>
          </a:p>
          <a:p>
            <a:pPr marL="0" indent="0">
              <a:lnSpc>
                <a:spcPct val="100000"/>
              </a:lnSpc>
              <a:spcBef>
                <a:spcPts val="0"/>
              </a:spcBef>
              <a:buFont typeface="Arial" charset="0"/>
              <a:buNone/>
            </a:pPr>
            <a:endParaRPr lang="en-US" dirty="0">
              <a:latin typeface="Arial"/>
              <a:cs typeface="Arial"/>
            </a:endParaRPr>
          </a:p>
        </p:txBody>
      </p:sp>
    </p:spTree>
    <p:extLst>
      <p:ext uri="{BB962C8B-B14F-4D97-AF65-F5344CB8AC3E}">
        <p14:creationId xmlns:p14="http://schemas.microsoft.com/office/powerpoint/2010/main" val="2757654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sz="3600" b="1" dirty="0">
                <a:latin typeface="Arial" panose="020B0604020202020204" pitchFamily="34" charset="0"/>
                <a:cs typeface="Arial" panose="020B0604020202020204" pitchFamily="34" charset="0"/>
              </a:rPr>
              <a:t>5 scientific stages when onions are browned</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7165335"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b="1" dirty="0">
                <a:latin typeface="Arial" panose="020B0604020202020204" pitchFamily="34" charset="0"/>
                <a:cs typeface="Arial" panose="020B0604020202020204" pitchFamily="34" charset="0"/>
              </a:rPr>
              <a:t>5 Maillard reaction</a:t>
            </a:r>
          </a:p>
          <a:p>
            <a:pPr marL="1085850" lvl="1"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Maillard reactions occur when proteins and carbohydrates combine through heating.</a:t>
            </a:r>
          </a:p>
          <a:p>
            <a:pPr marL="1085850" lvl="1"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Sugars, proteins and enzymes work together to produce the ‘golden’ and sweeter attributes of Maillard reactions.</a:t>
            </a:r>
          </a:p>
          <a:p>
            <a:pPr marL="1085850" lvl="1"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Slow gentle cooking of onions is key to optimal caramelisation and flavour development.</a:t>
            </a:r>
          </a:p>
          <a:p>
            <a:pPr marL="0" indent="0">
              <a:lnSpc>
                <a:spcPct val="100000"/>
              </a:lnSpc>
              <a:spcBef>
                <a:spcPts val="0"/>
              </a:spcBef>
              <a:buFont typeface="Arial" charset="0"/>
              <a:buNone/>
            </a:pPr>
            <a:endParaRPr lang="en-US" dirty="0">
              <a:latin typeface="Arial"/>
              <a:cs typeface="Arial"/>
            </a:endParaRPr>
          </a:p>
        </p:txBody>
      </p:sp>
      <p:pic>
        <p:nvPicPr>
          <p:cNvPr id="6" name="Picture 5" descr="A picture containing food, plate, meal, sauce&#10;&#10;Description automatically generated">
            <a:extLst>
              <a:ext uri="{FF2B5EF4-FFF2-40B4-BE49-F238E27FC236}">
                <a16:creationId xmlns:a16="http://schemas.microsoft.com/office/drawing/2014/main" id="{7325752F-E980-BD4E-5173-E21F0A186FDC}"/>
              </a:ext>
            </a:extLst>
          </p:cNvPr>
          <p:cNvPicPr>
            <a:picLocks noChangeAspect="1"/>
          </p:cNvPicPr>
          <p:nvPr/>
        </p:nvPicPr>
        <p:blipFill>
          <a:blip r:embed="rId5"/>
          <a:stretch>
            <a:fillRect/>
          </a:stretch>
        </p:blipFill>
        <p:spPr>
          <a:xfrm>
            <a:off x="8225050" y="3100933"/>
            <a:ext cx="3493827" cy="2330382"/>
          </a:xfrm>
          <a:prstGeom prst="rect">
            <a:avLst/>
          </a:prstGeom>
        </p:spPr>
      </p:pic>
    </p:spTree>
    <p:extLst>
      <p:ext uri="{BB962C8B-B14F-4D97-AF65-F5344CB8AC3E}">
        <p14:creationId xmlns:p14="http://schemas.microsoft.com/office/powerpoint/2010/main" val="252589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sz="3600" b="1" dirty="0">
                <a:latin typeface="Arial" panose="020B0604020202020204" pitchFamily="34" charset="0"/>
                <a:cs typeface="Arial" panose="020B0604020202020204" pitchFamily="34" charset="0"/>
              </a:rPr>
              <a:t>French Onion Soup</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5601833"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Method:</a:t>
            </a:r>
          </a:p>
          <a:p>
            <a:pPr marL="514350" indent="-514350">
              <a:buFont typeface="+mj-lt"/>
              <a:buAutoNum type="arabicPeriod"/>
            </a:pPr>
            <a:r>
              <a:rPr lang="en-GB" sz="2000" dirty="0">
                <a:latin typeface="Arial" panose="020B0604020202020204" pitchFamily="34" charset="0"/>
                <a:cs typeface="Arial" panose="020B0604020202020204" pitchFamily="34" charset="0"/>
              </a:rPr>
              <a:t>Caramelise onions</a:t>
            </a:r>
          </a:p>
          <a:p>
            <a:pPr marL="514350" indent="-514350">
              <a:buFont typeface="+mj-lt"/>
              <a:buAutoNum type="arabicPeriod"/>
            </a:pPr>
            <a:r>
              <a:rPr lang="en-GB" sz="2000" dirty="0">
                <a:latin typeface="Arial" panose="020B0604020202020204" pitchFamily="34" charset="0"/>
                <a:cs typeface="Arial" panose="020B0604020202020204" pitchFamily="34" charset="0"/>
              </a:rPr>
              <a:t>Add to rich beef stock</a:t>
            </a:r>
          </a:p>
          <a:p>
            <a:pPr marL="514350" indent="-514350">
              <a:buFont typeface="+mj-lt"/>
              <a:buAutoNum type="arabicPeriod"/>
            </a:pPr>
            <a:r>
              <a:rPr lang="en-GB" sz="2000" dirty="0">
                <a:latin typeface="Arial" panose="020B0604020202020204" pitchFamily="34" charset="0"/>
                <a:cs typeface="Arial" panose="020B0604020202020204" pitchFamily="34" charset="0"/>
              </a:rPr>
              <a:t>Thicken very slightly with potato starch or cornflour</a:t>
            </a:r>
          </a:p>
          <a:p>
            <a:pPr marL="514350" indent="-514350">
              <a:buFont typeface="+mj-lt"/>
              <a:buAutoNum type="arabicPeriod"/>
            </a:pPr>
            <a:r>
              <a:rPr lang="en-GB" sz="2000" dirty="0">
                <a:latin typeface="Arial" panose="020B0604020202020204" pitchFamily="34" charset="0"/>
                <a:cs typeface="Arial" panose="020B0604020202020204" pitchFamily="34" charset="0"/>
              </a:rPr>
              <a:t>Check seasoning</a:t>
            </a:r>
          </a:p>
          <a:p>
            <a:pPr marL="514350" indent="-514350">
              <a:buFont typeface="+mj-lt"/>
              <a:buAutoNum type="arabicPeriod"/>
            </a:pPr>
            <a:r>
              <a:rPr lang="en-GB" sz="2000" dirty="0">
                <a:latin typeface="Arial" panose="020B0604020202020204" pitchFamily="34" charset="0"/>
                <a:cs typeface="Arial" panose="020B0604020202020204" pitchFamily="34" charset="0"/>
              </a:rPr>
              <a:t>Add French bread slices</a:t>
            </a:r>
          </a:p>
          <a:p>
            <a:pPr marL="514350" indent="-514350">
              <a:buFont typeface="+mj-lt"/>
              <a:buAutoNum type="arabicPeriod"/>
            </a:pPr>
            <a:r>
              <a:rPr lang="en-GB" sz="2000" dirty="0">
                <a:latin typeface="Arial" panose="020B0604020202020204" pitchFamily="34" charset="0"/>
                <a:cs typeface="Arial" panose="020B0604020202020204" pitchFamily="34" charset="0"/>
              </a:rPr>
              <a:t>Add grated </a:t>
            </a:r>
            <a:r>
              <a:rPr lang="en-GB" sz="2000" dirty="0" err="1">
                <a:latin typeface="Arial" panose="020B0604020202020204" pitchFamily="34" charset="0"/>
                <a:cs typeface="Arial" panose="020B0604020202020204" pitchFamily="34" charset="0"/>
              </a:rPr>
              <a:t>Gruyère</a:t>
            </a:r>
            <a:r>
              <a:rPr lang="en-GB" sz="2000" dirty="0">
                <a:latin typeface="Arial" panose="020B0604020202020204" pitchFamily="34" charset="0"/>
                <a:cs typeface="Arial" panose="020B0604020202020204" pitchFamily="34" charset="0"/>
              </a:rPr>
              <a:t> cheese</a:t>
            </a:r>
          </a:p>
          <a:p>
            <a:pPr marL="514350" indent="-514350">
              <a:buFont typeface="+mj-lt"/>
              <a:buAutoNum type="arabicPeriod"/>
            </a:pPr>
            <a:r>
              <a:rPr lang="en-GB" sz="2000" dirty="0">
                <a:latin typeface="Arial" panose="020B0604020202020204" pitchFamily="34" charset="0"/>
                <a:cs typeface="Arial" panose="020B0604020202020204" pitchFamily="34" charset="0"/>
              </a:rPr>
              <a:t>Grill and serve.</a:t>
            </a:r>
          </a:p>
          <a:p>
            <a:pPr marL="0" indent="0">
              <a:lnSpc>
                <a:spcPct val="100000"/>
              </a:lnSpc>
              <a:spcBef>
                <a:spcPts val="0"/>
              </a:spcBef>
              <a:buFont typeface="Arial" charset="0"/>
              <a:buNone/>
            </a:pPr>
            <a:endParaRPr lang="en-US" dirty="0">
              <a:latin typeface="Arial"/>
              <a:cs typeface="Arial"/>
            </a:endParaRPr>
          </a:p>
        </p:txBody>
      </p:sp>
      <p:pic>
        <p:nvPicPr>
          <p:cNvPr id="6" name="Picture 5" descr="A bowl of food&#10;&#10;Description automatically generated with medium confidence">
            <a:extLst>
              <a:ext uri="{FF2B5EF4-FFF2-40B4-BE49-F238E27FC236}">
                <a16:creationId xmlns:a16="http://schemas.microsoft.com/office/drawing/2014/main" id="{8E22C76C-3A19-EED5-1200-0E9F3B7C72AF}"/>
              </a:ext>
            </a:extLst>
          </p:cNvPr>
          <p:cNvPicPr>
            <a:picLocks noChangeAspect="1"/>
          </p:cNvPicPr>
          <p:nvPr/>
        </p:nvPicPr>
        <p:blipFill>
          <a:blip r:embed="rId5"/>
          <a:stretch>
            <a:fillRect/>
          </a:stretch>
        </p:blipFill>
        <p:spPr>
          <a:xfrm>
            <a:off x="7847461" y="2786845"/>
            <a:ext cx="3548419" cy="2366795"/>
          </a:xfrm>
          <a:prstGeom prst="rect">
            <a:avLst/>
          </a:prstGeom>
        </p:spPr>
      </p:pic>
    </p:spTree>
    <p:extLst>
      <p:ext uri="{BB962C8B-B14F-4D97-AF65-F5344CB8AC3E}">
        <p14:creationId xmlns:p14="http://schemas.microsoft.com/office/powerpoint/2010/main" val="281041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Key words</a:t>
            </a:r>
            <a:endParaRPr lang="en-US" dirty="0"/>
          </a:p>
        </p:txBody>
      </p:sp>
      <p:graphicFrame>
        <p:nvGraphicFramePr>
          <p:cNvPr id="7" name="Table 6">
            <a:extLst>
              <a:ext uri="{FF2B5EF4-FFF2-40B4-BE49-F238E27FC236}">
                <a16:creationId xmlns:a16="http://schemas.microsoft.com/office/drawing/2014/main" id="{21663884-8A5D-DD9A-B4F0-E1EED248AA0D}"/>
              </a:ext>
            </a:extLst>
          </p:cNvPr>
          <p:cNvGraphicFramePr>
            <a:graphicFrameLocks noGrp="1"/>
          </p:cNvGraphicFramePr>
          <p:nvPr>
            <p:extLst>
              <p:ext uri="{D42A27DB-BD31-4B8C-83A1-F6EECF244321}">
                <p14:modId xmlns:p14="http://schemas.microsoft.com/office/powerpoint/2010/main" val="841598183"/>
              </p:ext>
            </p:extLst>
          </p:nvPr>
        </p:nvGraphicFramePr>
        <p:xfrm>
          <a:off x="1169274" y="2283798"/>
          <a:ext cx="10232323" cy="2642235"/>
        </p:xfrm>
        <a:graphic>
          <a:graphicData uri="http://schemas.openxmlformats.org/drawingml/2006/table">
            <a:tbl>
              <a:tblPr firstRow="1" bandRow="1">
                <a:tableStyleId>{00A15C55-8517-42AA-B614-E9B94910E393}</a:tableStyleId>
              </a:tblPr>
              <a:tblGrid>
                <a:gridCol w="2580559">
                  <a:extLst>
                    <a:ext uri="{9D8B030D-6E8A-4147-A177-3AD203B41FA5}">
                      <a16:colId xmlns:a16="http://schemas.microsoft.com/office/drawing/2014/main" val="1331182780"/>
                    </a:ext>
                  </a:extLst>
                </a:gridCol>
                <a:gridCol w="7651764">
                  <a:extLst>
                    <a:ext uri="{9D8B030D-6E8A-4147-A177-3AD203B41FA5}">
                      <a16:colId xmlns:a16="http://schemas.microsoft.com/office/drawing/2014/main" val="493437255"/>
                    </a:ext>
                  </a:extLst>
                </a:gridCol>
              </a:tblGrid>
              <a:tr h="447675">
                <a:tc>
                  <a:txBody>
                    <a:bodyPr/>
                    <a:lstStyle/>
                    <a:p>
                      <a:pPr fontAlgn="base"/>
                      <a:r>
                        <a:rPr lang="en-US" sz="1800" b="1" dirty="0">
                          <a:effectLst/>
                          <a:latin typeface="Arial"/>
                        </a:rPr>
                        <a:t>Key word​</a:t>
                      </a:r>
                      <a:endParaRPr lang="en-US" b="1" dirty="0">
                        <a:effectLst/>
                        <a:latin typeface="Arial"/>
                      </a:endParaRPr>
                    </a:p>
                  </a:txBody>
                  <a:tcPr/>
                </a:tc>
                <a:tc>
                  <a:txBody>
                    <a:bodyPr/>
                    <a:lstStyle/>
                    <a:p>
                      <a:pPr fontAlgn="base"/>
                      <a:r>
                        <a:rPr lang="en-US" sz="1800" dirty="0">
                          <a:effectLst/>
                          <a:latin typeface="Arial"/>
                        </a:rPr>
                        <a:t>Meaning​</a:t>
                      </a:r>
                      <a:endParaRPr lang="en-US">
                        <a:effectLst/>
                        <a:latin typeface="Arial"/>
                      </a:endParaRPr>
                    </a:p>
                  </a:txBody>
                  <a:tcPr/>
                </a:tc>
                <a:extLst>
                  <a:ext uri="{0D108BD9-81ED-4DB2-BD59-A6C34878D82A}">
                    <a16:rowId xmlns:a16="http://schemas.microsoft.com/office/drawing/2014/main" val="888077538"/>
                  </a:ext>
                </a:extLst>
              </a:tr>
              <a:tr h="447675">
                <a:tc>
                  <a:txBody>
                    <a:bodyPr/>
                    <a:lstStyle/>
                    <a:p>
                      <a:pPr fontAlgn="base"/>
                      <a:r>
                        <a:rPr lang="en-US" sz="2000" b="1" dirty="0" err="1">
                          <a:effectLst/>
                          <a:latin typeface="Arial"/>
                        </a:rPr>
                        <a:t>Caramelisation</a:t>
                      </a:r>
                      <a:endParaRPr lang="en-US" sz="2000" b="1" dirty="0">
                        <a:effectLst/>
                        <a:latin typeface="Arial"/>
                      </a:endParaRPr>
                    </a:p>
                  </a:txBody>
                  <a:tcPr/>
                </a:tc>
                <a:tc>
                  <a:txBody>
                    <a:bodyPr/>
                    <a:lstStyle/>
                    <a:p>
                      <a:pPr lvl="0">
                        <a:buNone/>
                      </a:pPr>
                      <a:r>
                        <a:rPr lang="en-GB" dirty="0">
                          <a:latin typeface="Arial"/>
                        </a:rPr>
                        <a:t>The chemical change of heated sucrose (table sugar) to caramel, which produces flavour and browning. Caramelisation is a type of non-enzymic browning reaction.</a:t>
                      </a:r>
                      <a:endParaRPr lang="en-US" dirty="0">
                        <a:latin typeface="Arial"/>
                      </a:endParaRPr>
                    </a:p>
                  </a:txBody>
                  <a:tcPr/>
                </a:tc>
                <a:extLst>
                  <a:ext uri="{0D108BD9-81ED-4DB2-BD59-A6C34878D82A}">
                    <a16:rowId xmlns:a16="http://schemas.microsoft.com/office/drawing/2014/main" val="3382917297"/>
                  </a:ext>
                </a:extLst>
              </a:tr>
              <a:tr h="447675">
                <a:tc>
                  <a:txBody>
                    <a:bodyPr/>
                    <a:lstStyle/>
                    <a:p>
                      <a:pPr fontAlgn="base"/>
                      <a:r>
                        <a:rPr lang="en-GB" sz="2000" b="1" dirty="0">
                          <a:effectLst/>
                          <a:latin typeface="Arial"/>
                        </a:rPr>
                        <a:t>Enzymes</a:t>
                      </a:r>
                    </a:p>
                  </a:txBody>
                  <a:tcPr/>
                </a:tc>
                <a:tc>
                  <a:txBody>
                    <a:bodyPr/>
                    <a:lstStyle/>
                    <a:p>
                      <a:pPr marL="0" marR="0" lvl="0" indent="0" algn="l">
                        <a:lnSpc>
                          <a:spcPct val="100000"/>
                        </a:lnSpc>
                        <a:spcBef>
                          <a:spcPts val="0"/>
                        </a:spcBef>
                        <a:spcAft>
                          <a:spcPts val="0"/>
                        </a:spcAft>
                        <a:buNone/>
                      </a:pPr>
                      <a:r>
                        <a:rPr lang="en-GB" sz="1800" b="0" i="0" u="none" strike="noStrike" noProof="0" dirty="0">
                          <a:effectLst/>
                          <a:latin typeface="Arial"/>
                        </a:rPr>
                        <a:t>Proteins that regulate chemical reactions, e.g., rennin in cheese production.</a:t>
                      </a:r>
                      <a:endParaRPr lang="en-US" sz="1800" b="0" i="0" u="none" strike="noStrike" noProof="0" dirty="0">
                        <a:effectLst/>
                        <a:latin typeface="Arial"/>
                      </a:endParaRPr>
                    </a:p>
                  </a:txBody>
                  <a:tcPr/>
                </a:tc>
                <a:extLst>
                  <a:ext uri="{0D108BD9-81ED-4DB2-BD59-A6C34878D82A}">
                    <a16:rowId xmlns:a16="http://schemas.microsoft.com/office/drawing/2014/main" val="3809964739"/>
                  </a:ext>
                </a:extLst>
              </a:tr>
              <a:tr h="447675">
                <a:tc>
                  <a:txBody>
                    <a:bodyPr/>
                    <a:lstStyle/>
                    <a:p>
                      <a:pPr fontAlgn="base"/>
                      <a:r>
                        <a:rPr lang="en-GB" sz="2000" b="1">
                          <a:effectLst/>
                          <a:latin typeface="Arial"/>
                        </a:rPr>
                        <a:t>Denaturation</a:t>
                      </a:r>
                      <a:endParaRPr lang="en-GB" sz="2000" b="1" dirty="0">
                        <a:effectLst/>
                        <a:latin typeface="Arial"/>
                      </a:endParaRPr>
                    </a:p>
                  </a:txBody>
                  <a:tcPr/>
                </a:tc>
                <a:tc>
                  <a:txBody>
                    <a:bodyPr/>
                    <a:lstStyle/>
                    <a:p>
                      <a:pPr marL="0" marR="0" lvl="0" indent="0" algn="l">
                        <a:lnSpc>
                          <a:spcPct val="100000"/>
                        </a:lnSpc>
                        <a:spcBef>
                          <a:spcPts val="0"/>
                        </a:spcBef>
                        <a:spcAft>
                          <a:spcPts val="0"/>
                        </a:spcAft>
                        <a:buNone/>
                      </a:pPr>
                      <a:r>
                        <a:rPr lang="en-GB" sz="1800" b="0" i="0" u="none" strike="noStrike" noProof="0" dirty="0">
                          <a:effectLst/>
                          <a:latin typeface="Arial"/>
                        </a:rPr>
                        <a:t>A change in the structure of protein molecules, resulting in their unfolding, e.g., whisking egg white to make meringues.</a:t>
                      </a:r>
                      <a:endParaRPr lang="en-US" sz="1800" b="0" i="0" u="none" strike="noStrike" noProof="0" dirty="0">
                        <a:effectLst/>
                        <a:latin typeface="Arial"/>
                      </a:endParaRPr>
                    </a:p>
                  </a:txBody>
                  <a:tcPr/>
                </a:tc>
                <a:extLst>
                  <a:ext uri="{0D108BD9-81ED-4DB2-BD59-A6C34878D82A}">
                    <a16:rowId xmlns:a16="http://schemas.microsoft.com/office/drawing/2014/main" val="1558108486"/>
                  </a:ext>
                </a:extLst>
              </a:tr>
            </a:tbl>
          </a:graphicData>
        </a:graphic>
      </p:graphicFrame>
    </p:spTree>
    <p:extLst>
      <p:ext uri="{BB962C8B-B14F-4D97-AF65-F5344CB8AC3E}">
        <p14:creationId xmlns:p14="http://schemas.microsoft.com/office/powerpoint/2010/main" val="2450036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4D3D-C20B-4ED7-8C51-1867D1A26058}"/>
              </a:ext>
            </a:extLst>
          </p:cNvPr>
          <p:cNvSpPr>
            <a:spLocks noGrp="1"/>
          </p:cNvSpPr>
          <p:nvPr>
            <p:ph type="ctrTitle"/>
          </p:nvPr>
        </p:nvSpPr>
        <p:spPr/>
        <p:txBody>
          <a:bodyPr/>
          <a:lstStyle/>
          <a:p>
            <a:r>
              <a:rPr lang="en-US"/>
              <a:t>Teachers’ guide</a:t>
            </a:r>
            <a:endParaRPr lang="en-GB"/>
          </a:p>
        </p:txBody>
      </p:sp>
    </p:spTree>
    <p:extLst>
      <p:ext uri="{BB962C8B-B14F-4D97-AF65-F5344CB8AC3E}">
        <p14:creationId xmlns:p14="http://schemas.microsoft.com/office/powerpoint/2010/main" val="1199664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Extra information for teachers</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dirty="0"/>
              <a:t>The following slides contain extra information for teachers to support the teaching and learning around this topic area.</a:t>
            </a:r>
          </a:p>
          <a:p>
            <a:pPr marL="0" lvl="0" indent="0">
              <a:buNone/>
            </a:pPr>
            <a:endParaRPr lang="en-GB" dirty="0"/>
          </a:p>
          <a:p>
            <a:pPr marL="0" lvl="0" indent="0">
              <a:buNone/>
            </a:pPr>
            <a:r>
              <a:rPr lang="en-GB" dirty="0"/>
              <a:t>This may be useful as background reading, or you may wish to extend the learning for students by using this information in the lesson.</a:t>
            </a:r>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49818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Enzymes</a:t>
            </a:r>
            <a:endParaRPr lang="en-GB" dirty="0">
              <a:latin typeface="Arial"/>
              <a:cs typeface="Arial"/>
            </a:endParaRPr>
          </a:p>
        </p:txBody>
      </p:sp>
      <p:sp>
        <p:nvSpPr>
          <p:cNvPr id="3" name="Subtitle 2"/>
          <p:cNvSpPr>
            <a:spLocks noGrp="1"/>
          </p:cNvSpPr>
          <p:nvPr>
            <p:ph type="subTitle" idx="1"/>
          </p:nvPr>
        </p:nvSpPr>
        <p:spPr>
          <a:xfrm>
            <a:off x="1169277" y="2571092"/>
            <a:ext cx="5330676" cy="3600000"/>
          </a:xfrm>
        </p:spPr>
        <p:txBody>
          <a:bodyPr/>
          <a:lstStyle/>
          <a:p>
            <a:pPr marL="0" lvl="0" indent="0">
              <a:buNone/>
            </a:pPr>
            <a:r>
              <a:rPr lang="en-GB" dirty="0"/>
              <a:t>Enzymes are biological catalysts – they speed up chemical reactions. </a:t>
            </a:r>
          </a:p>
          <a:p>
            <a:pPr marL="0" lvl="0" indent="0">
              <a:buNone/>
            </a:pPr>
            <a:endParaRPr lang="en-GB" dirty="0"/>
          </a:p>
          <a:p>
            <a:pPr marL="0" lvl="0" indent="0">
              <a:buNone/>
            </a:pPr>
            <a:r>
              <a:rPr lang="en-GB" dirty="0"/>
              <a:t>Enzymes are large protein molecules that have a complex 3D shape.</a:t>
            </a:r>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pic>
        <p:nvPicPr>
          <p:cNvPr id="7" name="Picture 6" descr="Diagram&#10;&#10;Description automatically generated">
            <a:extLst>
              <a:ext uri="{FF2B5EF4-FFF2-40B4-BE49-F238E27FC236}">
                <a16:creationId xmlns:a16="http://schemas.microsoft.com/office/drawing/2014/main" id="{459EB1EE-B98A-588A-9338-5F2E749F48F9}"/>
              </a:ext>
            </a:extLst>
          </p:cNvPr>
          <p:cNvPicPr>
            <a:picLocks noChangeAspect="1"/>
          </p:cNvPicPr>
          <p:nvPr/>
        </p:nvPicPr>
        <p:blipFill>
          <a:blip r:embed="rId6"/>
          <a:stretch>
            <a:fillRect/>
          </a:stretch>
        </p:blipFill>
        <p:spPr>
          <a:xfrm>
            <a:off x="7433481" y="2491854"/>
            <a:ext cx="3964248" cy="2883089"/>
          </a:xfrm>
          <a:prstGeom prst="rect">
            <a:avLst/>
          </a:prstGeom>
        </p:spPr>
      </p:pic>
    </p:spTree>
    <p:extLst>
      <p:ext uri="{BB962C8B-B14F-4D97-AF65-F5344CB8AC3E}">
        <p14:creationId xmlns:p14="http://schemas.microsoft.com/office/powerpoint/2010/main" val="2584223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Enzymes</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dirty="0"/>
              <a:t>The shape of the enzyme is vital for the enzyme to function. The long chains of amino acids are folded to produce a molecule with an active site that has a unique shape so it can only bind to a specific substrate molecule. </a:t>
            </a:r>
          </a:p>
          <a:p>
            <a:pPr marL="0" lvl="0" indent="0">
              <a:buNone/>
            </a:pPr>
            <a:endParaRPr lang="en-GB" dirty="0"/>
          </a:p>
          <a:p>
            <a:pPr marL="0" lvl="0" indent="0">
              <a:buNone/>
            </a:pPr>
            <a:r>
              <a:rPr lang="en-GB" dirty="0"/>
              <a:t>The substrate – the molecule or molecules taking part in the chemical reaction – fits into the active site. Once bound to the active site, the chemical reaction takes place.</a:t>
            </a:r>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385107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Enzymes – lock and key</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dirty="0"/>
              <a:t>The lock and key theory is a simple model of how enzymes work. </a:t>
            </a:r>
          </a:p>
          <a:p>
            <a:pPr marL="0" lvl="0" indent="0">
              <a:buNone/>
            </a:pPr>
            <a:endParaRPr lang="en-GB" dirty="0"/>
          </a:p>
          <a:p>
            <a:pPr marL="0" lvl="0" indent="0">
              <a:buNone/>
            </a:pPr>
            <a:r>
              <a:rPr lang="en-GB" dirty="0"/>
              <a:t>The substrate of the reaction to be catalysed fits into the active site of the enzyme. You can think of it like a lock and key. Once it is in place, the enzyme and the substrate bind together. The reaction then takes place rapidly and the products are released from the surface of the enzyme. </a:t>
            </a:r>
          </a:p>
          <a:p>
            <a:pPr marL="0" lvl="0" indent="0">
              <a:buNone/>
            </a:pPr>
            <a:endParaRPr lang="en-GB" dirty="0"/>
          </a:p>
          <a:p>
            <a:pPr marL="0" lvl="0" indent="0">
              <a:buNone/>
            </a:pPr>
            <a:r>
              <a:rPr lang="en-GB" dirty="0"/>
              <a:t>Remember that enzymes can join small molecules together as well as break up large ones. There are other, more complex models of how enzymes work but they are all based on the lock and key theory. </a:t>
            </a:r>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68181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Onion chemistry</a:t>
            </a:r>
            <a:br>
              <a:rPr lang="en-GB" dirty="0"/>
            </a:br>
            <a:endParaRPr lang="en-GB" dirty="0"/>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7817156"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The enzyme in onions is called </a:t>
            </a:r>
            <a:r>
              <a:rPr lang="en-GB" dirty="0" err="1">
                <a:latin typeface="Arial" panose="020B0604020202020204" pitchFamily="34" charset="0"/>
                <a:cs typeface="Arial" panose="020B0604020202020204" pitchFamily="34" charset="0"/>
              </a:rPr>
              <a:t>allinase</a:t>
            </a:r>
            <a:r>
              <a:rPr lang="en-GB" dirty="0">
                <a:latin typeface="Arial" panose="020B0604020202020204" pitchFamily="34" charset="0"/>
                <a:cs typeface="Arial" panose="020B0604020202020204" pitchFamily="34" charset="0"/>
              </a:rPr>
              <a:t> which:</a:t>
            </a:r>
          </a:p>
          <a:p>
            <a:pPr marL="457200" indent="-457200">
              <a:buFont typeface="Arial"/>
              <a:buChar char="•"/>
            </a:pPr>
            <a:r>
              <a:rPr lang="en-GB" dirty="0">
                <a:latin typeface="Arial" panose="020B0604020202020204" pitchFamily="34" charset="0"/>
                <a:cs typeface="Arial" panose="020B0604020202020204" pitchFamily="34" charset="0"/>
              </a:rPr>
              <a:t>makes your eyes water</a:t>
            </a:r>
          </a:p>
          <a:p>
            <a:pPr marL="457200" indent="-457200">
              <a:buFont typeface="Arial"/>
              <a:buChar char="•"/>
            </a:pPr>
            <a:r>
              <a:rPr lang="en-GB" dirty="0">
                <a:latin typeface="Arial" panose="020B0604020202020204" pitchFamily="34" charset="0"/>
                <a:cs typeface="Arial" panose="020B0604020202020204" pitchFamily="34" charset="0"/>
              </a:rPr>
              <a:t>becomes active when cells are cut open.</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If you boil onions or heat them the enzymes are destroyed.</a:t>
            </a:r>
          </a:p>
          <a:p>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Onions have large cells containing water.</a:t>
            </a:r>
          </a:p>
          <a:p>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What are enzymes and how are they destroyed?</a:t>
            </a:r>
          </a:p>
          <a:p>
            <a:pPr marL="0" indent="0">
              <a:lnSpc>
                <a:spcPct val="100000"/>
              </a:lnSpc>
              <a:spcBef>
                <a:spcPts val="0"/>
              </a:spcBef>
              <a:buFont typeface="Arial" charset="0"/>
              <a:buNone/>
            </a:pPr>
            <a:endParaRPr lang="en-US" dirty="0">
              <a:latin typeface="Arial"/>
              <a:cs typeface="Arial"/>
            </a:endParaRPr>
          </a:p>
        </p:txBody>
      </p:sp>
      <p:pic>
        <p:nvPicPr>
          <p:cNvPr id="5" name="Picture 4" descr="A close-up of some food&#10;&#10;Description automatically generated with low confidence">
            <a:extLst>
              <a:ext uri="{FF2B5EF4-FFF2-40B4-BE49-F238E27FC236}">
                <a16:creationId xmlns:a16="http://schemas.microsoft.com/office/drawing/2014/main" id="{06150379-331F-6B59-DB70-7151B3A79364}"/>
              </a:ext>
            </a:extLst>
          </p:cNvPr>
          <p:cNvPicPr>
            <a:picLocks noChangeAspect="1"/>
          </p:cNvPicPr>
          <p:nvPr/>
        </p:nvPicPr>
        <p:blipFill>
          <a:blip r:embed="rId5"/>
          <a:stretch>
            <a:fillRect/>
          </a:stretch>
        </p:blipFill>
        <p:spPr>
          <a:xfrm>
            <a:off x="8483811" y="3074964"/>
            <a:ext cx="3058194" cy="2000059"/>
          </a:xfrm>
          <a:prstGeom prst="rect">
            <a:avLst/>
          </a:prstGeom>
        </p:spPr>
      </p:pic>
    </p:spTree>
    <p:extLst>
      <p:ext uri="{BB962C8B-B14F-4D97-AF65-F5344CB8AC3E}">
        <p14:creationId xmlns:p14="http://schemas.microsoft.com/office/powerpoint/2010/main" val="360131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Enzymes – lock and key</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dirty="0"/>
              <a:t>Most of your enzymes work inside the cells of your body, controlling the rate of the chemical reactions. Your digestive enzymes are different. They work outside your cells. </a:t>
            </a:r>
          </a:p>
          <a:p>
            <a:pPr marL="0" lvl="0" indent="0">
              <a:buNone/>
            </a:pPr>
            <a:r>
              <a:rPr lang="en-GB" dirty="0"/>
              <a:t>They are produced by specialised cells in glands (such as your salivary glands and your pancreas), and in the lining of your digestive system. The enzymes then pass out of these cells into the digestive system itself, where they come into contact with food molecule. </a:t>
            </a:r>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95129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Enzymes – denaturing</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dirty="0"/>
              <a:t>If enzymes are exposed to extremes of pH or high temperatures the shape of their active site may change. If this happens then the substrate will no longer fit into the enzymes. </a:t>
            </a:r>
          </a:p>
          <a:p>
            <a:pPr marL="0" lvl="0" indent="0">
              <a:buNone/>
            </a:pPr>
            <a:endParaRPr lang="en-GB" dirty="0"/>
          </a:p>
          <a:p>
            <a:pPr marL="0" lvl="0" indent="0">
              <a:buNone/>
            </a:pPr>
            <a:r>
              <a:rPr lang="en-GB" dirty="0"/>
              <a:t>This means the key will no longer fit the lock. We say that the enzyme has been denatured – denaturation is a permanent change. </a:t>
            </a:r>
          </a:p>
          <a:p>
            <a:pPr marL="0" lvl="0" indent="0">
              <a:buNone/>
            </a:pPr>
            <a:r>
              <a:rPr lang="en-GB" dirty="0"/>
              <a:t> </a:t>
            </a:r>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871653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Enzymes in digestion</a:t>
            </a:r>
            <a:endParaRPr lang="en-GB" dirty="0">
              <a:latin typeface="Arial"/>
              <a:cs typeface="Arial"/>
            </a:endParaRPr>
          </a:p>
        </p:txBody>
      </p:sp>
      <p:graphicFrame>
        <p:nvGraphicFramePr>
          <p:cNvPr id="9" name="Table 9">
            <a:extLst>
              <a:ext uri="{FF2B5EF4-FFF2-40B4-BE49-F238E27FC236}">
                <a16:creationId xmlns:a16="http://schemas.microsoft.com/office/drawing/2014/main" id="{AD9F12C8-6F0B-CD90-30E1-157E00666D6B}"/>
              </a:ext>
            </a:extLst>
          </p:cNvPr>
          <p:cNvGraphicFramePr>
            <a:graphicFrameLocks noGrp="1"/>
          </p:cNvGraphicFramePr>
          <p:nvPr>
            <p:extLst>
              <p:ext uri="{D42A27DB-BD31-4B8C-83A1-F6EECF244321}">
                <p14:modId xmlns:p14="http://schemas.microsoft.com/office/powerpoint/2010/main" val="821345923"/>
              </p:ext>
            </p:extLst>
          </p:nvPr>
        </p:nvGraphicFramePr>
        <p:xfrm>
          <a:off x="1913379" y="2194670"/>
          <a:ext cx="8734892" cy="4193660"/>
        </p:xfrm>
        <a:graphic>
          <a:graphicData uri="http://schemas.openxmlformats.org/drawingml/2006/table">
            <a:tbl>
              <a:tblPr firstRow="1" bandRow="1">
                <a:tableStyleId>{5C22544A-7EE6-4342-B048-85BDC9FD1C3A}</a:tableStyleId>
              </a:tblPr>
              <a:tblGrid>
                <a:gridCol w="2183723">
                  <a:extLst>
                    <a:ext uri="{9D8B030D-6E8A-4147-A177-3AD203B41FA5}">
                      <a16:colId xmlns:a16="http://schemas.microsoft.com/office/drawing/2014/main" val="3302365723"/>
                    </a:ext>
                  </a:extLst>
                </a:gridCol>
                <a:gridCol w="2183723">
                  <a:extLst>
                    <a:ext uri="{9D8B030D-6E8A-4147-A177-3AD203B41FA5}">
                      <a16:colId xmlns:a16="http://schemas.microsoft.com/office/drawing/2014/main" val="2729009966"/>
                    </a:ext>
                  </a:extLst>
                </a:gridCol>
                <a:gridCol w="2183723">
                  <a:extLst>
                    <a:ext uri="{9D8B030D-6E8A-4147-A177-3AD203B41FA5}">
                      <a16:colId xmlns:a16="http://schemas.microsoft.com/office/drawing/2014/main" val="2378244889"/>
                    </a:ext>
                  </a:extLst>
                </a:gridCol>
                <a:gridCol w="2183723">
                  <a:extLst>
                    <a:ext uri="{9D8B030D-6E8A-4147-A177-3AD203B41FA5}">
                      <a16:colId xmlns:a16="http://schemas.microsoft.com/office/drawing/2014/main" val="3691518486"/>
                    </a:ext>
                  </a:extLst>
                </a:gridCol>
              </a:tblGrid>
              <a:tr h="826472">
                <a:tc>
                  <a:txBody>
                    <a:bodyPr/>
                    <a:lstStyle/>
                    <a:p>
                      <a:pPr algn="ctr"/>
                      <a:r>
                        <a:rPr lang="en-GB" sz="2000" dirty="0">
                          <a:latin typeface="Arial" panose="020B0604020202020204" pitchFamily="34" charset="0"/>
                          <a:cs typeface="Arial" panose="020B0604020202020204" pitchFamily="34" charset="0"/>
                        </a:rPr>
                        <a:t>Enzyme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2000" dirty="0">
                          <a:latin typeface="Arial" panose="020B0604020202020204" pitchFamily="34" charset="0"/>
                          <a:cs typeface="Arial" panose="020B0604020202020204" pitchFamily="34" charset="0"/>
                        </a:rPr>
                        <a:t>Nutrient it breaks down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2000" dirty="0">
                          <a:latin typeface="Arial" panose="020B0604020202020204" pitchFamily="34" charset="0"/>
                          <a:cs typeface="Arial" panose="020B0604020202020204" pitchFamily="34" charset="0"/>
                        </a:rPr>
                        <a:t>Sites of production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2000" dirty="0">
                          <a:latin typeface="Arial" panose="020B0604020202020204" pitchFamily="34" charset="0"/>
                          <a:cs typeface="Arial" panose="020B0604020202020204" pitchFamily="34" charset="0"/>
                        </a:rPr>
                        <a:t>Sites of action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60708752"/>
                  </a:ext>
                </a:extLst>
              </a:tr>
              <a:tr h="1180674">
                <a:tc>
                  <a:txBody>
                    <a:bodyPr/>
                    <a:lstStyle/>
                    <a:p>
                      <a:pPr algn="ctr"/>
                      <a:r>
                        <a:rPr lang="en-GB" sz="2000" b="1" dirty="0">
                          <a:latin typeface="Arial" panose="020B0604020202020204" pitchFamily="34" charset="0"/>
                          <a:cs typeface="Arial" panose="020B0604020202020204" pitchFamily="34" charset="0"/>
                        </a:rPr>
                        <a:t>Carbohydrase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r>
                        <a:rPr lang="en-GB" sz="2000" dirty="0">
                          <a:latin typeface="Arial" panose="020B0604020202020204" pitchFamily="34" charset="0"/>
                          <a:cs typeface="Arial" panose="020B0604020202020204" pitchFamily="34" charset="0"/>
                        </a:rPr>
                        <a:t>Carbohydrate to sugar/glucose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r>
                        <a:rPr lang="en-GB" sz="2000" dirty="0">
                          <a:latin typeface="Arial" panose="020B0604020202020204" pitchFamily="34" charset="0"/>
                          <a:cs typeface="Arial" panose="020B0604020202020204" pitchFamily="34" charset="0"/>
                        </a:rPr>
                        <a:t>Salivary glands</a:t>
                      </a:r>
                    </a:p>
                    <a:p>
                      <a:pPr algn="ctr"/>
                      <a:r>
                        <a:rPr lang="en-GB" sz="2000" dirty="0">
                          <a:latin typeface="Arial" panose="020B0604020202020204" pitchFamily="34" charset="0"/>
                          <a:cs typeface="Arial" panose="020B0604020202020204" pitchFamily="34" charset="0"/>
                        </a:rPr>
                        <a:t>Pancreas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r>
                        <a:rPr lang="en-GB" sz="2000" dirty="0">
                          <a:latin typeface="Arial" panose="020B0604020202020204" pitchFamily="34" charset="0"/>
                          <a:cs typeface="Arial" panose="020B0604020202020204" pitchFamily="34" charset="0"/>
                        </a:rPr>
                        <a:t>Mouth</a:t>
                      </a:r>
                    </a:p>
                    <a:p>
                      <a:pPr algn="ctr"/>
                      <a:r>
                        <a:rPr lang="en-GB" sz="2000" dirty="0">
                          <a:latin typeface="Arial" panose="020B0604020202020204" pitchFamily="34" charset="0"/>
                          <a:cs typeface="Arial" panose="020B0604020202020204" pitchFamily="34" charset="0"/>
                        </a:rPr>
                        <a:t>Small intestine</a:t>
                      </a:r>
                    </a:p>
                    <a:p>
                      <a:pPr algn="ctr"/>
                      <a:endParaRPr lang="en-GB" sz="2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extLst>
                  <a:ext uri="{0D108BD9-81ED-4DB2-BD59-A6C34878D82A}">
                    <a16:rowId xmlns:a16="http://schemas.microsoft.com/office/drawing/2014/main" val="925117519"/>
                  </a:ext>
                </a:extLst>
              </a:tr>
              <a:tr h="1180674">
                <a:tc>
                  <a:txBody>
                    <a:bodyPr/>
                    <a:lstStyle/>
                    <a:p>
                      <a:pPr algn="ctr"/>
                      <a:r>
                        <a:rPr lang="en-GB" sz="2000" b="1" dirty="0">
                          <a:latin typeface="Arial" panose="020B0604020202020204" pitchFamily="34" charset="0"/>
                          <a:cs typeface="Arial" panose="020B0604020202020204" pitchFamily="34" charset="0"/>
                        </a:rPr>
                        <a:t>Protease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r>
                        <a:rPr lang="en-GB" sz="2000" dirty="0">
                          <a:latin typeface="Arial" panose="020B0604020202020204" pitchFamily="34" charset="0"/>
                          <a:cs typeface="Arial" panose="020B0604020202020204" pitchFamily="34" charset="0"/>
                        </a:rPr>
                        <a:t>Proteins to amino acids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r>
                        <a:rPr lang="en-GB" sz="2000" dirty="0">
                          <a:latin typeface="Arial" panose="020B0604020202020204" pitchFamily="34" charset="0"/>
                          <a:cs typeface="Arial" panose="020B0604020202020204" pitchFamily="34" charset="0"/>
                        </a:rPr>
                        <a:t>Stomach</a:t>
                      </a:r>
                    </a:p>
                    <a:p>
                      <a:pPr algn="ctr"/>
                      <a:r>
                        <a:rPr lang="en-GB" sz="2000" dirty="0">
                          <a:latin typeface="Arial" panose="020B0604020202020204" pitchFamily="34" charset="0"/>
                          <a:cs typeface="Arial" panose="020B0604020202020204" pitchFamily="34" charset="0"/>
                        </a:rPr>
                        <a:t>Pancreas</a:t>
                      </a:r>
                    </a:p>
                    <a:p>
                      <a:pPr algn="ctr"/>
                      <a:r>
                        <a:rPr lang="en-GB" sz="2000" dirty="0">
                          <a:latin typeface="Arial" panose="020B0604020202020204" pitchFamily="34" charset="0"/>
                          <a:cs typeface="Arial" panose="020B0604020202020204" pitchFamily="34" charset="0"/>
                        </a:rPr>
                        <a:t>Small intestine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Stomach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Small intestine</a:t>
                      </a:r>
                    </a:p>
                    <a:p>
                      <a:pPr algn="ctr"/>
                      <a:endParaRPr lang="en-GB" sz="2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extLst>
                  <a:ext uri="{0D108BD9-81ED-4DB2-BD59-A6C34878D82A}">
                    <a16:rowId xmlns:a16="http://schemas.microsoft.com/office/drawing/2014/main" val="3837738371"/>
                  </a:ext>
                </a:extLst>
              </a:tr>
              <a:tr h="826472">
                <a:tc>
                  <a:txBody>
                    <a:bodyPr/>
                    <a:lstStyle/>
                    <a:p>
                      <a:pPr algn="ctr"/>
                      <a:r>
                        <a:rPr lang="en-GB" sz="2000" b="1" dirty="0">
                          <a:latin typeface="Arial" panose="020B0604020202020204" pitchFamily="34" charset="0"/>
                          <a:cs typeface="Arial" panose="020B0604020202020204" pitchFamily="34" charset="0"/>
                        </a:rPr>
                        <a:t>Lipase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r>
                        <a:rPr lang="en-GB" sz="2000" dirty="0">
                          <a:latin typeface="Arial" panose="020B0604020202020204" pitchFamily="34" charset="0"/>
                          <a:cs typeface="Arial" panose="020B0604020202020204" pitchFamily="34" charset="0"/>
                        </a:rPr>
                        <a:t>Lipids to fatty acids and glycerol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algn="ctr"/>
                      <a:r>
                        <a:rPr lang="en-GB" sz="2000" dirty="0">
                          <a:latin typeface="Arial" panose="020B0604020202020204" pitchFamily="34" charset="0"/>
                          <a:cs typeface="Arial" panose="020B0604020202020204" pitchFamily="34" charset="0"/>
                        </a:rPr>
                        <a:t>Pancreas</a:t>
                      </a:r>
                    </a:p>
                    <a:p>
                      <a:pPr algn="ctr"/>
                      <a:r>
                        <a:rPr lang="en-GB" sz="2000" dirty="0">
                          <a:latin typeface="Arial" panose="020B0604020202020204" pitchFamily="34" charset="0"/>
                          <a:cs typeface="Arial" panose="020B0604020202020204" pitchFamily="34" charset="0"/>
                        </a:rPr>
                        <a:t>Small intestine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Small intestine</a:t>
                      </a:r>
                    </a:p>
                    <a:p>
                      <a:pPr algn="ctr"/>
                      <a:endParaRPr lang="en-GB" sz="2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3C2"/>
                    </a:solidFill>
                  </a:tcPr>
                </a:tc>
                <a:extLst>
                  <a:ext uri="{0D108BD9-81ED-4DB2-BD59-A6C34878D82A}">
                    <a16:rowId xmlns:a16="http://schemas.microsoft.com/office/drawing/2014/main" val="604680483"/>
                  </a:ext>
                </a:extLst>
              </a:tr>
            </a:tbl>
          </a:graphicData>
        </a:graphic>
      </p:graphicFrame>
    </p:spTree>
    <p:extLst>
      <p:ext uri="{BB962C8B-B14F-4D97-AF65-F5344CB8AC3E}">
        <p14:creationId xmlns:p14="http://schemas.microsoft.com/office/powerpoint/2010/main" val="3173624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3353096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err="1"/>
              <a:t>Caramelisation</a:t>
            </a:r>
            <a:r>
              <a:rPr lang="en-US" dirty="0"/>
              <a:t> of onions</a:t>
            </a:r>
            <a:endParaRPr lang="en-GB" dirty="0"/>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6"/>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DF8224A-BC73-72F8-46A9-C71DB70C5457}"/>
              </a:ext>
            </a:extLst>
          </p:cNvPr>
          <p:cNvSpPr txBox="1"/>
          <p:nvPr/>
        </p:nvSpPr>
        <p:spPr>
          <a:xfrm>
            <a:off x="762000" y="5125454"/>
            <a:ext cx="11538857" cy="30777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This science pack is one of a series of resources produced for the </a:t>
            </a:r>
            <a:r>
              <a:rPr lang="en-GB" sz="1400" i="1" dirty="0" err="1">
                <a:latin typeface="Arial" panose="020B0604020202020204" pitchFamily="34" charset="0"/>
                <a:cs typeface="Arial" panose="020B0604020202020204" pitchFamily="34" charset="0"/>
              </a:rPr>
              <a:t>pHood</a:t>
            </a:r>
            <a:r>
              <a:rPr lang="en-GB" sz="1400" i="1" dirty="0">
                <a:latin typeface="Arial" panose="020B0604020202020204" pitchFamily="34" charset="0"/>
                <a:cs typeface="Arial" panose="020B0604020202020204" pitchFamily="34" charset="0"/>
              </a:rPr>
              <a:t> Futures </a:t>
            </a:r>
            <a:r>
              <a:rPr lang="en-GB" sz="1400" dirty="0">
                <a:latin typeface="Arial" panose="020B0604020202020204" pitchFamily="34" charset="0"/>
                <a:cs typeface="Arial" panose="020B0604020202020204" pitchFamily="34" charset="0"/>
              </a:rPr>
              <a:t>project, supported by the Royal Society of Chemistry.</a:t>
            </a:r>
          </a:p>
        </p:txBody>
      </p:sp>
      <p:sp>
        <p:nvSpPr>
          <p:cNvPr id="7" name="TextBox 6">
            <a:extLst>
              <a:ext uri="{FF2B5EF4-FFF2-40B4-BE49-F238E27FC236}">
                <a16:creationId xmlns:a16="http://schemas.microsoft.com/office/drawing/2014/main" id="{4DFA780A-274D-B4D3-6AF1-7BC282BC4EE5}"/>
              </a:ext>
            </a:extLst>
          </p:cNvPr>
          <p:cNvSpPr txBox="1"/>
          <p:nvPr/>
        </p:nvSpPr>
        <p:spPr>
          <a:xfrm>
            <a:off x="3819873" y="5467013"/>
            <a:ext cx="6869151"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7"/>
              </a:rPr>
              <a:t>Presentation produced with the support of The Cookery Teacher</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What is an enzyme?</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5120747"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Font typeface="Arial" charset="0"/>
              <a:buNone/>
            </a:pPr>
            <a:r>
              <a:rPr lang="en-GB" dirty="0">
                <a:latin typeface="Arial"/>
                <a:cs typeface="Arial"/>
              </a:rPr>
              <a:t>Enzymes are proteins that can break large nutrient (food) molecules into smaller ones.</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None/>
            </a:pPr>
            <a:r>
              <a:rPr lang="en-GB" dirty="0">
                <a:latin typeface="Arial"/>
                <a:cs typeface="Arial"/>
              </a:rPr>
              <a:t>For an enzyme to work, the enzyme and the substrate come together to form an enzyme-substrate complex.</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r>
              <a:rPr lang="en-GB" dirty="0">
                <a:latin typeface="Arial"/>
                <a:cs typeface="Arial"/>
              </a:rPr>
              <a:t>Substrate means what the enzyme is working on.</a:t>
            </a:r>
          </a:p>
          <a:p>
            <a:pPr marL="0" indent="0">
              <a:lnSpc>
                <a:spcPct val="100000"/>
              </a:lnSpc>
              <a:spcBef>
                <a:spcPts val="0"/>
              </a:spcBef>
              <a:buFont typeface="Arial" charset="0"/>
              <a:buNone/>
            </a:pPr>
            <a:endParaRPr lang="en-GB" dirty="0">
              <a:latin typeface="Arial"/>
              <a:cs typeface="Arial"/>
            </a:endParaRPr>
          </a:p>
        </p:txBody>
      </p:sp>
      <p:pic>
        <p:nvPicPr>
          <p:cNvPr id="6" name="Picture 5" descr="Diagram&#10;&#10;Description automatically generated">
            <a:extLst>
              <a:ext uri="{FF2B5EF4-FFF2-40B4-BE49-F238E27FC236}">
                <a16:creationId xmlns:a16="http://schemas.microsoft.com/office/drawing/2014/main" id="{8CC2A523-BF47-FFCF-7D8A-E6A1EABE879E}"/>
              </a:ext>
            </a:extLst>
          </p:cNvPr>
          <p:cNvPicPr>
            <a:picLocks noChangeAspect="1"/>
          </p:cNvPicPr>
          <p:nvPr/>
        </p:nvPicPr>
        <p:blipFill>
          <a:blip r:embed="rId5"/>
          <a:stretch>
            <a:fillRect/>
          </a:stretch>
        </p:blipFill>
        <p:spPr>
          <a:xfrm>
            <a:off x="6895958" y="2147247"/>
            <a:ext cx="4788374" cy="3482454"/>
          </a:xfrm>
          <a:prstGeom prst="rect">
            <a:avLst/>
          </a:prstGeom>
        </p:spPr>
      </p:pic>
    </p:spTree>
    <p:extLst>
      <p:ext uri="{BB962C8B-B14F-4D97-AF65-F5344CB8AC3E}">
        <p14:creationId xmlns:p14="http://schemas.microsoft.com/office/powerpoint/2010/main" val="426801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254B-9E62-5D31-FAF6-04734CF457FE}"/>
              </a:ext>
            </a:extLst>
          </p:cNvPr>
          <p:cNvSpPr>
            <a:spLocks noGrp="1"/>
          </p:cNvSpPr>
          <p:nvPr>
            <p:ph type="ctrTitle"/>
          </p:nvPr>
        </p:nvSpPr>
        <p:spPr/>
        <p:txBody>
          <a:bodyPr/>
          <a:lstStyle/>
          <a:p>
            <a:r>
              <a:rPr lang="en-GB" dirty="0"/>
              <a:t>Lock and key model</a:t>
            </a:r>
          </a:p>
        </p:txBody>
      </p:sp>
      <p:sp>
        <p:nvSpPr>
          <p:cNvPr id="8" name="Subtitle 2">
            <a:extLst>
              <a:ext uri="{FF2B5EF4-FFF2-40B4-BE49-F238E27FC236}">
                <a16:creationId xmlns:a16="http://schemas.microsoft.com/office/drawing/2014/main" id="{B2355680-71B2-302C-A497-BA0CD31C9830}"/>
              </a:ext>
            </a:extLst>
          </p:cNvPr>
          <p:cNvSpPr txBox="1">
            <a:spLocks/>
          </p:cNvSpPr>
          <p:nvPr/>
        </p:nvSpPr>
        <p:spPr>
          <a:xfrm>
            <a:off x="6843572" y="1923798"/>
            <a:ext cx="5120747" cy="2796326"/>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Font typeface="Arial" charset="0"/>
              <a:buNone/>
            </a:pPr>
            <a:r>
              <a:rPr lang="en-GB" dirty="0">
                <a:latin typeface="Arial"/>
                <a:cs typeface="Arial"/>
              </a:rPr>
              <a:t>We call this the lock and key model, as the enzyme and substrate come together requiring an exact fit like a lock and key.</a:t>
            </a:r>
          </a:p>
          <a:p>
            <a:pPr marL="0" indent="0">
              <a:lnSpc>
                <a:spcPct val="100000"/>
              </a:lnSpc>
              <a:spcBef>
                <a:spcPts val="0"/>
              </a:spcBef>
              <a:buFont typeface="Arial" charset="0"/>
              <a:buNone/>
            </a:pPr>
            <a:endParaRPr lang="en-GB" dirty="0">
              <a:latin typeface="Arial"/>
              <a:cs typeface="Arial"/>
            </a:endParaRPr>
          </a:p>
        </p:txBody>
      </p:sp>
      <p:pic>
        <p:nvPicPr>
          <p:cNvPr id="3" name="Picture 2" descr="Diagram&#10;&#10;Description automatically generated">
            <a:extLst>
              <a:ext uri="{FF2B5EF4-FFF2-40B4-BE49-F238E27FC236}">
                <a16:creationId xmlns:a16="http://schemas.microsoft.com/office/drawing/2014/main" id="{9A973949-AD0D-ED0B-2E62-C2A3CE4E34F3}"/>
              </a:ext>
            </a:extLst>
          </p:cNvPr>
          <p:cNvPicPr>
            <a:picLocks noChangeAspect="1"/>
          </p:cNvPicPr>
          <p:nvPr/>
        </p:nvPicPr>
        <p:blipFill>
          <a:blip r:embed="rId3"/>
          <a:stretch>
            <a:fillRect/>
          </a:stretch>
        </p:blipFill>
        <p:spPr>
          <a:xfrm>
            <a:off x="1169274" y="2624919"/>
            <a:ext cx="4788374" cy="3482454"/>
          </a:xfrm>
          <a:prstGeom prst="rect">
            <a:avLst/>
          </a:prstGeom>
        </p:spPr>
      </p:pic>
      <p:pic>
        <p:nvPicPr>
          <p:cNvPr id="6" name="Picture 5" descr="A picture containing person, hand&#10;&#10;Description automatically generated">
            <a:extLst>
              <a:ext uri="{FF2B5EF4-FFF2-40B4-BE49-F238E27FC236}">
                <a16:creationId xmlns:a16="http://schemas.microsoft.com/office/drawing/2014/main" id="{39B0DF95-1067-65E5-E57D-F06945D4918C}"/>
              </a:ext>
            </a:extLst>
          </p:cNvPr>
          <p:cNvPicPr>
            <a:picLocks noChangeAspect="1"/>
          </p:cNvPicPr>
          <p:nvPr/>
        </p:nvPicPr>
        <p:blipFill>
          <a:blip r:embed="rId4"/>
          <a:stretch>
            <a:fillRect/>
          </a:stretch>
        </p:blipFill>
        <p:spPr>
          <a:xfrm>
            <a:off x="7078090" y="3277133"/>
            <a:ext cx="4053934" cy="2703973"/>
          </a:xfrm>
          <a:prstGeom prst="rect">
            <a:avLst/>
          </a:prstGeom>
        </p:spPr>
      </p:pic>
    </p:spTree>
    <p:extLst>
      <p:ext uri="{BB962C8B-B14F-4D97-AF65-F5344CB8AC3E}">
        <p14:creationId xmlns:p14="http://schemas.microsoft.com/office/powerpoint/2010/main" val="241415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Enzymes</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5330067"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Draw a cartoon picture to explain the important features of enzymes and how the work.</a:t>
            </a:r>
          </a:p>
          <a:p>
            <a:pPr marL="0" indent="0">
              <a:buNone/>
            </a:pPr>
            <a:endParaRPr lang="en-GB" dirty="0">
              <a:latin typeface="Arial" panose="020B0604020202020204" pitchFamily="34" charset="0"/>
              <a:cs typeface="Arial" panose="020B0604020202020204" pitchFamily="34" charset="0"/>
            </a:endParaRPr>
          </a:p>
          <a:p>
            <a:pPr marL="0" indent="0">
              <a:lnSpc>
                <a:spcPct val="100000"/>
              </a:lnSpc>
              <a:spcBef>
                <a:spcPts val="0"/>
              </a:spcBef>
              <a:buFont typeface="Arial" charset="0"/>
              <a:buNone/>
            </a:pPr>
            <a:r>
              <a:rPr lang="en-GB" dirty="0">
                <a:latin typeface="Arial" panose="020B0604020202020204" pitchFamily="34" charset="0"/>
                <a:cs typeface="Arial" panose="020B0604020202020204" pitchFamily="34" charset="0"/>
              </a:rPr>
              <a:t>Show the substrate and the enzyme forming an enzyme-substrate complex and this triggering the chemical reaction.</a:t>
            </a:r>
          </a:p>
          <a:p>
            <a:pPr marL="0" indent="0">
              <a:lnSpc>
                <a:spcPct val="100000"/>
              </a:lnSpc>
              <a:spcBef>
                <a:spcPts val="0"/>
              </a:spcBef>
              <a:buFont typeface="Arial" charset="0"/>
              <a:buNone/>
            </a:pPr>
            <a:endParaRPr lang="en-GB" dirty="0">
              <a:latin typeface="Arial" panose="020B0604020202020204" pitchFamily="34" charset="0"/>
              <a:cs typeface="Arial" panose="020B0604020202020204" pitchFamily="34" charset="0"/>
            </a:endParaRPr>
          </a:p>
          <a:p>
            <a:pPr marL="0" indent="0">
              <a:lnSpc>
                <a:spcPct val="100000"/>
              </a:lnSpc>
              <a:spcBef>
                <a:spcPts val="0"/>
              </a:spcBef>
              <a:buFont typeface="Arial" charset="0"/>
              <a:buNone/>
            </a:pPr>
            <a:r>
              <a:rPr lang="en-GB" dirty="0">
                <a:latin typeface="Arial" panose="020B0604020202020204" pitchFamily="34" charset="0"/>
                <a:cs typeface="Arial" panose="020B0604020202020204" pitchFamily="34" charset="0"/>
              </a:rPr>
              <a:t>Make sure to label your diagram. You can use the picture to support.</a:t>
            </a:r>
            <a:endParaRPr lang="en-US" dirty="0">
              <a:latin typeface="Arial"/>
              <a:cs typeface="Arial"/>
            </a:endParaRPr>
          </a:p>
        </p:txBody>
      </p:sp>
      <p:pic>
        <p:nvPicPr>
          <p:cNvPr id="5" name="Picture 4" descr="Diagram&#10;&#10;Description automatically generated">
            <a:extLst>
              <a:ext uri="{FF2B5EF4-FFF2-40B4-BE49-F238E27FC236}">
                <a16:creationId xmlns:a16="http://schemas.microsoft.com/office/drawing/2014/main" id="{037D4F84-E5EB-D112-45BD-D701C353043E}"/>
              </a:ext>
            </a:extLst>
          </p:cNvPr>
          <p:cNvPicPr>
            <a:picLocks noChangeAspect="1"/>
          </p:cNvPicPr>
          <p:nvPr/>
        </p:nvPicPr>
        <p:blipFill>
          <a:blip r:embed="rId5"/>
          <a:stretch>
            <a:fillRect/>
          </a:stretch>
        </p:blipFill>
        <p:spPr>
          <a:xfrm>
            <a:off x="6874039" y="2110853"/>
            <a:ext cx="4788374" cy="3482454"/>
          </a:xfrm>
          <a:prstGeom prst="rect">
            <a:avLst/>
          </a:prstGeom>
        </p:spPr>
      </p:pic>
    </p:spTree>
    <p:extLst>
      <p:ext uri="{BB962C8B-B14F-4D97-AF65-F5344CB8AC3E}">
        <p14:creationId xmlns:p14="http://schemas.microsoft.com/office/powerpoint/2010/main" val="109831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914E3B1E-ACDC-BF38-7278-3D52C37810D1}"/>
              </a:ext>
            </a:extLst>
          </p:cNvPr>
          <p:cNvPicPr>
            <a:picLocks noChangeAspect="1"/>
          </p:cNvPicPr>
          <p:nvPr/>
        </p:nvPicPr>
        <p:blipFill>
          <a:blip r:embed="rId4"/>
          <a:stretch>
            <a:fillRect/>
          </a:stretch>
        </p:blipFill>
        <p:spPr>
          <a:xfrm>
            <a:off x="7531155" y="2477569"/>
            <a:ext cx="4224117" cy="2816633"/>
          </a:xfrm>
          <a:prstGeom prst="rect">
            <a:avLst/>
          </a:prstGeom>
        </p:spPr>
      </p:pic>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6" imgH="403" progId="TCLayout.ActiveDocument.1">
                  <p:embed/>
                </p:oleObj>
              </mc:Choice>
              <mc:Fallback>
                <p:oleObj name="think-cell Slide" r:id="rId5"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Enzymes and denaturing</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6530906"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Enzymes are catalysts – they speed up digestion and are not used up.</a:t>
            </a:r>
          </a:p>
          <a:p>
            <a:pPr marL="0" indent="0">
              <a:buNone/>
            </a:pPr>
            <a:endParaRPr lang="en-GB" altLang="en-US" sz="2000" dirty="0"/>
          </a:p>
          <a:p>
            <a:pPr marL="0" indent="0">
              <a:buNone/>
            </a:pPr>
            <a:r>
              <a:rPr lang="en-GB" altLang="en-US" sz="2000" dirty="0"/>
              <a:t>Like most chemical reactions, increasing temperature increases the rate of an enzyme reaction but only to a certain point – about 40</a:t>
            </a:r>
            <a:r>
              <a:rPr lang="en-US" altLang="en-US" sz="2000" dirty="0"/>
              <a:t>°C for most enzymes. </a:t>
            </a:r>
            <a:r>
              <a:rPr lang="en-GB" altLang="en-US" sz="2000" dirty="0"/>
              <a:t>The temperature the enzyme works best at is called the optimum temperature.</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Above 40 °C the long amino acid chains begin to unwind, the 3D structure is lost and the shape of the active site changes. The substrate will no longer fit and bind and the enzyme is denatured. </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5593B64A-17D7-BD58-182A-AD175BC701AD}"/>
              </a:ext>
            </a:extLst>
          </p:cNvPr>
          <p:cNvCxnSpPr/>
          <p:nvPr/>
        </p:nvCxnSpPr>
        <p:spPr>
          <a:xfrm flipH="1">
            <a:off x="9608625" y="2283798"/>
            <a:ext cx="339606" cy="5916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EE8E6F4-34B7-C53A-3E49-623B14DF6098}"/>
              </a:ext>
            </a:extLst>
          </p:cNvPr>
          <p:cNvSpPr txBox="1"/>
          <p:nvPr/>
        </p:nvSpPr>
        <p:spPr>
          <a:xfrm>
            <a:off x="9243152" y="1923798"/>
            <a:ext cx="2428870"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Optimum temperature</a:t>
            </a:r>
          </a:p>
        </p:txBody>
      </p:sp>
      <p:sp>
        <p:nvSpPr>
          <p:cNvPr id="11" name="TextBox 10">
            <a:extLst>
              <a:ext uri="{FF2B5EF4-FFF2-40B4-BE49-F238E27FC236}">
                <a16:creationId xmlns:a16="http://schemas.microsoft.com/office/drawing/2014/main" id="{2BCD68A2-8515-DC12-6933-BAED71B3F78B}"/>
              </a:ext>
            </a:extLst>
          </p:cNvPr>
          <p:cNvSpPr txBox="1"/>
          <p:nvPr/>
        </p:nvSpPr>
        <p:spPr>
          <a:xfrm>
            <a:off x="8757747" y="5109536"/>
            <a:ext cx="1479957"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Temperature</a:t>
            </a:r>
          </a:p>
        </p:txBody>
      </p:sp>
      <p:sp>
        <p:nvSpPr>
          <p:cNvPr id="12" name="TextBox 11">
            <a:extLst>
              <a:ext uri="{FF2B5EF4-FFF2-40B4-BE49-F238E27FC236}">
                <a16:creationId xmlns:a16="http://schemas.microsoft.com/office/drawing/2014/main" id="{BB7FA690-2CB7-12F7-EC01-51610F00F9F9}"/>
              </a:ext>
            </a:extLst>
          </p:cNvPr>
          <p:cNvSpPr txBox="1"/>
          <p:nvPr/>
        </p:nvSpPr>
        <p:spPr>
          <a:xfrm rot="16200000">
            <a:off x="6533534" y="3846411"/>
            <a:ext cx="1813317"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Rate of reaction</a:t>
            </a:r>
          </a:p>
        </p:txBody>
      </p:sp>
    </p:spTree>
    <p:extLst>
      <p:ext uri="{BB962C8B-B14F-4D97-AF65-F5344CB8AC3E}">
        <p14:creationId xmlns:p14="http://schemas.microsoft.com/office/powerpoint/2010/main" val="204885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Enzymes and denaturing</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6552939"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1. What is the term for when the substrate has joined with the enzyme?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2. Describe what is meant by the ‘lock and key’ idea with relation to enzymes.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3. Why do you think this idea was named the lock and key theory?</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364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Fill in the gaps</a:t>
            </a:r>
          </a:p>
        </p:txBody>
      </p:sp>
      <p:sp>
        <p:nvSpPr>
          <p:cNvPr id="3" name="Text Box 3">
            <a:extLst>
              <a:ext uri="{FF2B5EF4-FFF2-40B4-BE49-F238E27FC236}">
                <a16:creationId xmlns:a16="http://schemas.microsoft.com/office/drawing/2014/main" id="{6BA0548F-8E5D-8585-103B-C1EA82C25890}"/>
              </a:ext>
            </a:extLst>
          </p:cNvPr>
          <p:cNvSpPr txBox="1">
            <a:spLocks noChangeArrowheads="1"/>
          </p:cNvSpPr>
          <p:nvPr/>
        </p:nvSpPr>
        <p:spPr bwMode="auto">
          <a:xfrm>
            <a:off x="1010988" y="2283798"/>
            <a:ext cx="8642350" cy="182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spcBef>
                <a:spcPct val="20000"/>
              </a:spcBef>
            </a:pPr>
            <a:r>
              <a:rPr lang="en-GB" altLang="en-US" sz="2400" dirty="0">
                <a:latin typeface="Arial" panose="020B0604020202020204" pitchFamily="34" charset="0"/>
                <a:cs typeface="Arial" panose="020B0604020202020204" pitchFamily="34" charset="0"/>
              </a:rPr>
              <a:t>Initially increasing temperature _______ the rate of reaction. Above ______ most enzymes become _________. This means the __________ of the _________ ________ changes and the substrate no longer _________. </a:t>
            </a:r>
          </a:p>
        </p:txBody>
      </p:sp>
      <p:sp>
        <p:nvSpPr>
          <p:cNvPr id="5" name="Rectangle 4">
            <a:extLst>
              <a:ext uri="{FF2B5EF4-FFF2-40B4-BE49-F238E27FC236}">
                <a16:creationId xmlns:a16="http://schemas.microsoft.com/office/drawing/2014/main" id="{A9E56FF6-66B9-6902-AD77-F156D313E6CC}"/>
              </a:ext>
            </a:extLst>
          </p:cNvPr>
          <p:cNvSpPr>
            <a:spLocks noChangeArrowheads="1"/>
          </p:cNvSpPr>
          <p:nvPr/>
        </p:nvSpPr>
        <p:spPr bwMode="auto">
          <a:xfrm>
            <a:off x="6556126" y="4731723"/>
            <a:ext cx="10743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latin typeface="Arial" panose="020B0604020202020204" pitchFamily="34" charset="0"/>
                <a:cs typeface="Arial" panose="020B0604020202020204" pitchFamily="34" charset="0"/>
              </a:rPr>
              <a:t>shape</a:t>
            </a:r>
          </a:p>
        </p:txBody>
      </p:sp>
      <p:sp>
        <p:nvSpPr>
          <p:cNvPr id="6" name="Rectangle 6">
            <a:extLst>
              <a:ext uri="{FF2B5EF4-FFF2-40B4-BE49-F238E27FC236}">
                <a16:creationId xmlns:a16="http://schemas.microsoft.com/office/drawing/2014/main" id="{6045A451-DC4E-BB21-7FF5-A5D7919F2E33}"/>
              </a:ext>
            </a:extLst>
          </p:cNvPr>
          <p:cNvSpPr>
            <a:spLocks noChangeArrowheads="1"/>
          </p:cNvSpPr>
          <p:nvPr/>
        </p:nvSpPr>
        <p:spPr bwMode="auto">
          <a:xfrm>
            <a:off x="1010988" y="4731723"/>
            <a:ext cx="16065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latin typeface="Arial" panose="020B0604020202020204" pitchFamily="34" charset="0"/>
                <a:cs typeface="Arial" panose="020B0604020202020204" pitchFamily="34" charset="0"/>
              </a:rPr>
              <a:t>increases</a:t>
            </a:r>
          </a:p>
        </p:txBody>
      </p:sp>
      <p:sp>
        <p:nvSpPr>
          <p:cNvPr id="8" name="Rectangle 7">
            <a:extLst>
              <a:ext uri="{FF2B5EF4-FFF2-40B4-BE49-F238E27FC236}">
                <a16:creationId xmlns:a16="http://schemas.microsoft.com/office/drawing/2014/main" id="{04A5AA50-DEC9-F20B-DC85-522D42FADE34}"/>
              </a:ext>
            </a:extLst>
          </p:cNvPr>
          <p:cNvSpPr>
            <a:spLocks noChangeArrowheads="1"/>
          </p:cNvSpPr>
          <p:nvPr/>
        </p:nvSpPr>
        <p:spPr bwMode="auto">
          <a:xfrm>
            <a:off x="7853113" y="4731723"/>
            <a:ext cx="8739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latin typeface="Arial" panose="020B0604020202020204" pitchFamily="34" charset="0"/>
                <a:cs typeface="Arial" panose="020B0604020202020204" pitchFamily="34" charset="0"/>
              </a:rPr>
              <a:t>40</a:t>
            </a:r>
            <a:r>
              <a:rPr lang="en-US" altLang="en-US" sz="2400" b="1" dirty="0">
                <a:latin typeface="Arial" panose="020B0604020202020204" pitchFamily="34" charset="0"/>
                <a:cs typeface="Arial" panose="020B0604020202020204" pitchFamily="34" charset="0"/>
              </a:rPr>
              <a:t>°</a:t>
            </a:r>
            <a:r>
              <a:rPr lang="en-GB" altLang="en-US" sz="2400" b="1" dirty="0">
                <a:latin typeface="Arial" panose="020B0604020202020204" pitchFamily="34" charset="0"/>
                <a:cs typeface="Arial" panose="020B0604020202020204" pitchFamily="34" charset="0"/>
              </a:rPr>
              <a:t>C</a:t>
            </a:r>
          </a:p>
        </p:txBody>
      </p:sp>
      <p:sp>
        <p:nvSpPr>
          <p:cNvPr id="9" name="Rectangle 8">
            <a:extLst>
              <a:ext uri="{FF2B5EF4-FFF2-40B4-BE49-F238E27FC236}">
                <a16:creationId xmlns:a16="http://schemas.microsoft.com/office/drawing/2014/main" id="{8791D4CC-A881-FA23-7B11-B2C886419871}"/>
              </a:ext>
            </a:extLst>
          </p:cNvPr>
          <p:cNvSpPr>
            <a:spLocks noChangeArrowheads="1"/>
          </p:cNvSpPr>
          <p:nvPr/>
        </p:nvSpPr>
        <p:spPr bwMode="auto">
          <a:xfrm>
            <a:off x="9004051" y="4731723"/>
            <a:ext cx="6463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latin typeface="Arial" panose="020B0604020202020204" pitchFamily="34" charset="0"/>
                <a:cs typeface="Arial" panose="020B0604020202020204" pitchFamily="34" charset="0"/>
              </a:rPr>
              <a:t>fits</a:t>
            </a:r>
          </a:p>
        </p:txBody>
      </p:sp>
      <p:sp>
        <p:nvSpPr>
          <p:cNvPr id="10" name="Rectangle 9">
            <a:extLst>
              <a:ext uri="{FF2B5EF4-FFF2-40B4-BE49-F238E27FC236}">
                <a16:creationId xmlns:a16="http://schemas.microsoft.com/office/drawing/2014/main" id="{3875FD5D-BAF9-A0F8-4240-74D1D0884CDD}"/>
              </a:ext>
            </a:extLst>
          </p:cNvPr>
          <p:cNvSpPr>
            <a:spLocks noChangeArrowheads="1"/>
          </p:cNvSpPr>
          <p:nvPr/>
        </p:nvSpPr>
        <p:spPr bwMode="auto">
          <a:xfrm>
            <a:off x="2955676" y="4731723"/>
            <a:ext cx="16738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latin typeface="Arial" panose="020B0604020202020204" pitchFamily="34" charset="0"/>
                <a:cs typeface="Arial" panose="020B0604020202020204" pitchFamily="34" charset="0"/>
              </a:rPr>
              <a:t>active site</a:t>
            </a:r>
          </a:p>
        </p:txBody>
      </p:sp>
      <p:sp>
        <p:nvSpPr>
          <p:cNvPr id="11" name="Rectangle 10">
            <a:extLst>
              <a:ext uri="{FF2B5EF4-FFF2-40B4-BE49-F238E27FC236}">
                <a16:creationId xmlns:a16="http://schemas.microsoft.com/office/drawing/2014/main" id="{6D687F9E-05B9-6F9A-5D9A-563711CB61ED}"/>
              </a:ext>
            </a:extLst>
          </p:cNvPr>
          <p:cNvSpPr>
            <a:spLocks noChangeArrowheads="1"/>
          </p:cNvSpPr>
          <p:nvPr/>
        </p:nvSpPr>
        <p:spPr bwMode="auto">
          <a:xfrm>
            <a:off x="4827338" y="4731723"/>
            <a:ext cx="16722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latin typeface="Arial" panose="020B0604020202020204" pitchFamily="34" charset="0"/>
                <a:cs typeface="Arial" panose="020B0604020202020204" pitchFamily="34" charset="0"/>
              </a:rPr>
              <a:t>denatured</a:t>
            </a:r>
          </a:p>
        </p:txBody>
      </p:sp>
      <p:sp>
        <p:nvSpPr>
          <p:cNvPr id="12" name="Text Box 3">
            <a:extLst>
              <a:ext uri="{FF2B5EF4-FFF2-40B4-BE49-F238E27FC236}">
                <a16:creationId xmlns:a16="http://schemas.microsoft.com/office/drawing/2014/main" id="{68EEA5A7-3FA8-7DDA-097A-CDC6D2D37770}"/>
              </a:ext>
            </a:extLst>
          </p:cNvPr>
          <p:cNvSpPr txBox="1">
            <a:spLocks noChangeArrowheads="1"/>
          </p:cNvSpPr>
          <p:nvPr/>
        </p:nvSpPr>
        <p:spPr bwMode="auto">
          <a:xfrm>
            <a:off x="913422" y="5523811"/>
            <a:ext cx="8642350" cy="79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spcBef>
                <a:spcPct val="20000"/>
              </a:spcBef>
            </a:pPr>
            <a:r>
              <a:rPr lang="en-GB" altLang="en-US" sz="2000" dirty="0">
                <a:latin typeface="Arial" panose="020B0604020202020204" pitchFamily="34" charset="0"/>
                <a:cs typeface="Arial" panose="020B0604020202020204" pitchFamily="34" charset="0"/>
              </a:rPr>
              <a:t>Extension: Describe why, at lower temperatures, the rate of reaction decreases.</a:t>
            </a:r>
          </a:p>
        </p:txBody>
      </p:sp>
    </p:spTree>
    <p:extLst>
      <p:ext uri="{BB962C8B-B14F-4D97-AF65-F5344CB8AC3E}">
        <p14:creationId xmlns:p14="http://schemas.microsoft.com/office/powerpoint/2010/main" val="339504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8099 -0.01296 L 0.35547 -0.35903 " pathEditMode="relative" rAng="0" ptsTypes="AA">
                                      <p:cBhvr>
                                        <p:cTn id="6" dur="500" fill="hold"/>
                                        <p:tgtEl>
                                          <p:spTgt spid="6"/>
                                        </p:tgtEl>
                                        <p:attrNameLst>
                                          <p:attrName>ppt_x</p:attrName>
                                          <p:attrName>ppt_y</p:attrName>
                                        </p:attrNameLst>
                                      </p:cBhvr>
                                      <p:rCtr x="21823" y="-17315"/>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6771 -0.00995 L -0.46094 -0.29977 " pathEditMode="relative" rAng="0" ptsTypes="AA">
                                      <p:cBhvr>
                                        <p:cTn id="10" dur="500" fill="hold"/>
                                        <p:tgtEl>
                                          <p:spTgt spid="8"/>
                                        </p:tgtEl>
                                        <p:attrNameLst>
                                          <p:attrName>ppt_x</p:attrName>
                                          <p:attrName>ppt_y</p:attrName>
                                        </p:attrNameLst>
                                      </p:cBhvr>
                                      <p:rCtr x="-19661" y="-14491"/>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9427 -0.05208 L 0.17825 -0.28565 " pathEditMode="relative" rAng="0" ptsTypes="AA">
                                      <p:cBhvr>
                                        <p:cTn id="14" dur="500" fill="hold"/>
                                        <p:tgtEl>
                                          <p:spTgt spid="11"/>
                                        </p:tgtEl>
                                        <p:attrNameLst>
                                          <p:attrName>ppt_x</p:attrName>
                                          <p:attrName>ppt_y</p:attrName>
                                        </p:attrNameLst>
                                      </p:cBhvr>
                                      <p:rCtr x="4193" y="-1169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26276 -0.0037 L -0.30078 -0.22361 " pathEditMode="relative" rAng="0" ptsTypes="AA">
                                      <p:cBhvr>
                                        <p:cTn id="18" dur="500" fill="hold"/>
                                        <p:tgtEl>
                                          <p:spTgt spid="5"/>
                                        </p:tgtEl>
                                        <p:attrNameLst>
                                          <p:attrName>ppt_x</p:attrName>
                                          <p:attrName>ppt_y</p:attrName>
                                        </p:attrNameLst>
                                      </p:cBhvr>
                                      <p:rCtr x="-28177" y="-10995"/>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2.08333E-7 -1.11111E-6 L 0.25508 -0.22361 " pathEditMode="relative" rAng="0" ptsTypes="AA">
                                      <p:cBhvr>
                                        <p:cTn id="22" dur="500" fill="hold"/>
                                        <p:tgtEl>
                                          <p:spTgt spid="10"/>
                                        </p:tgtEl>
                                        <p:attrNameLst>
                                          <p:attrName>ppt_x</p:attrName>
                                          <p:attrName>ppt_y</p:attrName>
                                        </p:attrNameLst>
                                      </p:cBhvr>
                                      <p:rCtr x="12747" y="-11181"/>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4518 -0.00995 L -0.3 -0.17106 " pathEditMode="relative" rAng="0" ptsTypes="AA">
                                      <p:cBhvr>
                                        <p:cTn id="26" dur="500" fill="hold"/>
                                        <p:tgtEl>
                                          <p:spTgt spid="9"/>
                                        </p:tgtEl>
                                        <p:attrNameLst>
                                          <p:attrName>ppt_x</p:attrName>
                                          <p:attrName>ppt_y</p:attrName>
                                        </p:attrNameLst>
                                      </p:cBhvr>
                                      <p:rCtr x="-12747" y="-8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9F3FD5-8BE4-4C63-8E08-C5A7A17FEE74}">
  <ds:schemaRefs>
    <ds:schemaRef ds:uri="http://schemas.microsoft.com/sharepoint/v3/contenttype/forms"/>
  </ds:schemaRefs>
</ds:datastoreItem>
</file>

<file path=customXml/itemProps2.xml><?xml version="1.0" encoding="utf-8"?>
<ds:datastoreItem xmlns:ds="http://schemas.openxmlformats.org/officeDocument/2006/customXml" ds:itemID="{6C070EDE-625B-48A2-97EA-57E655003D7E}">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401</TotalTime>
  <Words>1741</Words>
  <Application>Microsoft Office PowerPoint</Application>
  <PresentationFormat>Widescreen</PresentationFormat>
  <Paragraphs>231</Paragraphs>
  <Slides>33</Slides>
  <Notes>10</Notes>
  <HiddenSlides>0</HiddenSlides>
  <MMClips>0</MMClips>
  <ScaleCrop>false</ScaleCrop>
  <HeadingPairs>
    <vt:vector size="8" baseType="variant">
      <vt:variant>
        <vt:lpstr>Fonts Used</vt:lpstr>
      </vt:variant>
      <vt:variant>
        <vt:i4>2</vt:i4>
      </vt:variant>
      <vt:variant>
        <vt:lpstr>Theme</vt:lpstr>
      </vt:variant>
      <vt:variant>
        <vt:i4>4</vt:i4>
      </vt:variant>
      <vt:variant>
        <vt:lpstr>Embedded OLE Servers</vt:lpstr>
      </vt:variant>
      <vt:variant>
        <vt:i4>1</vt:i4>
      </vt:variant>
      <vt:variant>
        <vt:lpstr>Slide Titles</vt:lpstr>
      </vt:variant>
      <vt:variant>
        <vt:i4>33</vt:i4>
      </vt:variant>
    </vt:vector>
  </HeadingPairs>
  <TitlesOfParts>
    <vt:vector size="40" baseType="lpstr">
      <vt:lpstr>Arial</vt:lpstr>
      <vt:lpstr>Calibri</vt:lpstr>
      <vt:lpstr>Office Theme</vt:lpstr>
      <vt:lpstr>Custom Design</vt:lpstr>
      <vt:lpstr>1_Custom Design</vt:lpstr>
      <vt:lpstr>3_Custom Design</vt:lpstr>
      <vt:lpstr>think-cell Slide</vt:lpstr>
      <vt:lpstr>Enzymes and the caramelisation of onions</vt:lpstr>
      <vt:lpstr>Starter</vt:lpstr>
      <vt:lpstr>Onion chemistry </vt:lpstr>
      <vt:lpstr>What is an enzyme?</vt:lpstr>
      <vt:lpstr>Lock and key model</vt:lpstr>
      <vt:lpstr>Enzymes</vt:lpstr>
      <vt:lpstr>Enzymes and denaturing</vt:lpstr>
      <vt:lpstr>Enzymes and denaturing</vt:lpstr>
      <vt:lpstr>Fill in the gaps</vt:lpstr>
      <vt:lpstr>Investigation: caramelisation of onions</vt:lpstr>
      <vt:lpstr>Caramelisation of onions</vt:lpstr>
      <vt:lpstr>Investigation: Caramelisation of onions</vt:lpstr>
      <vt:lpstr>Investigation: Caramelisation of onions</vt:lpstr>
      <vt:lpstr>Investigation: Caramelisation of onions</vt:lpstr>
      <vt:lpstr>Investigation: Caramelisation of onions</vt:lpstr>
      <vt:lpstr>Investigation: Caramelisation of onions</vt:lpstr>
      <vt:lpstr>Benchmark of onion colourations as they brown</vt:lpstr>
      <vt:lpstr>5 scientific stages when onions are browned</vt:lpstr>
      <vt:lpstr>5 scientific stages when onions are browned</vt:lpstr>
      <vt:lpstr>5 scientific stages when onions are browned</vt:lpstr>
      <vt:lpstr>5 scientific stages when onions are browned</vt:lpstr>
      <vt:lpstr>5 scientific stages when onions are browned</vt:lpstr>
      <vt:lpstr>French Onion Soup</vt:lpstr>
      <vt:lpstr>Key words</vt:lpstr>
      <vt:lpstr>Teachers’ guide</vt:lpstr>
      <vt:lpstr>Extra information for teachers</vt:lpstr>
      <vt:lpstr>Enzymes</vt:lpstr>
      <vt:lpstr>Enzymes</vt:lpstr>
      <vt:lpstr>Enzymes – lock and key</vt:lpstr>
      <vt:lpstr>Enzymes – lock and key</vt:lpstr>
      <vt:lpstr>Enzymes – denaturing</vt:lpstr>
      <vt:lpstr>Enzymes in digestion</vt:lpstr>
      <vt:lpstr>Caramelisation of onions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Ewen Trafford</cp:lastModifiedBy>
  <cp:revision>214</cp:revision>
  <dcterms:created xsi:type="dcterms:W3CDTF">2018-10-10T09:22:08Z</dcterms:created>
  <dcterms:modified xsi:type="dcterms:W3CDTF">2022-12-02T10:54:49Z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