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4.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notesMasterIdLst>
    <p:notesMasterId r:id="rId41"/>
  </p:notesMasterIdLst>
  <p:sldIdLst>
    <p:sldId id="256" r:id="rId8"/>
    <p:sldId id="320" r:id="rId9"/>
    <p:sldId id="308" r:id="rId10"/>
    <p:sldId id="335" r:id="rId11"/>
    <p:sldId id="319" r:id="rId12"/>
    <p:sldId id="309" r:id="rId13"/>
    <p:sldId id="310" r:id="rId14"/>
    <p:sldId id="311" r:id="rId15"/>
    <p:sldId id="321" r:id="rId16"/>
    <p:sldId id="330" r:id="rId17"/>
    <p:sldId id="314" r:id="rId18"/>
    <p:sldId id="312" r:id="rId19"/>
    <p:sldId id="322" r:id="rId20"/>
    <p:sldId id="323" r:id="rId21"/>
    <p:sldId id="333" r:id="rId22"/>
    <p:sldId id="334" r:id="rId23"/>
    <p:sldId id="263" r:id="rId24"/>
    <p:sldId id="274" r:id="rId25"/>
    <p:sldId id="300" r:id="rId26"/>
    <p:sldId id="302" r:id="rId27"/>
    <p:sldId id="315" r:id="rId28"/>
    <p:sldId id="316" r:id="rId29"/>
    <p:sldId id="336" r:id="rId30"/>
    <p:sldId id="331" r:id="rId31"/>
    <p:sldId id="317" r:id="rId32"/>
    <p:sldId id="318" r:id="rId33"/>
    <p:sldId id="277" r:id="rId34"/>
    <p:sldId id="324" r:id="rId35"/>
    <p:sldId id="328" r:id="rId36"/>
    <p:sldId id="327" r:id="rId37"/>
    <p:sldId id="299" r:id="rId38"/>
    <p:sldId id="326" r:id="rId39"/>
    <p:sldId id="261" r:id="rId40"/>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248D1B-A47A-B7C1-24D9-7127110DF0D0}" name="Guest User" initials="GU" userId="S::urn:spo:anon#5c1cd7b39cb30a75ca1cea0fb2ba435992d6c6a6b484349a9ca7505025227c67::" providerId="AD"/>
  <p188:author id="{F1E6144C-14BA-4EF9-61ED-859BA2598D84}" name="Frances Meek" initials="FM" userId="S::F.Meek@nutrition.org.uk::f3af35cc-3229-46e1-af36-3525661cfbd3" providerId="AD"/>
  <p188:author id="{EC8C4E90-CF91-D356-6453-89C7340D26BA}" name="Ewen Trafford" initials="ET" userId="S::e.trafford@nutrition.org.uk::e520b4bf-a196-48b7-bc10-b1590a457daa" providerId="AD"/>
  <p188:author id="{7ECFBFCA-DD88-6422-7FAF-B5B8619DEB83}" name="Ewen Trafford" initials="EPT" userId="Ewen Trafford"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ances Meek" initials="FM" lastIdx="2" clrIdx="0">
    <p:extLst>
      <p:ext uri="{19B8F6BF-5375-455C-9EA6-DF929625EA0E}">
        <p15:presenceInfo xmlns:p15="http://schemas.microsoft.com/office/powerpoint/2012/main" userId="S::F.Meek@nutrition.org.uk::f3af35cc-3229-46e1-af36-3525661cfb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9F3F"/>
    <a:srgbClr val="FCE3C2"/>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86AD35-4EFC-48CD-95A3-CD1CFC4ED27E}" v="50" dt="2022-08-30T10:25:17.661"/>
    <p1510:client id="{E354EF44-EB66-4405-8F1B-F6B9FA15FEC6}" v="2" dt="2022-08-30T10:41:34.1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6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gs" Target="tags/tag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5c1cd7b39cb30a75ca1cea0fb2ba435992d6c6a6b484349a9ca7505025227c67::" providerId="AD" clId="Web-{D83928A6-AD45-6ED1-3DB0-ED8059A9C71D}"/>
    <pc:docChg chg="addSld delSld modSld sldOrd">
      <pc:chgData name="Guest User" userId="S::urn:spo:anon#5c1cd7b39cb30a75ca1cea0fb2ba435992d6c6a6b484349a9ca7505025227c67::" providerId="AD" clId="Web-{D83928A6-AD45-6ED1-3DB0-ED8059A9C71D}" dt="2022-06-23T09:49:13.700" v="416" actId="20577"/>
      <pc:docMkLst>
        <pc:docMk/>
      </pc:docMkLst>
      <pc:sldChg chg="modSp">
        <pc:chgData name="Guest User" userId="S::urn:spo:anon#5c1cd7b39cb30a75ca1cea0fb2ba435992d6c6a6b484349a9ca7505025227c67::" providerId="AD" clId="Web-{D83928A6-AD45-6ED1-3DB0-ED8059A9C71D}" dt="2022-06-23T09:10:49.544" v="0" actId="1076"/>
        <pc:sldMkLst>
          <pc:docMk/>
          <pc:sldMk cId="857187970" sldId="322"/>
        </pc:sldMkLst>
        <pc:spChg chg="mod">
          <ac:chgData name="Guest User" userId="S::urn:spo:anon#5c1cd7b39cb30a75ca1cea0fb2ba435992d6c6a6b484349a9ca7505025227c67::" providerId="AD" clId="Web-{D83928A6-AD45-6ED1-3DB0-ED8059A9C71D}" dt="2022-06-23T09:10:49.544" v="0" actId="1076"/>
          <ac:spMkLst>
            <pc:docMk/>
            <pc:sldMk cId="857187970" sldId="322"/>
            <ac:spMk id="12" creationId="{917349FB-4B00-A9BD-4495-3E9BEDDD7FF2}"/>
          </ac:spMkLst>
        </pc:spChg>
      </pc:sldChg>
      <pc:sldChg chg="addSp modSp new del ord">
        <pc:chgData name="Guest User" userId="S::urn:spo:anon#5c1cd7b39cb30a75ca1cea0fb2ba435992d6c6a6b484349a9ca7505025227c67::" providerId="AD" clId="Web-{D83928A6-AD45-6ED1-3DB0-ED8059A9C71D}" dt="2022-06-23T09:43:41.598" v="377"/>
        <pc:sldMkLst>
          <pc:docMk/>
          <pc:sldMk cId="4220759363" sldId="329"/>
        </pc:sldMkLst>
        <pc:spChg chg="mod">
          <ac:chgData name="Guest User" userId="S::urn:spo:anon#5c1cd7b39cb30a75ca1cea0fb2ba435992d6c6a6b484349a9ca7505025227c67::" providerId="AD" clId="Web-{D83928A6-AD45-6ED1-3DB0-ED8059A9C71D}" dt="2022-06-23T09:12:37.875" v="23" actId="20577"/>
          <ac:spMkLst>
            <pc:docMk/>
            <pc:sldMk cId="4220759363" sldId="329"/>
            <ac:spMk id="2" creationId="{0F087152-1FD5-E7EE-D81F-DC9294EF9017}"/>
          </ac:spMkLst>
        </pc:spChg>
        <pc:spChg chg="mod">
          <ac:chgData name="Guest User" userId="S::urn:spo:anon#5c1cd7b39cb30a75ca1cea0fb2ba435992d6c6a6b484349a9ca7505025227c67::" providerId="AD" clId="Web-{D83928A6-AD45-6ED1-3DB0-ED8059A9C71D}" dt="2022-06-23T09:41:18.109" v="370" actId="14100"/>
          <ac:spMkLst>
            <pc:docMk/>
            <pc:sldMk cId="4220759363" sldId="329"/>
            <ac:spMk id="3" creationId="{A2B0DD5F-9202-0BC1-D58C-9648F521F7AF}"/>
          </ac:spMkLst>
        </pc:spChg>
        <pc:spChg chg="add mod">
          <ac:chgData name="Guest User" userId="S::urn:spo:anon#5c1cd7b39cb30a75ca1cea0fb2ba435992d6c6a6b484349a9ca7505025227c67::" providerId="AD" clId="Web-{D83928A6-AD45-6ED1-3DB0-ED8059A9C71D}" dt="2022-06-23T09:41:40.688" v="375"/>
          <ac:spMkLst>
            <pc:docMk/>
            <pc:sldMk cId="4220759363" sldId="329"/>
            <ac:spMk id="5" creationId="{0515ED04-F528-21B7-F1AE-CCF39E84A029}"/>
          </ac:spMkLst>
        </pc:spChg>
        <pc:picChg chg="add mod">
          <ac:chgData name="Guest User" userId="S::urn:spo:anon#5c1cd7b39cb30a75ca1cea0fb2ba435992d6c6a6b484349a9ca7505025227c67::" providerId="AD" clId="Web-{D83928A6-AD45-6ED1-3DB0-ED8059A9C71D}" dt="2022-06-23T09:41:21.359" v="371" actId="1076"/>
          <ac:picMkLst>
            <pc:docMk/>
            <pc:sldMk cId="4220759363" sldId="329"/>
            <ac:picMk id="4" creationId="{2368E7EF-8104-9EA1-40E8-C8EDACD7CF97}"/>
          </ac:picMkLst>
        </pc:picChg>
      </pc:sldChg>
      <pc:sldChg chg="modSp add replId">
        <pc:chgData name="Guest User" userId="S::urn:spo:anon#5c1cd7b39cb30a75ca1cea0fb2ba435992d6c6a6b484349a9ca7505025227c67::" providerId="AD" clId="Web-{D83928A6-AD45-6ED1-3DB0-ED8059A9C71D}" dt="2022-06-23T09:45:20.585" v="385" actId="20577"/>
        <pc:sldMkLst>
          <pc:docMk/>
          <pc:sldMk cId="4133717752" sldId="330"/>
        </pc:sldMkLst>
        <pc:spChg chg="mod">
          <ac:chgData name="Guest User" userId="S::urn:spo:anon#5c1cd7b39cb30a75ca1cea0fb2ba435992d6c6a6b484349a9ca7505025227c67::" providerId="AD" clId="Web-{D83928A6-AD45-6ED1-3DB0-ED8059A9C71D}" dt="2022-06-23T09:45:20.585" v="385" actId="20577"/>
          <ac:spMkLst>
            <pc:docMk/>
            <pc:sldMk cId="4133717752" sldId="330"/>
            <ac:spMk id="3" creationId="{A2B0DD5F-9202-0BC1-D58C-9648F521F7AF}"/>
          </ac:spMkLst>
        </pc:spChg>
      </pc:sldChg>
      <pc:sldChg chg="modSp add">
        <pc:chgData name="Guest User" userId="S::urn:spo:anon#5c1cd7b39cb30a75ca1cea0fb2ba435992d6c6a6b484349a9ca7505025227c67::" providerId="AD" clId="Web-{D83928A6-AD45-6ED1-3DB0-ED8059A9C71D}" dt="2022-06-23T09:49:13.700" v="416" actId="20577"/>
        <pc:sldMkLst>
          <pc:docMk/>
          <pc:sldMk cId="122637453" sldId="331"/>
        </pc:sldMkLst>
        <pc:spChg chg="mod">
          <ac:chgData name="Guest User" userId="S::urn:spo:anon#5c1cd7b39cb30a75ca1cea0fb2ba435992d6c6a6b484349a9ca7505025227c67::" providerId="AD" clId="Web-{D83928A6-AD45-6ED1-3DB0-ED8059A9C71D}" dt="2022-06-23T09:49:13.700" v="416" actId="20577"/>
          <ac:spMkLst>
            <pc:docMk/>
            <pc:sldMk cId="122637453" sldId="331"/>
            <ac:spMk id="3" creationId="{A2B0DD5F-9202-0BC1-D58C-9648F521F7AF}"/>
          </ac:spMkLst>
        </pc:spChg>
      </pc:sldChg>
    </pc:docChg>
  </pc:docChgLst>
  <pc:docChgLst>
    <pc:chgData name="Guest User" userId="S::urn:spo:anon#5c1cd7b39cb30a75ca1cea0fb2ba435992d6c6a6b484349a9ca7505025227c67::" providerId="AD" clId="Web-{06EDBD77-9E8E-57ED-C3C5-4936624EBC7A}"/>
    <pc:docChg chg="modSld">
      <pc:chgData name="Guest User" userId="S::urn:spo:anon#5c1cd7b39cb30a75ca1cea0fb2ba435992d6c6a6b484349a9ca7505025227c67::" providerId="AD" clId="Web-{06EDBD77-9E8E-57ED-C3C5-4936624EBC7A}" dt="2022-06-24T07:55:00.127" v="15" actId="20577"/>
      <pc:docMkLst>
        <pc:docMk/>
      </pc:docMkLst>
      <pc:sldChg chg="modSp">
        <pc:chgData name="Guest User" userId="S::urn:spo:anon#5c1cd7b39cb30a75ca1cea0fb2ba435992d6c6a6b484349a9ca7505025227c67::" providerId="AD" clId="Web-{06EDBD77-9E8E-57ED-C3C5-4936624EBC7A}" dt="2022-06-24T07:53:08.936" v="1" actId="20577"/>
        <pc:sldMkLst>
          <pc:docMk/>
          <pc:sldMk cId="4214366811" sldId="323"/>
        </pc:sldMkLst>
        <pc:spChg chg="mod">
          <ac:chgData name="Guest User" userId="S::urn:spo:anon#5c1cd7b39cb30a75ca1cea0fb2ba435992d6c6a6b484349a9ca7505025227c67::" providerId="AD" clId="Web-{06EDBD77-9E8E-57ED-C3C5-4936624EBC7A}" dt="2022-06-24T07:53:08.936" v="1" actId="20577"/>
          <ac:spMkLst>
            <pc:docMk/>
            <pc:sldMk cId="4214366811" sldId="323"/>
            <ac:spMk id="7" creationId="{1DCE247E-035E-EAC5-A815-D5B0662837E2}"/>
          </ac:spMkLst>
        </pc:spChg>
      </pc:sldChg>
      <pc:sldChg chg="modSp">
        <pc:chgData name="Guest User" userId="S::urn:spo:anon#5c1cd7b39cb30a75ca1cea0fb2ba435992d6c6a6b484349a9ca7505025227c67::" providerId="AD" clId="Web-{06EDBD77-9E8E-57ED-C3C5-4936624EBC7A}" dt="2022-06-24T07:54:33.360" v="10" actId="20577"/>
        <pc:sldMkLst>
          <pc:docMk/>
          <pc:sldMk cId="4133717752" sldId="330"/>
        </pc:sldMkLst>
        <pc:spChg chg="mod">
          <ac:chgData name="Guest User" userId="S::urn:spo:anon#5c1cd7b39cb30a75ca1cea0fb2ba435992d6c6a6b484349a9ca7505025227c67::" providerId="AD" clId="Web-{06EDBD77-9E8E-57ED-C3C5-4936624EBC7A}" dt="2022-06-24T07:54:33.360" v="10" actId="20577"/>
          <ac:spMkLst>
            <pc:docMk/>
            <pc:sldMk cId="4133717752" sldId="330"/>
            <ac:spMk id="3" creationId="{A2B0DD5F-9202-0BC1-D58C-9648F521F7AF}"/>
          </ac:spMkLst>
        </pc:spChg>
      </pc:sldChg>
      <pc:sldChg chg="modSp">
        <pc:chgData name="Guest User" userId="S::urn:spo:anon#5c1cd7b39cb30a75ca1cea0fb2ba435992d6c6a6b484349a9ca7505025227c67::" providerId="AD" clId="Web-{06EDBD77-9E8E-57ED-C3C5-4936624EBC7A}" dt="2022-06-24T07:55:00.127" v="15" actId="20577"/>
        <pc:sldMkLst>
          <pc:docMk/>
          <pc:sldMk cId="122637453" sldId="331"/>
        </pc:sldMkLst>
        <pc:spChg chg="mod">
          <ac:chgData name="Guest User" userId="S::urn:spo:anon#5c1cd7b39cb30a75ca1cea0fb2ba435992d6c6a6b484349a9ca7505025227c67::" providerId="AD" clId="Web-{06EDBD77-9E8E-57ED-C3C5-4936624EBC7A}" dt="2022-06-24T07:55:00.127" v="15" actId="20577"/>
          <ac:spMkLst>
            <pc:docMk/>
            <pc:sldMk cId="122637453" sldId="331"/>
            <ac:spMk id="3" creationId="{A2B0DD5F-9202-0BC1-D58C-9648F521F7AF}"/>
          </ac:spMkLst>
        </pc:spChg>
      </pc:sldChg>
    </pc:docChg>
  </pc:docChgLst>
  <pc:docChgLst>
    <pc:chgData name="Guest User" userId="S::urn:spo:anon#bc50d42d52467ca7951fac6f1004d49782a31bc32463f96beda722fe32e42c79::" providerId="AD" clId="Web-{B537BDFC-1404-92B1-A6F4-3CD333A45FF7}"/>
    <pc:docChg chg="addSld delSld modSld sldOrd">
      <pc:chgData name="Guest User" userId="S::urn:spo:anon#bc50d42d52467ca7951fac6f1004d49782a31bc32463f96beda722fe32e42c79::" providerId="AD" clId="Web-{B537BDFC-1404-92B1-A6F4-3CD333A45FF7}" dt="2022-06-14T15:12:18.541" v="2134" actId="20577"/>
      <pc:docMkLst>
        <pc:docMk/>
      </pc:docMkLst>
      <pc:sldChg chg="modSp">
        <pc:chgData name="Guest User" userId="S::urn:spo:anon#bc50d42d52467ca7951fac6f1004d49782a31bc32463f96beda722fe32e42c79::" providerId="AD" clId="Web-{B537BDFC-1404-92B1-A6F4-3CD333A45FF7}" dt="2022-06-14T15:10:40.568" v="2133" actId="20577"/>
        <pc:sldMkLst>
          <pc:docMk/>
          <pc:sldMk cId="3993973292" sldId="274"/>
        </pc:sldMkLst>
        <pc:spChg chg="mod">
          <ac:chgData name="Guest User" userId="S::urn:spo:anon#bc50d42d52467ca7951fac6f1004d49782a31bc32463f96beda722fe32e42c79::" providerId="AD" clId="Web-{B537BDFC-1404-92B1-A6F4-3CD333A45FF7}" dt="2022-06-14T15:10:40.568" v="2133" actId="20577"/>
          <ac:spMkLst>
            <pc:docMk/>
            <pc:sldMk cId="3993973292" sldId="274"/>
            <ac:spMk id="3" creationId="{00000000-0000-0000-0000-000000000000}"/>
          </ac:spMkLst>
        </pc:spChg>
      </pc:sldChg>
      <pc:sldChg chg="modSp">
        <pc:chgData name="Guest User" userId="S::urn:spo:anon#bc50d42d52467ca7951fac6f1004d49782a31bc32463f96beda722fe32e42c79::" providerId="AD" clId="Web-{B537BDFC-1404-92B1-A6F4-3CD333A45FF7}" dt="2022-06-14T14:00:43.765" v="1861" actId="20577"/>
        <pc:sldMkLst>
          <pc:docMk/>
          <pc:sldMk cId="2939916080" sldId="299"/>
        </pc:sldMkLst>
        <pc:spChg chg="mod">
          <ac:chgData name="Guest User" userId="S::urn:spo:anon#bc50d42d52467ca7951fac6f1004d49782a31bc32463f96beda722fe32e42c79::" providerId="AD" clId="Web-{B537BDFC-1404-92B1-A6F4-3CD333A45FF7}" dt="2022-06-14T14:00:43.765" v="1861" actId="20577"/>
          <ac:spMkLst>
            <pc:docMk/>
            <pc:sldMk cId="2939916080" sldId="299"/>
            <ac:spMk id="3" creationId="{00000000-0000-0000-0000-000000000000}"/>
          </ac:spMkLst>
        </pc:spChg>
      </pc:sldChg>
      <pc:sldChg chg="addSp modSp ord">
        <pc:chgData name="Guest User" userId="S::urn:spo:anon#bc50d42d52467ca7951fac6f1004d49782a31bc32463f96beda722fe32e42c79::" providerId="AD" clId="Web-{B537BDFC-1404-92B1-A6F4-3CD333A45FF7}" dt="2022-06-14T15:12:18.541" v="2134" actId="20577"/>
        <pc:sldMkLst>
          <pc:docMk/>
          <pc:sldMk cId="3911799715" sldId="300"/>
        </pc:sldMkLst>
        <pc:spChg chg="mod">
          <ac:chgData name="Guest User" userId="S::urn:spo:anon#bc50d42d52467ca7951fac6f1004d49782a31bc32463f96beda722fe32e42c79::" providerId="AD" clId="Web-{B537BDFC-1404-92B1-A6F4-3CD333A45FF7}" dt="2022-06-14T12:14:25.594" v="1627" actId="20577"/>
          <ac:spMkLst>
            <pc:docMk/>
            <pc:sldMk cId="3911799715" sldId="300"/>
            <ac:spMk id="2" creationId="{00000000-0000-0000-0000-000000000000}"/>
          </ac:spMkLst>
        </pc:spChg>
        <pc:spChg chg="mod">
          <ac:chgData name="Guest User" userId="S::urn:spo:anon#bc50d42d52467ca7951fac6f1004d49782a31bc32463f96beda722fe32e42c79::" providerId="AD" clId="Web-{B537BDFC-1404-92B1-A6F4-3CD333A45FF7}" dt="2022-06-14T13:28:32.409" v="1694" actId="20577"/>
          <ac:spMkLst>
            <pc:docMk/>
            <pc:sldMk cId="3911799715" sldId="300"/>
            <ac:spMk id="3" creationId="{00000000-0000-0000-0000-000000000000}"/>
          </ac:spMkLst>
        </pc:spChg>
        <pc:spChg chg="add mod">
          <ac:chgData name="Guest User" userId="S::urn:spo:anon#bc50d42d52467ca7951fac6f1004d49782a31bc32463f96beda722fe32e42c79::" providerId="AD" clId="Web-{B537BDFC-1404-92B1-A6F4-3CD333A45FF7}" dt="2022-06-14T15:12:18.541" v="2134" actId="20577"/>
          <ac:spMkLst>
            <pc:docMk/>
            <pc:sldMk cId="3911799715" sldId="300"/>
            <ac:spMk id="6" creationId="{89997465-06E0-F39A-EB6C-396A2FF6C682}"/>
          </ac:spMkLst>
        </pc:spChg>
      </pc:sldChg>
      <pc:sldChg chg="addSp modSp">
        <pc:chgData name="Guest User" userId="S::urn:spo:anon#bc50d42d52467ca7951fac6f1004d49782a31bc32463f96beda722fe32e42c79::" providerId="AD" clId="Web-{B537BDFC-1404-92B1-A6F4-3CD333A45FF7}" dt="2022-06-14T09:35:49.078" v="492" actId="14100"/>
        <pc:sldMkLst>
          <pc:docMk/>
          <pc:sldMk cId="3979226011" sldId="308"/>
        </pc:sldMkLst>
        <pc:spChg chg="mod">
          <ac:chgData name="Guest User" userId="S::urn:spo:anon#bc50d42d52467ca7951fac6f1004d49782a31bc32463f96beda722fe32e42c79::" providerId="AD" clId="Web-{B537BDFC-1404-92B1-A6F4-3CD333A45FF7}" dt="2022-06-14T09:34:08.635" v="464" actId="20577"/>
          <ac:spMkLst>
            <pc:docMk/>
            <pc:sldMk cId="3979226011" sldId="308"/>
            <ac:spMk id="2" creationId="{ECB39143-43DB-404B-999A-68A64BABF4DE}"/>
          </ac:spMkLst>
        </pc:spChg>
        <pc:spChg chg="mod">
          <ac:chgData name="Guest User" userId="S::urn:spo:anon#bc50d42d52467ca7951fac6f1004d49782a31bc32463f96beda722fe32e42c79::" providerId="AD" clId="Web-{B537BDFC-1404-92B1-A6F4-3CD333A45FF7}" dt="2022-06-14T09:15:54.199" v="312" actId="20577"/>
          <ac:spMkLst>
            <pc:docMk/>
            <pc:sldMk cId="3979226011" sldId="308"/>
            <ac:spMk id="4" creationId="{31D1D560-E2D2-4E0C-981E-4F1AB853B238}"/>
          </ac:spMkLst>
        </pc:spChg>
        <pc:spChg chg="add mod">
          <ac:chgData name="Guest User" userId="S::urn:spo:anon#bc50d42d52467ca7951fac6f1004d49782a31bc32463f96beda722fe32e42c79::" providerId="AD" clId="Web-{B537BDFC-1404-92B1-A6F4-3CD333A45FF7}" dt="2022-06-14T09:26:20.875" v="374" actId="1076"/>
          <ac:spMkLst>
            <pc:docMk/>
            <pc:sldMk cId="3979226011" sldId="308"/>
            <ac:spMk id="6" creationId="{860BF154-FA5C-49EC-653B-752A47A31AB3}"/>
          </ac:spMkLst>
        </pc:spChg>
        <pc:spChg chg="add mod">
          <ac:chgData name="Guest User" userId="S::urn:spo:anon#bc50d42d52467ca7951fac6f1004d49782a31bc32463f96beda722fe32e42c79::" providerId="AD" clId="Web-{B537BDFC-1404-92B1-A6F4-3CD333A45FF7}" dt="2022-06-14T09:28:57.618" v="396" actId="1076"/>
          <ac:spMkLst>
            <pc:docMk/>
            <pc:sldMk cId="3979226011" sldId="308"/>
            <ac:spMk id="11" creationId="{9679DE61-7EB9-9BC3-2C9F-6DCBA7F610F4}"/>
          </ac:spMkLst>
        </pc:spChg>
        <pc:spChg chg="add mod">
          <ac:chgData name="Guest User" userId="S::urn:spo:anon#bc50d42d52467ca7951fac6f1004d49782a31bc32463f96beda722fe32e42c79::" providerId="AD" clId="Web-{B537BDFC-1404-92B1-A6F4-3CD333A45FF7}" dt="2022-06-14T09:34:12.620" v="465" actId="1076"/>
          <ac:spMkLst>
            <pc:docMk/>
            <pc:sldMk cId="3979226011" sldId="308"/>
            <ac:spMk id="14" creationId="{0DE65976-AF52-347F-CBFF-BD557E6DF1E9}"/>
          </ac:spMkLst>
        </pc:spChg>
        <pc:spChg chg="add mod">
          <ac:chgData name="Guest User" userId="S::urn:spo:anon#bc50d42d52467ca7951fac6f1004d49782a31bc32463f96beda722fe32e42c79::" providerId="AD" clId="Web-{B537BDFC-1404-92B1-A6F4-3CD333A45FF7}" dt="2022-06-14T09:34:37.528" v="470" actId="1076"/>
          <ac:spMkLst>
            <pc:docMk/>
            <pc:sldMk cId="3979226011" sldId="308"/>
            <ac:spMk id="15" creationId="{DBE4843A-EB6F-C3C6-A4BD-DE8580818E8B}"/>
          </ac:spMkLst>
        </pc:spChg>
        <pc:spChg chg="add">
          <ac:chgData name="Guest User" userId="S::urn:spo:anon#bc50d42d52467ca7951fac6f1004d49782a31bc32463f96beda722fe32e42c79::" providerId="AD" clId="Web-{B537BDFC-1404-92B1-A6F4-3CD333A45FF7}" dt="2022-06-14T09:32:19.192" v="426"/>
          <ac:spMkLst>
            <pc:docMk/>
            <pc:sldMk cId="3979226011" sldId="308"/>
            <ac:spMk id="17" creationId="{1D33B3F8-1D50-5AF8-FCFE-1092E8846A40}"/>
          </ac:spMkLst>
        </pc:spChg>
        <pc:spChg chg="add mod">
          <ac:chgData name="Guest User" userId="S::urn:spo:anon#bc50d42d52467ca7951fac6f1004d49782a31bc32463f96beda722fe32e42c79::" providerId="AD" clId="Web-{B537BDFC-1404-92B1-A6F4-3CD333A45FF7}" dt="2022-06-14T09:32:56.350" v="433" actId="20577"/>
          <ac:spMkLst>
            <pc:docMk/>
            <pc:sldMk cId="3979226011" sldId="308"/>
            <ac:spMk id="18" creationId="{2937C6AC-7305-1F19-E4B4-9FA42ECB00FA}"/>
          </ac:spMkLst>
        </pc:spChg>
        <pc:spChg chg="add mod">
          <ac:chgData name="Guest User" userId="S::urn:spo:anon#bc50d42d52467ca7951fac6f1004d49782a31bc32463f96beda722fe32e42c79::" providerId="AD" clId="Web-{B537BDFC-1404-92B1-A6F4-3CD333A45FF7}" dt="2022-06-14T09:34:45.325" v="471" actId="1076"/>
          <ac:spMkLst>
            <pc:docMk/>
            <pc:sldMk cId="3979226011" sldId="308"/>
            <ac:spMk id="19" creationId="{89E38352-8523-290C-B3F6-6CAC14ED2C88}"/>
          </ac:spMkLst>
        </pc:spChg>
        <pc:spChg chg="add mod">
          <ac:chgData name="Guest User" userId="S::urn:spo:anon#bc50d42d52467ca7951fac6f1004d49782a31bc32463f96beda722fe32e42c79::" providerId="AD" clId="Web-{B537BDFC-1404-92B1-A6F4-3CD333A45FF7}" dt="2022-06-14T09:35:49.078" v="492" actId="14100"/>
          <ac:spMkLst>
            <pc:docMk/>
            <pc:sldMk cId="3979226011" sldId="308"/>
            <ac:spMk id="20" creationId="{8BD654A0-C127-A3EB-EF57-6C37C846BC7E}"/>
          </ac:spMkLst>
        </pc:spChg>
        <pc:picChg chg="add mod modCrop">
          <ac:chgData name="Guest User" userId="S::urn:spo:anon#bc50d42d52467ca7951fac6f1004d49782a31bc32463f96beda722fe32e42c79::" providerId="AD" clId="Web-{B537BDFC-1404-92B1-A6F4-3CD333A45FF7}" dt="2022-06-14T09:32:11.066" v="425"/>
          <ac:picMkLst>
            <pc:docMk/>
            <pc:sldMk cId="3979226011" sldId="308"/>
            <ac:picMk id="3" creationId="{9235BFF7-1BAE-DB14-54B6-B63C1318C34A}"/>
          </ac:picMkLst>
        </pc:picChg>
        <pc:picChg chg="mod">
          <ac:chgData name="Guest User" userId="S::urn:spo:anon#bc50d42d52467ca7951fac6f1004d49782a31bc32463f96beda722fe32e42c79::" providerId="AD" clId="Web-{B537BDFC-1404-92B1-A6F4-3CD333A45FF7}" dt="2022-06-14T09:35:12.170" v="475" actId="1076"/>
          <ac:picMkLst>
            <pc:docMk/>
            <pc:sldMk cId="3979226011" sldId="308"/>
            <ac:picMk id="5" creationId="{B02B7819-74A0-4024-810B-9EC596607B35}"/>
          </ac:picMkLst>
        </pc:picChg>
        <pc:picChg chg="mod">
          <ac:chgData name="Guest User" userId="S::urn:spo:anon#bc50d42d52467ca7951fac6f1004d49782a31bc32463f96beda722fe32e42c79::" providerId="AD" clId="Web-{B537BDFC-1404-92B1-A6F4-3CD333A45FF7}" dt="2022-06-14T09:35:14.811" v="476" actId="14100"/>
          <ac:picMkLst>
            <pc:docMk/>
            <pc:sldMk cId="3979226011" sldId="308"/>
            <ac:picMk id="8" creationId="{EE5682C7-DF54-4C8C-B23C-5229F58F4F18}"/>
          </ac:picMkLst>
        </pc:picChg>
        <pc:picChg chg="add mod">
          <ac:chgData name="Guest User" userId="S::urn:spo:anon#bc50d42d52467ca7951fac6f1004d49782a31bc32463f96beda722fe32e42c79::" providerId="AD" clId="Web-{B537BDFC-1404-92B1-A6F4-3CD333A45FF7}" dt="2022-06-14T09:30:40.624" v="400" actId="1076"/>
          <ac:picMkLst>
            <pc:docMk/>
            <pc:sldMk cId="3979226011" sldId="308"/>
            <ac:picMk id="9" creationId="{CF70FDB0-5D69-9933-6AED-23A1F0771CA9}"/>
          </ac:picMkLst>
        </pc:picChg>
        <pc:picChg chg="mod">
          <ac:chgData name="Guest User" userId="S::urn:spo:anon#bc50d42d52467ca7951fac6f1004d49782a31bc32463f96beda722fe32e42c79::" providerId="AD" clId="Web-{B537BDFC-1404-92B1-A6F4-3CD333A45FF7}" dt="2022-06-14T09:35:18.311" v="477" actId="14100"/>
          <ac:picMkLst>
            <pc:docMk/>
            <pc:sldMk cId="3979226011" sldId="308"/>
            <ac:picMk id="10" creationId="{95D63D4B-A4BA-4039-838E-EA0BC8DC6016}"/>
          </ac:picMkLst>
        </pc:picChg>
        <pc:picChg chg="mod">
          <ac:chgData name="Guest User" userId="S::urn:spo:anon#bc50d42d52467ca7951fac6f1004d49782a31bc32463f96beda722fe32e42c79::" providerId="AD" clId="Web-{B537BDFC-1404-92B1-A6F4-3CD333A45FF7}" dt="2022-06-14T09:35:21.014" v="478" actId="14100"/>
          <ac:picMkLst>
            <pc:docMk/>
            <pc:sldMk cId="3979226011" sldId="308"/>
            <ac:picMk id="12" creationId="{B8A8EC41-3063-4C66-9880-91023581A2A9}"/>
          </ac:picMkLst>
        </pc:picChg>
        <pc:picChg chg="add mod">
          <ac:chgData name="Guest User" userId="S::urn:spo:anon#bc50d42d52467ca7951fac6f1004d49782a31bc32463f96beda722fe32e42c79::" providerId="AD" clId="Web-{B537BDFC-1404-92B1-A6F4-3CD333A45FF7}" dt="2022-06-14T09:30:39.139" v="399" actId="1076"/>
          <ac:picMkLst>
            <pc:docMk/>
            <pc:sldMk cId="3979226011" sldId="308"/>
            <ac:picMk id="13" creationId="{8DBC96C4-46DA-6082-EDDA-607E57A0CD61}"/>
          </ac:picMkLst>
        </pc:picChg>
        <pc:picChg chg="mod">
          <ac:chgData name="Guest User" userId="S::urn:spo:anon#bc50d42d52467ca7951fac6f1004d49782a31bc32463f96beda722fe32e42c79::" providerId="AD" clId="Web-{B537BDFC-1404-92B1-A6F4-3CD333A45FF7}" dt="2022-06-14T09:35:25.624" v="480" actId="1076"/>
          <ac:picMkLst>
            <pc:docMk/>
            <pc:sldMk cId="3979226011" sldId="308"/>
            <ac:picMk id="16" creationId="{0AB9EEC3-7560-4116-BB92-9E7AD484D710}"/>
          </ac:picMkLst>
        </pc:picChg>
      </pc:sldChg>
      <pc:sldChg chg="delSp modSp">
        <pc:chgData name="Guest User" userId="S::urn:spo:anon#bc50d42d52467ca7951fac6f1004d49782a31bc32463f96beda722fe32e42c79::" providerId="AD" clId="Web-{B537BDFC-1404-92B1-A6F4-3CD333A45FF7}" dt="2022-06-14T10:50:18.578" v="881" actId="20577"/>
        <pc:sldMkLst>
          <pc:docMk/>
          <pc:sldMk cId="2548920636" sldId="309"/>
        </pc:sldMkLst>
        <pc:spChg chg="mod">
          <ac:chgData name="Guest User" userId="S::urn:spo:anon#bc50d42d52467ca7951fac6f1004d49782a31bc32463f96beda722fe32e42c79::" providerId="AD" clId="Web-{B537BDFC-1404-92B1-A6F4-3CD333A45FF7}" dt="2022-06-14T10:50:18.578" v="881" actId="20577"/>
          <ac:spMkLst>
            <pc:docMk/>
            <pc:sldMk cId="2548920636" sldId="309"/>
            <ac:spMk id="4" creationId="{31D1D560-E2D2-4E0C-981E-4F1AB853B238}"/>
          </ac:spMkLst>
        </pc:spChg>
        <pc:spChg chg="del mod">
          <ac:chgData name="Guest User" userId="S::urn:spo:anon#bc50d42d52467ca7951fac6f1004d49782a31bc32463f96beda722fe32e42c79::" providerId="AD" clId="Web-{B537BDFC-1404-92B1-A6F4-3CD333A45FF7}" dt="2022-06-14T09:20:47.278" v="341"/>
          <ac:spMkLst>
            <pc:docMk/>
            <pc:sldMk cId="2548920636" sldId="309"/>
            <ac:spMk id="5" creationId="{CFCC75FB-C6BD-439D-829E-E7D2E26A636E}"/>
          </ac:spMkLst>
        </pc:spChg>
      </pc:sldChg>
      <pc:sldChg chg="modSp">
        <pc:chgData name="Guest User" userId="S::urn:spo:anon#bc50d42d52467ca7951fac6f1004d49782a31bc32463f96beda722fe32e42c79::" providerId="AD" clId="Web-{B537BDFC-1404-92B1-A6F4-3CD333A45FF7}" dt="2022-06-14T08:21:12.185" v="1" actId="1076"/>
        <pc:sldMkLst>
          <pc:docMk/>
          <pc:sldMk cId="874295255" sldId="310"/>
        </pc:sldMkLst>
        <pc:spChg chg="mod">
          <ac:chgData name="Guest User" userId="S::urn:spo:anon#bc50d42d52467ca7951fac6f1004d49782a31bc32463f96beda722fe32e42c79::" providerId="AD" clId="Web-{B537BDFC-1404-92B1-A6F4-3CD333A45FF7}" dt="2022-06-14T08:21:12.185" v="1" actId="1076"/>
          <ac:spMkLst>
            <pc:docMk/>
            <pc:sldMk cId="874295255" sldId="310"/>
            <ac:spMk id="2" creationId="{ECB39143-43DB-404B-999A-68A64BABF4DE}"/>
          </ac:spMkLst>
        </pc:spChg>
      </pc:sldChg>
      <pc:sldChg chg="modSp">
        <pc:chgData name="Guest User" userId="S::urn:spo:anon#bc50d42d52467ca7951fac6f1004d49782a31bc32463f96beda722fe32e42c79::" providerId="AD" clId="Web-{B537BDFC-1404-92B1-A6F4-3CD333A45FF7}" dt="2022-06-14T10:57:34.774" v="961" actId="1076"/>
        <pc:sldMkLst>
          <pc:docMk/>
          <pc:sldMk cId="885379712" sldId="311"/>
        </pc:sldMkLst>
        <pc:picChg chg="mod">
          <ac:chgData name="Guest User" userId="S::urn:spo:anon#bc50d42d52467ca7951fac6f1004d49782a31bc32463f96beda722fe32e42c79::" providerId="AD" clId="Web-{B537BDFC-1404-92B1-A6F4-3CD333A45FF7}" dt="2022-06-14T10:57:34.774" v="961" actId="1076"/>
          <ac:picMkLst>
            <pc:docMk/>
            <pc:sldMk cId="885379712" sldId="311"/>
            <ac:picMk id="5" creationId="{94F391B9-A4CE-4F76-BB5E-A41F0B55EDD3}"/>
          </ac:picMkLst>
        </pc:picChg>
      </pc:sldChg>
      <pc:sldChg chg="modSp">
        <pc:chgData name="Guest User" userId="S::urn:spo:anon#bc50d42d52467ca7951fac6f1004d49782a31bc32463f96beda722fe32e42c79::" providerId="AD" clId="Web-{B537BDFC-1404-92B1-A6F4-3CD333A45FF7}" dt="2022-06-14T11:03:22.465" v="1016" actId="1076"/>
        <pc:sldMkLst>
          <pc:docMk/>
          <pc:sldMk cId="2180002326" sldId="314"/>
        </pc:sldMkLst>
        <pc:picChg chg="mod">
          <ac:chgData name="Guest User" userId="S::urn:spo:anon#bc50d42d52467ca7951fac6f1004d49782a31bc32463f96beda722fe32e42c79::" providerId="AD" clId="Web-{B537BDFC-1404-92B1-A6F4-3CD333A45FF7}" dt="2022-06-14T11:03:22.465" v="1016" actId="1076"/>
          <ac:picMkLst>
            <pc:docMk/>
            <pc:sldMk cId="2180002326" sldId="314"/>
            <ac:picMk id="8" creationId="{486B9AFC-6C88-4815-9F6F-39AD925AB562}"/>
          </ac:picMkLst>
        </pc:picChg>
      </pc:sldChg>
      <pc:sldChg chg="modSp">
        <pc:chgData name="Guest User" userId="S::urn:spo:anon#bc50d42d52467ca7951fac6f1004d49782a31bc32463f96beda722fe32e42c79::" providerId="AD" clId="Web-{B537BDFC-1404-92B1-A6F4-3CD333A45FF7}" dt="2022-06-14T12:10:53.707" v="1603" actId="1076"/>
        <pc:sldMkLst>
          <pc:docMk/>
          <pc:sldMk cId="3534409652" sldId="316"/>
        </pc:sldMkLst>
        <pc:picChg chg="mod">
          <ac:chgData name="Guest User" userId="S::urn:spo:anon#bc50d42d52467ca7951fac6f1004d49782a31bc32463f96beda722fe32e42c79::" providerId="AD" clId="Web-{B537BDFC-1404-92B1-A6F4-3CD333A45FF7}" dt="2022-06-14T12:10:53.707" v="1603" actId="1076"/>
          <ac:picMkLst>
            <pc:docMk/>
            <pc:sldMk cId="3534409652" sldId="316"/>
            <ac:picMk id="6" creationId="{66C23761-4130-4205-96C0-F385AAE22F09}"/>
          </ac:picMkLst>
        </pc:picChg>
      </pc:sldChg>
      <pc:sldChg chg="modSp">
        <pc:chgData name="Guest User" userId="S::urn:spo:anon#bc50d42d52467ca7951fac6f1004d49782a31bc32463f96beda722fe32e42c79::" providerId="AD" clId="Web-{B537BDFC-1404-92B1-A6F4-3CD333A45FF7}" dt="2022-06-14T12:11:53.163" v="1604" actId="14100"/>
        <pc:sldMkLst>
          <pc:docMk/>
          <pc:sldMk cId="3980311065" sldId="318"/>
        </pc:sldMkLst>
        <pc:spChg chg="mod">
          <ac:chgData name="Guest User" userId="S::urn:spo:anon#bc50d42d52467ca7951fac6f1004d49782a31bc32463f96beda722fe32e42c79::" providerId="AD" clId="Web-{B537BDFC-1404-92B1-A6F4-3CD333A45FF7}" dt="2022-06-14T12:11:53.163" v="1604" actId="14100"/>
          <ac:spMkLst>
            <pc:docMk/>
            <pc:sldMk cId="3980311065" sldId="318"/>
            <ac:spMk id="3" creationId="{00000000-0000-0000-0000-000000000000}"/>
          </ac:spMkLst>
        </pc:spChg>
      </pc:sldChg>
      <pc:sldChg chg="addSp modSp new ord">
        <pc:chgData name="Guest User" userId="S::urn:spo:anon#bc50d42d52467ca7951fac6f1004d49782a31bc32463f96beda722fe32e42c79::" providerId="AD" clId="Web-{B537BDFC-1404-92B1-A6F4-3CD333A45FF7}" dt="2022-06-14T09:54:51.455" v="568" actId="20577"/>
        <pc:sldMkLst>
          <pc:docMk/>
          <pc:sldMk cId="3138741536" sldId="319"/>
        </pc:sldMkLst>
        <pc:spChg chg="mod">
          <ac:chgData name="Guest User" userId="S::urn:spo:anon#bc50d42d52467ca7951fac6f1004d49782a31bc32463f96beda722fe32e42c79::" providerId="AD" clId="Web-{B537BDFC-1404-92B1-A6F4-3CD333A45FF7}" dt="2022-06-14T08:43:43.027" v="38" actId="20577"/>
          <ac:spMkLst>
            <pc:docMk/>
            <pc:sldMk cId="3138741536" sldId="319"/>
            <ac:spMk id="2" creationId="{CFA8B7E3-9785-34FE-6C71-9447DDE99D74}"/>
          </ac:spMkLst>
        </pc:spChg>
        <pc:spChg chg="mod">
          <ac:chgData name="Guest User" userId="S::urn:spo:anon#bc50d42d52467ca7951fac6f1004d49782a31bc32463f96beda722fe32e42c79::" providerId="AD" clId="Web-{B537BDFC-1404-92B1-A6F4-3CD333A45FF7}" dt="2022-06-14T09:54:51.455" v="568" actId="20577"/>
          <ac:spMkLst>
            <pc:docMk/>
            <pc:sldMk cId="3138741536" sldId="319"/>
            <ac:spMk id="3" creationId="{C57C4662-6240-2AC4-9203-9B7813794CE9}"/>
          </ac:spMkLst>
        </pc:spChg>
        <pc:spChg chg="add mod">
          <ac:chgData name="Guest User" userId="S::urn:spo:anon#bc50d42d52467ca7951fac6f1004d49782a31bc32463f96beda722fe32e42c79::" providerId="AD" clId="Web-{B537BDFC-1404-92B1-A6F4-3CD333A45FF7}" dt="2022-06-14T09:06:14.823" v="226" actId="1076"/>
          <ac:spMkLst>
            <pc:docMk/>
            <pc:sldMk cId="3138741536" sldId="319"/>
            <ac:spMk id="5" creationId="{DF098AAA-90FF-89F2-A544-AB45ABBA7F0A}"/>
          </ac:spMkLst>
        </pc:spChg>
        <pc:picChg chg="add mod">
          <ac:chgData name="Guest User" userId="S::urn:spo:anon#bc50d42d52467ca7951fac6f1004d49782a31bc32463f96beda722fe32e42c79::" providerId="AD" clId="Web-{B537BDFC-1404-92B1-A6F4-3CD333A45FF7}" dt="2022-06-14T08:56:52.556" v="119" actId="1076"/>
          <ac:picMkLst>
            <pc:docMk/>
            <pc:sldMk cId="3138741536" sldId="319"/>
            <ac:picMk id="4" creationId="{3C93142E-F9A0-B9E3-C894-5F52D34F0982}"/>
          </ac:picMkLst>
        </pc:picChg>
      </pc:sldChg>
      <pc:sldChg chg="modSp new ord">
        <pc:chgData name="Guest User" userId="S::urn:spo:anon#bc50d42d52467ca7951fac6f1004d49782a31bc32463f96beda722fe32e42c79::" providerId="AD" clId="Web-{B537BDFC-1404-92B1-A6F4-3CD333A45FF7}" dt="2022-06-14T15:04:18.409" v="2123" actId="20577"/>
        <pc:sldMkLst>
          <pc:docMk/>
          <pc:sldMk cId="2831772784" sldId="320"/>
        </pc:sldMkLst>
        <pc:spChg chg="mod">
          <ac:chgData name="Guest User" userId="S::urn:spo:anon#bc50d42d52467ca7951fac6f1004d49782a31bc32463f96beda722fe32e42c79::" providerId="AD" clId="Web-{B537BDFC-1404-92B1-A6F4-3CD333A45FF7}" dt="2022-06-14T15:04:18.409" v="2123" actId="20577"/>
          <ac:spMkLst>
            <pc:docMk/>
            <pc:sldMk cId="2831772784" sldId="320"/>
            <ac:spMk id="2" creationId="{9B56DC22-08AB-0D91-7AB6-8D24F66397BF}"/>
          </ac:spMkLst>
        </pc:spChg>
        <pc:spChg chg="mod">
          <ac:chgData name="Guest User" userId="S::urn:spo:anon#bc50d42d52467ca7951fac6f1004d49782a31bc32463f96beda722fe32e42c79::" providerId="AD" clId="Web-{B537BDFC-1404-92B1-A6F4-3CD333A45FF7}" dt="2022-06-14T09:15:40.964" v="310" actId="20577"/>
          <ac:spMkLst>
            <pc:docMk/>
            <pc:sldMk cId="2831772784" sldId="320"/>
            <ac:spMk id="3" creationId="{B08F7FAB-511F-7730-95EA-CDCD60827684}"/>
          </ac:spMkLst>
        </pc:spChg>
      </pc:sldChg>
      <pc:sldChg chg="addSp delSp modSp new ord">
        <pc:chgData name="Guest User" userId="S::urn:spo:anon#bc50d42d52467ca7951fac6f1004d49782a31bc32463f96beda722fe32e42c79::" providerId="AD" clId="Web-{B537BDFC-1404-92B1-A6F4-3CD333A45FF7}" dt="2022-06-14T11:03:09.949" v="1015" actId="20577"/>
        <pc:sldMkLst>
          <pc:docMk/>
          <pc:sldMk cId="2701998813" sldId="321"/>
        </pc:sldMkLst>
        <pc:spChg chg="mod">
          <ac:chgData name="Guest User" userId="S::urn:spo:anon#bc50d42d52467ca7951fac6f1004d49782a31bc32463f96beda722fe32e42c79::" providerId="AD" clId="Web-{B537BDFC-1404-92B1-A6F4-3CD333A45FF7}" dt="2022-06-14T10:37:57.927" v="724" actId="20577"/>
          <ac:spMkLst>
            <pc:docMk/>
            <pc:sldMk cId="2701998813" sldId="321"/>
            <ac:spMk id="2" creationId="{337F2718-71A2-739A-6D58-0AB0D8622898}"/>
          </ac:spMkLst>
        </pc:spChg>
        <pc:spChg chg="mod">
          <ac:chgData name="Guest User" userId="S::urn:spo:anon#bc50d42d52467ca7951fac6f1004d49782a31bc32463f96beda722fe32e42c79::" providerId="AD" clId="Web-{B537BDFC-1404-92B1-A6F4-3CD333A45FF7}" dt="2022-06-14T11:03:09.949" v="1015" actId="20577"/>
          <ac:spMkLst>
            <pc:docMk/>
            <pc:sldMk cId="2701998813" sldId="321"/>
            <ac:spMk id="3" creationId="{93C864BF-E369-AFFC-03CB-AC27A273354C}"/>
          </ac:spMkLst>
        </pc:spChg>
        <pc:spChg chg="add mod">
          <ac:chgData name="Guest User" userId="S::urn:spo:anon#bc50d42d52467ca7951fac6f1004d49782a31bc32463f96beda722fe32e42c79::" providerId="AD" clId="Web-{B537BDFC-1404-92B1-A6F4-3CD333A45FF7}" dt="2022-06-14T10:48:38.166" v="874" actId="20577"/>
          <ac:spMkLst>
            <pc:docMk/>
            <pc:sldMk cId="2701998813" sldId="321"/>
            <ac:spMk id="13" creationId="{3BF2C3BF-7C59-2AF9-1CCD-3E593CE8BE50}"/>
          </ac:spMkLst>
        </pc:spChg>
        <pc:picChg chg="add del mod">
          <ac:chgData name="Guest User" userId="S::urn:spo:anon#bc50d42d52467ca7951fac6f1004d49782a31bc32463f96beda722fe32e42c79::" providerId="AD" clId="Web-{B537BDFC-1404-92B1-A6F4-3CD333A45FF7}" dt="2022-06-14T10:25:23.979" v="715"/>
          <ac:picMkLst>
            <pc:docMk/>
            <pc:sldMk cId="2701998813" sldId="321"/>
            <ac:picMk id="4" creationId="{61012EC1-4D7E-AD33-FDF0-FE2181257D1D}"/>
          </ac:picMkLst>
        </pc:picChg>
        <pc:picChg chg="add del mod">
          <ac:chgData name="Guest User" userId="S::urn:spo:anon#bc50d42d52467ca7951fac6f1004d49782a31bc32463f96beda722fe32e42c79::" providerId="AD" clId="Web-{B537BDFC-1404-92B1-A6F4-3CD333A45FF7}" dt="2022-06-14T10:25:21.776" v="713"/>
          <ac:picMkLst>
            <pc:docMk/>
            <pc:sldMk cId="2701998813" sldId="321"/>
            <ac:picMk id="5" creationId="{0F980535-519E-7EDD-F10E-2A41D419E441}"/>
          </ac:picMkLst>
        </pc:picChg>
        <pc:picChg chg="add del mod">
          <ac:chgData name="Guest User" userId="S::urn:spo:anon#bc50d42d52467ca7951fac6f1004d49782a31bc32463f96beda722fe32e42c79::" providerId="AD" clId="Web-{B537BDFC-1404-92B1-A6F4-3CD333A45FF7}" dt="2022-06-14T10:25:19.057" v="711"/>
          <ac:picMkLst>
            <pc:docMk/>
            <pc:sldMk cId="2701998813" sldId="321"/>
            <ac:picMk id="6" creationId="{43D33E2B-AD8C-B29F-C27F-A862EC678A04}"/>
          </ac:picMkLst>
        </pc:picChg>
        <pc:picChg chg="add del mod">
          <ac:chgData name="Guest User" userId="S::urn:spo:anon#bc50d42d52467ca7951fac6f1004d49782a31bc32463f96beda722fe32e42c79::" providerId="AD" clId="Web-{B537BDFC-1404-92B1-A6F4-3CD333A45FF7}" dt="2022-06-14T10:25:16.416" v="709"/>
          <ac:picMkLst>
            <pc:docMk/>
            <pc:sldMk cId="2701998813" sldId="321"/>
            <ac:picMk id="7" creationId="{7727B204-A665-EA89-6285-C0D568A6530D}"/>
          </ac:picMkLst>
        </pc:picChg>
        <pc:picChg chg="add del mod">
          <ac:chgData name="Guest User" userId="S::urn:spo:anon#bc50d42d52467ca7951fac6f1004d49782a31bc32463f96beda722fe32e42c79::" providerId="AD" clId="Web-{B537BDFC-1404-92B1-A6F4-3CD333A45FF7}" dt="2022-06-14T10:25:15.072" v="708"/>
          <ac:picMkLst>
            <pc:docMk/>
            <pc:sldMk cId="2701998813" sldId="321"/>
            <ac:picMk id="8" creationId="{1E6CEEC1-02BE-790A-6FB4-63B9FF98A177}"/>
          </ac:picMkLst>
        </pc:picChg>
        <pc:picChg chg="add del mod">
          <ac:chgData name="Guest User" userId="S::urn:spo:anon#bc50d42d52467ca7951fac6f1004d49782a31bc32463f96beda722fe32e42c79::" providerId="AD" clId="Web-{B537BDFC-1404-92B1-A6F4-3CD333A45FF7}" dt="2022-06-14T10:25:11.744" v="706"/>
          <ac:picMkLst>
            <pc:docMk/>
            <pc:sldMk cId="2701998813" sldId="321"/>
            <ac:picMk id="9" creationId="{47AA7875-62F6-8A4F-B526-AE3F4AC80BC4}"/>
          </ac:picMkLst>
        </pc:picChg>
        <pc:picChg chg="add del mod">
          <ac:chgData name="Guest User" userId="S::urn:spo:anon#bc50d42d52467ca7951fac6f1004d49782a31bc32463f96beda722fe32e42c79::" providerId="AD" clId="Web-{B537BDFC-1404-92B1-A6F4-3CD333A45FF7}" dt="2022-06-14T10:25:09.494" v="705"/>
          <ac:picMkLst>
            <pc:docMk/>
            <pc:sldMk cId="2701998813" sldId="321"/>
            <ac:picMk id="10" creationId="{850B0818-E917-965A-D342-B4E9B437642A}"/>
          </ac:picMkLst>
        </pc:picChg>
        <pc:picChg chg="add mod">
          <ac:chgData name="Guest User" userId="S::urn:spo:anon#bc50d42d52467ca7951fac6f1004d49782a31bc32463f96beda722fe32e42c79::" providerId="AD" clId="Web-{B537BDFC-1404-92B1-A6F4-3CD333A45FF7}" dt="2022-06-14T10:26:09.700" v="719" actId="1076"/>
          <ac:picMkLst>
            <pc:docMk/>
            <pc:sldMk cId="2701998813" sldId="321"/>
            <ac:picMk id="11" creationId="{5CC7222E-C94C-530E-FEE5-9CA9B38E3754}"/>
          </ac:picMkLst>
        </pc:picChg>
        <pc:picChg chg="add mod">
          <ac:chgData name="Guest User" userId="S::urn:spo:anon#bc50d42d52467ca7951fac6f1004d49782a31bc32463f96beda722fe32e42c79::" providerId="AD" clId="Web-{B537BDFC-1404-92B1-A6F4-3CD333A45FF7}" dt="2022-06-14T10:26:12.982" v="720" actId="1076"/>
          <ac:picMkLst>
            <pc:docMk/>
            <pc:sldMk cId="2701998813" sldId="321"/>
            <ac:picMk id="12" creationId="{0857828C-00AC-06C7-729C-F529ACFF9462}"/>
          </ac:picMkLst>
        </pc:picChg>
      </pc:sldChg>
      <pc:sldChg chg="addSp delSp modSp new addAnim modAnim">
        <pc:chgData name="Guest User" userId="S::urn:spo:anon#bc50d42d52467ca7951fac6f1004d49782a31bc32463f96beda722fe32e42c79::" providerId="AD" clId="Web-{B537BDFC-1404-92B1-A6F4-3CD333A45FF7}" dt="2022-06-14T15:07:36.559" v="2125"/>
        <pc:sldMkLst>
          <pc:docMk/>
          <pc:sldMk cId="857187970" sldId="322"/>
        </pc:sldMkLst>
        <pc:spChg chg="mod">
          <ac:chgData name="Guest User" userId="S::urn:spo:anon#bc50d42d52467ca7951fac6f1004d49782a31bc32463f96beda722fe32e42c79::" providerId="AD" clId="Web-{B537BDFC-1404-92B1-A6F4-3CD333A45FF7}" dt="2022-06-14T11:05:26.784" v="1022" actId="20577"/>
          <ac:spMkLst>
            <pc:docMk/>
            <pc:sldMk cId="857187970" sldId="322"/>
            <ac:spMk id="2" creationId="{36F9164C-2431-6085-0CD9-496288896A3B}"/>
          </ac:spMkLst>
        </pc:spChg>
        <pc:spChg chg="mod">
          <ac:chgData name="Guest User" userId="S::urn:spo:anon#bc50d42d52467ca7951fac6f1004d49782a31bc32463f96beda722fe32e42c79::" providerId="AD" clId="Web-{B537BDFC-1404-92B1-A6F4-3CD333A45FF7}" dt="2022-06-14T11:35:09.525" v="1215" actId="20577"/>
          <ac:spMkLst>
            <pc:docMk/>
            <pc:sldMk cId="857187970" sldId="322"/>
            <ac:spMk id="3" creationId="{3CE9258F-D6C1-7B98-D732-279F730AC588}"/>
          </ac:spMkLst>
        </pc:spChg>
        <pc:spChg chg="add mod">
          <ac:chgData name="Guest User" userId="S::urn:spo:anon#bc50d42d52467ca7951fac6f1004d49782a31bc32463f96beda722fe32e42c79::" providerId="AD" clId="Web-{B537BDFC-1404-92B1-A6F4-3CD333A45FF7}" dt="2022-06-14T11:22:49.046" v="1154" actId="1076"/>
          <ac:spMkLst>
            <pc:docMk/>
            <pc:sldMk cId="857187970" sldId="322"/>
            <ac:spMk id="5" creationId="{03888AE7-9A6C-4279-6352-A3FC10552652}"/>
          </ac:spMkLst>
        </pc:spChg>
        <pc:spChg chg="add mod">
          <ac:chgData name="Guest User" userId="S::urn:spo:anon#bc50d42d52467ca7951fac6f1004d49782a31bc32463f96beda722fe32e42c79::" providerId="AD" clId="Web-{B537BDFC-1404-92B1-A6F4-3CD333A45FF7}" dt="2022-06-14T11:24:05.066" v="1168" actId="20577"/>
          <ac:spMkLst>
            <pc:docMk/>
            <pc:sldMk cId="857187970" sldId="322"/>
            <ac:spMk id="7" creationId="{8E4CD3E6-9AAA-A703-C6B7-C153ABA39F77}"/>
          </ac:spMkLst>
        </pc:spChg>
        <pc:spChg chg="add mod">
          <ac:chgData name="Guest User" userId="S::urn:spo:anon#bc50d42d52467ca7951fac6f1004d49782a31bc32463f96beda722fe32e42c79::" providerId="AD" clId="Web-{B537BDFC-1404-92B1-A6F4-3CD333A45FF7}" dt="2022-06-14T11:26:35.230" v="1190" actId="1076"/>
          <ac:spMkLst>
            <pc:docMk/>
            <pc:sldMk cId="857187970" sldId="322"/>
            <ac:spMk id="9" creationId="{B78436A9-9CF6-DDE7-CC7A-9116953FB31B}"/>
          </ac:spMkLst>
        </pc:spChg>
        <pc:spChg chg="add mod">
          <ac:chgData name="Guest User" userId="S::urn:spo:anon#bc50d42d52467ca7951fac6f1004d49782a31bc32463f96beda722fe32e42c79::" providerId="AD" clId="Web-{B537BDFC-1404-92B1-A6F4-3CD333A45FF7}" dt="2022-06-14T11:18:35.844" v="1112" actId="20577"/>
          <ac:spMkLst>
            <pc:docMk/>
            <pc:sldMk cId="857187970" sldId="322"/>
            <ac:spMk id="10" creationId="{81A86089-AB3A-94FF-05D2-119B27B869AB}"/>
          </ac:spMkLst>
        </pc:spChg>
        <pc:spChg chg="add mod">
          <ac:chgData name="Guest User" userId="S::urn:spo:anon#bc50d42d52467ca7951fac6f1004d49782a31bc32463f96beda722fe32e42c79::" providerId="AD" clId="Web-{B537BDFC-1404-92B1-A6F4-3CD333A45FF7}" dt="2022-06-14T11:35:04.587" v="1214" actId="20577"/>
          <ac:spMkLst>
            <pc:docMk/>
            <pc:sldMk cId="857187970" sldId="322"/>
            <ac:spMk id="11" creationId="{3496239C-8BE0-E56B-FB56-2A9A588543CA}"/>
          </ac:spMkLst>
        </pc:spChg>
        <pc:spChg chg="add mod">
          <ac:chgData name="Guest User" userId="S::urn:spo:anon#bc50d42d52467ca7951fac6f1004d49782a31bc32463f96beda722fe32e42c79::" providerId="AD" clId="Web-{B537BDFC-1404-92B1-A6F4-3CD333A45FF7}" dt="2022-06-14T11:47:27.675" v="1414" actId="20577"/>
          <ac:spMkLst>
            <pc:docMk/>
            <pc:sldMk cId="857187970" sldId="322"/>
            <ac:spMk id="12" creationId="{917349FB-4B00-A9BD-4495-3E9BEDDD7FF2}"/>
          </ac:spMkLst>
        </pc:spChg>
        <pc:spChg chg="add del mod">
          <ac:chgData name="Guest User" userId="S::urn:spo:anon#bc50d42d52467ca7951fac6f1004d49782a31bc32463f96beda722fe32e42c79::" providerId="AD" clId="Web-{B537BDFC-1404-92B1-A6F4-3CD333A45FF7}" dt="2022-06-14T11:26:28.652" v="1188"/>
          <ac:spMkLst>
            <pc:docMk/>
            <pc:sldMk cId="857187970" sldId="322"/>
            <ac:spMk id="13" creationId="{2A0C6843-CF05-35FE-9B5E-7C43D0C8648D}"/>
          </ac:spMkLst>
        </pc:spChg>
        <pc:spChg chg="add mod">
          <ac:chgData name="Guest User" userId="S::urn:spo:anon#bc50d42d52467ca7951fac6f1004d49782a31bc32463f96beda722fe32e42c79::" providerId="AD" clId="Web-{B537BDFC-1404-92B1-A6F4-3CD333A45FF7}" dt="2022-06-14T11:34:36.163" v="1212" actId="1076"/>
          <ac:spMkLst>
            <pc:docMk/>
            <pc:sldMk cId="857187970" sldId="322"/>
            <ac:spMk id="15" creationId="{1855775D-C14E-A4E1-9CAB-E0190D1319F8}"/>
          </ac:spMkLst>
        </pc:spChg>
        <pc:spChg chg="add">
          <ac:chgData name="Guest User" userId="S::urn:spo:anon#bc50d42d52467ca7951fac6f1004d49782a31bc32463f96beda722fe32e42c79::" providerId="AD" clId="Web-{B537BDFC-1404-92B1-A6F4-3CD333A45FF7}" dt="2022-06-14T11:35:43.933" v="1218"/>
          <ac:spMkLst>
            <pc:docMk/>
            <pc:sldMk cId="857187970" sldId="322"/>
            <ac:spMk id="16" creationId="{ECA892FF-5BE5-A7BF-33CB-CF3247E159CB}"/>
          </ac:spMkLst>
        </pc:spChg>
        <pc:spChg chg="add mod">
          <ac:chgData name="Guest User" userId="S::urn:spo:anon#bc50d42d52467ca7951fac6f1004d49782a31bc32463f96beda722fe32e42c79::" providerId="AD" clId="Web-{B537BDFC-1404-92B1-A6F4-3CD333A45FF7}" dt="2022-06-14T11:47:24.066" v="1413" actId="20577"/>
          <ac:spMkLst>
            <pc:docMk/>
            <pc:sldMk cId="857187970" sldId="322"/>
            <ac:spMk id="17" creationId="{47EBFC99-A54E-6921-509F-4F51AB3CEECF}"/>
          </ac:spMkLst>
        </pc:spChg>
        <pc:picChg chg="add mod">
          <ac:chgData name="Guest User" userId="S::urn:spo:anon#bc50d42d52467ca7951fac6f1004d49782a31bc32463f96beda722fe32e42c79::" providerId="AD" clId="Web-{B537BDFC-1404-92B1-A6F4-3CD333A45FF7}" dt="2022-06-14T11:35:17.416" v="1217" actId="1076"/>
          <ac:picMkLst>
            <pc:docMk/>
            <pc:sldMk cId="857187970" sldId="322"/>
            <ac:picMk id="4" creationId="{2E817273-363E-F08D-9531-EEE55542850C}"/>
          </ac:picMkLst>
        </pc:picChg>
        <pc:picChg chg="add mod">
          <ac:chgData name="Guest User" userId="S::urn:spo:anon#bc50d42d52467ca7951fac6f1004d49782a31bc32463f96beda722fe32e42c79::" providerId="AD" clId="Web-{B537BDFC-1404-92B1-A6F4-3CD333A45FF7}" dt="2022-06-14T11:26:33.511" v="1189" actId="1076"/>
          <ac:picMkLst>
            <pc:docMk/>
            <pc:sldMk cId="857187970" sldId="322"/>
            <ac:picMk id="8" creationId="{266D2BAD-04CE-C384-B917-498DC34372B0}"/>
          </ac:picMkLst>
        </pc:picChg>
        <pc:picChg chg="add mod">
          <ac:chgData name="Guest User" userId="S::urn:spo:anon#bc50d42d52467ca7951fac6f1004d49782a31bc32463f96beda722fe32e42c79::" providerId="AD" clId="Web-{B537BDFC-1404-92B1-A6F4-3CD333A45FF7}" dt="2022-06-14T11:32:55.001" v="1194" actId="14100"/>
          <ac:picMkLst>
            <pc:docMk/>
            <pc:sldMk cId="857187970" sldId="322"/>
            <ac:picMk id="14" creationId="{0AB47084-E015-40CD-B02E-568D42CAB6FA}"/>
          </ac:picMkLst>
        </pc:picChg>
      </pc:sldChg>
      <pc:sldChg chg="addSp delSp modSp new addAnim modAnim">
        <pc:chgData name="Guest User" userId="S::urn:spo:anon#bc50d42d52467ca7951fac6f1004d49782a31bc32463f96beda722fe32e42c79::" providerId="AD" clId="Web-{B537BDFC-1404-92B1-A6F4-3CD333A45FF7}" dt="2022-06-14T15:08:19.514" v="2129"/>
        <pc:sldMkLst>
          <pc:docMk/>
          <pc:sldMk cId="4214366811" sldId="323"/>
        </pc:sldMkLst>
        <pc:spChg chg="mod">
          <ac:chgData name="Guest User" userId="S::urn:spo:anon#bc50d42d52467ca7951fac6f1004d49782a31bc32463f96beda722fe32e42c79::" providerId="AD" clId="Web-{B537BDFC-1404-92B1-A6F4-3CD333A45FF7}" dt="2022-06-14T11:42:40.893" v="1345" actId="20577"/>
          <ac:spMkLst>
            <pc:docMk/>
            <pc:sldMk cId="4214366811" sldId="323"/>
            <ac:spMk id="2" creationId="{E0BCA731-5165-1983-DB02-E2F87370214C}"/>
          </ac:spMkLst>
        </pc:spChg>
        <pc:spChg chg="mod">
          <ac:chgData name="Guest User" userId="S::urn:spo:anon#bc50d42d52467ca7951fac6f1004d49782a31bc32463f96beda722fe32e42c79::" providerId="AD" clId="Web-{B537BDFC-1404-92B1-A6F4-3CD333A45FF7}" dt="2022-06-14T11:47:08.018" v="1411" actId="1076"/>
          <ac:spMkLst>
            <pc:docMk/>
            <pc:sldMk cId="4214366811" sldId="323"/>
            <ac:spMk id="3" creationId="{704CA77F-3DAD-4C38-FB81-CDE81184881B}"/>
          </ac:spMkLst>
        </pc:spChg>
        <pc:spChg chg="add mod">
          <ac:chgData name="Guest User" userId="S::urn:spo:anon#bc50d42d52467ca7951fac6f1004d49782a31bc32463f96beda722fe32e42c79::" providerId="AD" clId="Web-{B537BDFC-1404-92B1-A6F4-3CD333A45FF7}" dt="2022-06-14T11:45:11.746" v="1366" actId="1076"/>
          <ac:spMkLst>
            <pc:docMk/>
            <pc:sldMk cId="4214366811" sldId="323"/>
            <ac:spMk id="5" creationId="{628C3582-A705-BA5C-0453-0823DA174C0A}"/>
          </ac:spMkLst>
        </pc:spChg>
        <pc:spChg chg="add mod">
          <ac:chgData name="Guest User" userId="S::urn:spo:anon#bc50d42d52467ca7951fac6f1004d49782a31bc32463f96beda722fe32e42c79::" providerId="AD" clId="Web-{B537BDFC-1404-92B1-A6F4-3CD333A45FF7}" dt="2022-06-14T12:08:14.761" v="1592" actId="1076"/>
          <ac:spMkLst>
            <pc:docMk/>
            <pc:sldMk cId="4214366811" sldId="323"/>
            <ac:spMk id="7" creationId="{1DCE247E-035E-EAC5-A815-D5B0662837E2}"/>
          </ac:spMkLst>
        </pc:spChg>
        <pc:spChg chg="add mod">
          <ac:chgData name="Guest User" userId="S::urn:spo:anon#bc50d42d52467ca7951fac6f1004d49782a31bc32463f96beda722fe32e42c79::" providerId="AD" clId="Web-{B537BDFC-1404-92B1-A6F4-3CD333A45FF7}" dt="2022-06-14T12:07:59.588" v="1589" actId="1076"/>
          <ac:spMkLst>
            <pc:docMk/>
            <pc:sldMk cId="4214366811" sldId="323"/>
            <ac:spMk id="9" creationId="{CB726141-1C38-53BC-7E76-1ADA2384B8FB}"/>
          </ac:spMkLst>
        </pc:spChg>
        <pc:picChg chg="add mod">
          <ac:chgData name="Guest User" userId="S::urn:spo:anon#bc50d42d52467ca7951fac6f1004d49782a31bc32463f96beda722fe32e42c79::" providerId="AD" clId="Web-{B537BDFC-1404-92B1-A6F4-3CD333A45FF7}" dt="2022-06-14T11:47:10.080" v="1412" actId="1076"/>
          <ac:picMkLst>
            <pc:docMk/>
            <pc:sldMk cId="4214366811" sldId="323"/>
            <ac:picMk id="4" creationId="{87094421-C363-B1D9-AD36-D4A82F276111}"/>
          </ac:picMkLst>
        </pc:picChg>
        <pc:picChg chg="add del mod">
          <ac:chgData name="Guest User" userId="S::urn:spo:anon#bc50d42d52467ca7951fac6f1004d49782a31bc32463f96beda722fe32e42c79::" providerId="AD" clId="Web-{B537BDFC-1404-92B1-A6F4-3CD333A45FF7}" dt="2022-06-14T12:09:22.842" v="1596"/>
          <ac:picMkLst>
            <pc:docMk/>
            <pc:sldMk cId="4214366811" sldId="323"/>
            <ac:picMk id="6" creationId="{4B2DC0F6-C373-6C3C-A2C4-A3B98CC2A923}"/>
          </ac:picMkLst>
        </pc:picChg>
        <pc:picChg chg="add mod modCrop">
          <ac:chgData name="Guest User" userId="S::urn:spo:anon#bc50d42d52467ca7951fac6f1004d49782a31bc32463f96beda722fe32e42c79::" providerId="AD" clId="Web-{B537BDFC-1404-92B1-A6F4-3CD333A45FF7}" dt="2022-06-14T12:06:52.850" v="1582" actId="14100"/>
          <ac:picMkLst>
            <pc:docMk/>
            <pc:sldMk cId="4214366811" sldId="323"/>
            <ac:picMk id="8" creationId="{F5B158D2-9AC4-C3A0-7349-0E0483D6D580}"/>
          </ac:picMkLst>
        </pc:picChg>
        <pc:picChg chg="add mod">
          <ac:chgData name="Guest User" userId="S::urn:spo:anon#bc50d42d52467ca7951fac6f1004d49782a31bc32463f96beda722fe32e42c79::" providerId="AD" clId="Web-{B537BDFC-1404-92B1-A6F4-3CD333A45FF7}" dt="2022-06-14T12:09:46.688" v="1601" actId="14100"/>
          <ac:picMkLst>
            <pc:docMk/>
            <pc:sldMk cId="4214366811" sldId="323"/>
            <ac:picMk id="11" creationId="{B1D66413-A2E4-4A51-47F9-95A49CE2F7A9}"/>
          </ac:picMkLst>
        </pc:picChg>
      </pc:sldChg>
      <pc:sldChg chg="modSp new del">
        <pc:chgData name="Guest User" userId="S::urn:spo:anon#bc50d42d52467ca7951fac6f1004d49782a31bc32463f96beda722fe32e42c79::" providerId="AD" clId="Web-{B537BDFC-1404-92B1-A6F4-3CD333A45FF7}" dt="2022-06-14T12:14:57.892" v="1635"/>
        <pc:sldMkLst>
          <pc:docMk/>
          <pc:sldMk cId="3391057381" sldId="324"/>
        </pc:sldMkLst>
        <pc:spChg chg="mod">
          <ac:chgData name="Guest User" userId="S::urn:spo:anon#bc50d42d52467ca7951fac6f1004d49782a31bc32463f96beda722fe32e42c79::" providerId="AD" clId="Web-{B537BDFC-1404-92B1-A6F4-3CD333A45FF7}" dt="2022-06-14T12:14:50.126" v="1634" actId="20577"/>
          <ac:spMkLst>
            <pc:docMk/>
            <pc:sldMk cId="3391057381" sldId="324"/>
            <ac:spMk id="2" creationId="{D76C7018-EDB3-89C8-D8C1-5C95E46382F6}"/>
          </ac:spMkLst>
        </pc:spChg>
      </pc:sldChg>
      <pc:sldChg chg="modSp new ord">
        <pc:chgData name="Guest User" userId="S::urn:spo:anon#bc50d42d52467ca7951fac6f1004d49782a31bc32463f96beda722fe32e42c79::" providerId="AD" clId="Web-{B537BDFC-1404-92B1-A6F4-3CD333A45FF7}" dt="2022-06-14T13:48:00.582" v="1833"/>
        <pc:sldMkLst>
          <pc:docMk/>
          <pc:sldMk cId="3470229478" sldId="324"/>
        </pc:sldMkLst>
        <pc:spChg chg="mod">
          <ac:chgData name="Guest User" userId="S::urn:spo:anon#bc50d42d52467ca7951fac6f1004d49782a31bc32463f96beda722fe32e42c79::" providerId="AD" clId="Web-{B537BDFC-1404-92B1-A6F4-3CD333A45FF7}" dt="2022-06-14T12:15:17.940" v="1637" actId="20577"/>
          <ac:spMkLst>
            <pc:docMk/>
            <pc:sldMk cId="3470229478" sldId="324"/>
            <ac:spMk id="2" creationId="{0EB9E6EF-DE2B-2E33-3004-DB26F1692920}"/>
          </ac:spMkLst>
        </pc:spChg>
        <pc:spChg chg="mod">
          <ac:chgData name="Guest User" userId="S::urn:spo:anon#bc50d42d52467ca7951fac6f1004d49782a31bc32463f96beda722fe32e42c79::" providerId="AD" clId="Web-{B537BDFC-1404-92B1-A6F4-3CD333A45FF7}" dt="2022-06-14T13:42:31.799" v="1826" actId="20577"/>
          <ac:spMkLst>
            <pc:docMk/>
            <pc:sldMk cId="3470229478" sldId="324"/>
            <ac:spMk id="3" creationId="{301EA768-6F49-5C12-49FB-7FD181F0C967}"/>
          </ac:spMkLst>
        </pc:spChg>
      </pc:sldChg>
      <pc:sldChg chg="modSp new del">
        <pc:chgData name="Guest User" userId="S::urn:spo:anon#bc50d42d52467ca7951fac6f1004d49782a31bc32463f96beda722fe32e42c79::" providerId="AD" clId="Web-{B537BDFC-1404-92B1-A6F4-3CD333A45FF7}" dt="2022-06-14T14:13:48.949" v="1919"/>
        <pc:sldMkLst>
          <pc:docMk/>
          <pc:sldMk cId="1108872372" sldId="325"/>
        </pc:sldMkLst>
        <pc:spChg chg="mod">
          <ac:chgData name="Guest User" userId="S::urn:spo:anon#bc50d42d52467ca7951fac6f1004d49782a31bc32463f96beda722fe32e42c79::" providerId="AD" clId="Web-{B537BDFC-1404-92B1-A6F4-3CD333A45FF7}" dt="2022-06-14T14:01:13.173" v="1865" actId="20577"/>
          <ac:spMkLst>
            <pc:docMk/>
            <pc:sldMk cId="1108872372" sldId="325"/>
            <ac:spMk id="2" creationId="{3ABC1A6A-9117-8507-506D-F8600F2F8147}"/>
          </ac:spMkLst>
        </pc:spChg>
        <pc:spChg chg="mod">
          <ac:chgData name="Guest User" userId="S::urn:spo:anon#bc50d42d52467ca7951fac6f1004d49782a31bc32463f96beda722fe32e42c79::" providerId="AD" clId="Web-{B537BDFC-1404-92B1-A6F4-3CD333A45FF7}" dt="2022-06-14T13:47:43.519" v="1831" actId="20577"/>
          <ac:spMkLst>
            <pc:docMk/>
            <pc:sldMk cId="1108872372" sldId="325"/>
            <ac:spMk id="3" creationId="{7B083D5B-DD03-96BB-7CFE-79F5B840CC79}"/>
          </ac:spMkLst>
        </pc:spChg>
      </pc:sldChg>
      <pc:sldChg chg="modSp new ord">
        <pc:chgData name="Guest User" userId="S::urn:spo:anon#bc50d42d52467ca7951fac6f1004d49782a31bc32463f96beda722fe32e42c79::" providerId="AD" clId="Web-{B537BDFC-1404-92B1-A6F4-3CD333A45FF7}" dt="2022-06-14T14:09:46.201" v="1918" actId="20577"/>
        <pc:sldMkLst>
          <pc:docMk/>
          <pc:sldMk cId="2819943189" sldId="326"/>
        </pc:sldMkLst>
        <pc:spChg chg="mod">
          <ac:chgData name="Guest User" userId="S::urn:spo:anon#bc50d42d52467ca7951fac6f1004d49782a31bc32463f96beda722fe32e42c79::" providerId="AD" clId="Web-{B537BDFC-1404-92B1-A6F4-3CD333A45FF7}" dt="2022-06-14T14:01:15.813" v="1866" actId="20577"/>
          <ac:spMkLst>
            <pc:docMk/>
            <pc:sldMk cId="2819943189" sldId="326"/>
            <ac:spMk id="2" creationId="{AE098593-69E5-B869-D2FC-2DA71415D420}"/>
          </ac:spMkLst>
        </pc:spChg>
        <pc:spChg chg="mod">
          <ac:chgData name="Guest User" userId="S::urn:spo:anon#bc50d42d52467ca7951fac6f1004d49782a31bc32463f96beda722fe32e42c79::" providerId="AD" clId="Web-{B537BDFC-1404-92B1-A6F4-3CD333A45FF7}" dt="2022-06-14T14:09:46.201" v="1918" actId="20577"/>
          <ac:spMkLst>
            <pc:docMk/>
            <pc:sldMk cId="2819943189" sldId="326"/>
            <ac:spMk id="3" creationId="{E1D08DCA-511E-3CD8-FB55-23179637F7A8}"/>
          </ac:spMkLst>
        </pc:spChg>
      </pc:sldChg>
      <pc:sldChg chg="modSp new">
        <pc:chgData name="Guest User" userId="S::urn:spo:anon#bc50d42d52467ca7951fac6f1004d49782a31bc32463f96beda722fe32e42c79::" providerId="AD" clId="Web-{B537BDFC-1404-92B1-A6F4-3CD333A45FF7}" dt="2022-06-14T14:32:56.902" v="2018" actId="20577"/>
        <pc:sldMkLst>
          <pc:docMk/>
          <pc:sldMk cId="1427591399" sldId="327"/>
        </pc:sldMkLst>
        <pc:spChg chg="mod">
          <ac:chgData name="Guest User" userId="S::urn:spo:anon#bc50d42d52467ca7951fac6f1004d49782a31bc32463f96beda722fe32e42c79::" providerId="AD" clId="Web-{B537BDFC-1404-92B1-A6F4-3CD333A45FF7}" dt="2022-06-14T14:19:30.781" v="1954" actId="20577"/>
          <ac:spMkLst>
            <pc:docMk/>
            <pc:sldMk cId="1427591399" sldId="327"/>
            <ac:spMk id="2" creationId="{3D2D5AF7-AD9C-10CC-9A69-14A9DAA688E2}"/>
          </ac:spMkLst>
        </pc:spChg>
        <pc:spChg chg="mod">
          <ac:chgData name="Guest User" userId="S::urn:spo:anon#bc50d42d52467ca7951fac6f1004d49782a31bc32463f96beda722fe32e42c79::" providerId="AD" clId="Web-{B537BDFC-1404-92B1-A6F4-3CD333A45FF7}" dt="2022-06-14T14:32:56.902" v="2018" actId="20577"/>
          <ac:spMkLst>
            <pc:docMk/>
            <pc:sldMk cId="1427591399" sldId="327"/>
            <ac:spMk id="3" creationId="{901E45C2-312A-D858-3F74-E8EEBF1C7A32}"/>
          </ac:spMkLst>
        </pc:spChg>
      </pc:sldChg>
      <pc:sldChg chg="modSp new">
        <pc:chgData name="Guest User" userId="S::urn:spo:anon#bc50d42d52467ca7951fac6f1004d49782a31bc32463f96beda722fe32e42c79::" providerId="AD" clId="Web-{B537BDFC-1404-92B1-A6F4-3CD333A45FF7}" dt="2022-06-14T15:02:18.640" v="2115" actId="20577"/>
        <pc:sldMkLst>
          <pc:docMk/>
          <pc:sldMk cId="2177756781" sldId="328"/>
        </pc:sldMkLst>
        <pc:spChg chg="mod">
          <ac:chgData name="Guest User" userId="S::urn:spo:anon#bc50d42d52467ca7951fac6f1004d49782a31bc32463f96beda722fe32e42c79::" providerId="AD" clId="Web-{B537BDFC-1404-92B1-A6F4-3CD333A45FF7}" dt="2022-06-14T14:48:12.812" v="2040" actId="20577"/>
          <ac:spMkLst>
            <pc:docMk/>
            <pc:sldMk cId="2177756781" sldId="328"/>
            <ac:spMk id="2" creationId="{5951C80F-AD34-A6F4-CA62-6CD22A828013}"/>
          </ac:spMkLst>
        </pc:spChg>
        <pc:spChg chg="mod">
          <ac:chgData name="Guest User" userId="S::urn:spo:anon#bc50d42d52467ca7951fac6f1004d49782a31bc32463f96beda722fe32e42c79::" providerId="AD" clId="Web-{B537BDFC-1404-92B1-A6F4-3CD333A45FF7}" dt="2022-06-14T15:02:18.640" v="2115" actId="20577"/>
          <ac:spMkLst>
            <pc:docMk/>
            <pc:sldMk cId="2177756781" sldId="328"/>
            <ac:spMk id="3" creationId="{B5EBE712-9129-7092-A739-8811080519C5}"/>
          </ac:spMkLst>
        </pc:spChg>
      </pc:sldChg>
    </pc:docChg>
  </pc:docChgLst>
  <pc:docChgLst>
    <pc:chgData name="Frances Meek" userId="f3af35cc-3229-46e1-af36-3525661cfbd3" providerId="ADAL" clId="{6D4DF217-991F-447C-9DC3-5CA2D6830788}"/>
    <pc:docChg chg="undo custSel modSld">
      <pc:chgData name="Frances Meek" userId="f3af35cc-3229-46e1-af36-3525661cfbd3" providerId="ADAL" clId="{6D4DF217-991F-447C-9DC3-5CA2D6830788}" dt="2022-08-10T14:41:39.492" v="159"/>
      <pc:docMkLst>
        <pc:docMk/>
      </pc:docMkLst>
      <pc:sldChg chg="addCm">
        <pc:chgData name="Frances Meek" userId="f3af35cc-3229-46e1-af36-3525661cfbd3" providerId="ADAL" clId="{6D4DF217-991F-447C-9DC3-5CA2D6830788}" dt="2022-08-10T14:37:09.361" v="152"/>
        <pc:sldMkLst>
          <pc:docMk/>
          <pc:sldMk cId="2302005153" sldId="261"/>
        </pc:sldMkLst>
      </pc:sldChg>
      <pc:sldChg chg="modSp mod">
        <pc:chgData name="Frances Meek" userId="f3af35cc-3229-46e1-af36-3525661cfbd3" providerId="ADAL" clId="{6D4DF217-991F-447C-9DC3-5CA2D6830788}" dt="2022-08-10T14:06:20.309" v="38" actId="313"/>
        <pc:sldMkLst>
          <pc:docMk/>
          <pc:sldMk cId="1199664204" sldId="263"/>
        </pc:sldMkLst>
        <pc:spChg chg="mod">
          <ac:chgData name="Frances Meek" userId="f3af35cc-3229-46e1-af36-3525661cfbd3" providerId="ADAL" clId="{6D4DF217-991F-447C-9DC3-5CA2D6830788}" dt="2022-08-10T14:06:20.309" v="38" actId="313"/>
          <ac:spMkLst>
            <pc:docMk/>
            <pc:sldMk cId="1199664204" sldId="263"/>
            <ac:spMk id="2" creationId="{44734D3D-C20B-4ED7-8C51-1867D1A26058}"/>
          </ac:spMkLst>
        </pc:spChg>
      </pc:sldChg>
      <pc:sldChg chg="modSp mod addCm">
        <pc:chgData name="Frances Meek" userId="f3af35cc-3229-46e1-af36-3525661cfbd3" providerId="ADAL" clId="{6D4DF217-991F-447C-9DC3-5CA2D6830788}" dt="2022-08-10T14:07:53.856" v="43"/>
        <pc:sldMkLst>
          <pc:docMk/>
          <pc:sldMk cId="3993973292" sldId="274"/>
        </pc:sldMkLst>
        <pc:spChg chg="mod">
          <ac:chgData name="Frances Meek" userId="f3af35cc-3229-46e1-af36-3525661cfbd3" providerId="ADAL" clId="{6D4DF217-991F-447C-9DC3-5CA2D6830788}" dt="2022-08-10T14:07:36.877" v="42" actId="313"/>
          <ac:spMkLst>
            <pc:docMk/>
            <pc:sldMk cId="3993973292" sldId="274"/>
            <ac:spMk id="4" creationId="{0E2C25B3-6ACC-4992-A8BB-6CAB4A259EA0}"/>
          </ac:spMkLst>
        </pc:spChg>
      </pc:sldChg>
      <pc:sldChg chg="modSp mod addCm">
        <pc:chgData name="Frances Meek" userId="f3af35cc-3229-46e1-af36-3525661cfbd3" providerId="ADAL" clId="{6D4DF217-991F-447C-9DC3-5CA2D6830788}" dt="2022-08-10T14:28:05.662" v="146" actId="207"/>
        <pc:sldMkLst>
          <pc:docMk/>
          <pc:sldMk cId="3137792006" sldId="277"/>
        </pc:sldMkLst>
        <pc:spChg chg="mod">
          <ac:chgData name="Frances Meek" userId="f3af35cc-3229-46e1-af36-3525661cfbd3" providerId="ADAL" clId="{6D4DF217-991F-447C-9DC3-5CA2D6830788}" dt="2022-08-10T14:28:05.662" v="146" actId="207"/>
          <ac:spMkLst>
            <pc:docMk/>
            <pc:sldMk cId="3137792006" sldId="277"/>
            <ac:spMk id="3" creationId="{00000000-0000-0000-0000-000000000000}"/>
          </ac:spMkLst>
        </pc:spChg>
      </pc:sldChg>
      <pc:sldChg chg="addCm modCm">
        <pc:chgData name="Frances Meek" userId="f3af35cc-3229-46e1-af36-3525661cfbd3" providerId="ADAL" clId="{6D4DF217-991F-447C-9DC3-5CA2D6830788}" dt="2022-08-10T14:36:40.531" v="151"/>
        <pc:sldMkLst>
          <pc:docMk/>
          <pc:sldMk cId="2939916080" sldId="299"/>
        </pc:sldMkLst>
      </pc:sldChg>
      <pc:sldChg chg="modSp mod addCm">
        <pc:chgData name="Frances Meek" userId="f3af35cc-3229-46e1-af36-3525661cfbd3" providerId="ADAL" clId="{6D4DF217-991F-447C-9DC3-5CA2D6830788}" dt="2022-08-10T14:10:36.752" v="49"/>
        <pc:sldMkLst>
          <pc:docMk/>
          <pc:sldMk cId="1274149409" sldId="302"/>
        </pc:sldMkLst>
        <pc:spChg chg="mod">
          <ac:chgData name="Frances Meek" userId="f3af35cc-3229-46e1-af36-3525661cfbd3" providerId="ADAL" clId="{6D4DF217-991F-447C-9DC3-5CA2D6830788}" dt="2022-08-10T14:09:34.134" v="47" actId="14100"/>
          <ac:spMkLst>
            <pc:docMk/>
            <pc:sldMk cId="1274149409" sldId="302"/>
            <ac:spMk id="4" creationId="{A8C6029B-FE49-4E20-91D7-F7B72463852B}"/>
          </ac:spMkLst>
        </pc:spChg>
      </pc:sldChg>
      <pc:sldChg chg="addCm">
        <pc:chgData name="Frances Meek" userId="f3af35cc-3229-46e1-af36-3525661cfbd3" providerId="ADAL" clId="{6D4DF217-991F-447C-9DC3-5CA2D6830788}" dt="2022-08-10T13:49:18.184" v="2"/>
        <pc:sldMkLst>
          <pc:docMk/>
          <pc:sldMk cId="3979226011" sldId="308"/>
        </pc:sldMkLst>
      </pc:sldChg>
      <pc:sldChg chg="modSp mod">
        <pc:chgData name="Frances Meek" userId="f3af35cc-3229-46e1-af36-3525661cfbd3" providerId="ADAL" clId="{6D4DF217-991F-447C-9DC3-5CA2D6830788}" dt="2022-08-10T13:50:09.253" v="3" actId="1076"/>
        <pc:sldMkLst>
          <pc:docMk/>
          <pc:sldMk cId="2548920636" sldId="309"/>
        </pc:sldMkLst>
        <pc:picChg chg="mod">
          <ac:chgData name="Frances Meek" userId="f3af35cc-3229-46e1-af36-3525661cfbd3" providerId="ADAL" clId="{6D4DF217-991F-447C-9DC3-5CA2D6830788}" dt="2022-08-10T13:50:09.253" v="3" actId="1076"/>
          <ac:picMkLst>
            <pc:docMk/>
            <pc:sldMk cId="2548920636" sldId="309"/>
            <ac:picMk id="5" creationId="{D1C0EB0B-D1DD-2BAE-764B-A990516084A4}"/>
          </ac:picMkLst>
        </pc:picChg>
      </pc:sldChg>
      <pc:sldChg chg="modSp mod addCm modCm">
        <pc:chgData name="Frances Meek" userId="f3af35cc-3229-46e1-af36-3525661cfbd3" providerId="ADAL" clId="{6D4DF217-991F-447C-9DC3-5CA2D6830788}" dt="2022-08-10T14:41:39.492" v="159"/>
        <pc:sldMkLst>
          <pc:docMk/>
          <pc:sldMk cId="885379712" sldId="311"/>
        </pc:sldMkLst>
        <pc:spChg chg="mod">
          <ac:chgData name="Frances Meek" userId="f3af35cc-3229-46e1-af36-3525661cfbd3" providerId="ADAL" clId="{6D4DF217-991F-447C-9DC3-5CA2D6830788}" dt="2022-08-10T14:40:39.051" v="157" actId="113"/>
          <ac:spMkLst>
            <pc:docMk/>
            <pc:sldMk cId="885379712" sldId="311"/>
            <ac:spMk id="4" creationId="{31D1D560-E2D2-4E0C-981E-4F1AB853B238}"/>
          </ac:spMkLst>
        </pc:spChg>
      </pc:sldChg>
      <pc:sldChg chg="addCm">
        <pc:chgData name="Frances Meek" userId="f3af35cc-3229-46e1-af36-3525661cfbd3" providerId="ADAL" clId="{6D4DF217-991F-447C-9DC3-5CA2D6830788}" dt="2022-08-10T14:02:50.442" v="27"/>
        <pc:sldMkLst>
          <pc:docMk/>
          <pc:sldMk cId="2949544625" sldId="312"/>
        </pc:sldMkLst>
      </pc:sldChg>
      <pc:sldChg chg="addCm">
        <pc:chgData name="Frances Meek" userId="f3af35cc-3229-46e1-af36-3525661cfbd3" providerId="ADAL" clId="{6D4DF217-991F-447C-9DC3-5CA2D6830788}" dt="2022-08-10T14:02:00.330" v="26"/>
        <pc:sldMkLst>
          <pc:docMk/>
          <pc:sldMk cId="2180002326" sldId="314"/>
        </pc:sldMkLst>
      </pc:sldChg>
      <pc:sldChg chg="addCm modCm">
        <pc:chgData name="Frances Meek" userId="f3af35cc-3229-46e1-af36-3525661cfbd3" providerId="ADAL" clId="{6D4DF217-991F-447C-9DC3-5CA2D6830788}" dt="2022-08-10T14:13:11.034" v="52"/>
        <pc:sldMkLst>
          <pc:docMk/>
          <pc:sldMk cId="1668950587" sldId="315"/>
        </pc:sldMkLst>
      </pc:sldChg>
      <pc:sldChg chg="addCm modCm">
        <pc:chgData name="Frances Meek" userId="f3af35cc-3229-46e1-af36-3525661cfbd3" providerId="ADAL" clId="{6D4DF217-991F-447C-9DC3-5CA2D6830788}" dt="2022-08-10T14:19:28.354" v="86"/>
        <pc:sldMkLst>
          <pc:docMk/>
          <pc:sldMk cId="3980311065" sldId="318"/>
        </pc:sldMkLst>
      </pc:sldChg>
      <pc:sldChg chg="addCm">
        <pc:chgData name="Frances Meek" userId="f3af35cc-3229-46e1-af36-3525661cfbd3" providerId="ADAL" clId="{6D4DF217-991F-447C-9DC3-5CA2D6830788}" dt="2022-08-10T13:47:28.484" v="1"/>
        <pc:sldMkLst>
          <pc:docMk/>
          <pc:sldMk cId="2831772784" sldId="320"/>
        </pc:sldMkLst>
      </pc:sldChg>
      <pc:sldChg chg="addCm">
        <pc:chgData name="Frances Meek" userId="f3af35cc-3229-46e1-af36-3525661cfbd3" providerId="ADAL" clId="{6D4DF217-991F-447C-9DC3-5CA2D6830788}" dt="2022-08-10T13:53:42.900" v="4"/>
        <pc:sldMkLst>
          <pc:docMk/>
          <pc:sldMk cId="2701998813" sldId="321"/>
        </pc:sldMkLst>
      </pc:sldChg>
      <pc:sldChg chg="modAnim">
        <pc:chgData name="Frances Meek" userId="f3af35cc-3229-46e1-af36-3525661cfbd3" providerId="ADAL" clId="{6D4DF217-991F-447C-9DC3-5CA2D6830788}" dt="2022-08-10T14:03:33.637" v="35"/>
        <pc:sldMkLst>
          <pc:docMk/>
          <pc:sldMk cId="857187970" sldId="322"/>
        </pc:sldMkLst>
      </pc:sldChg>
      <pc:sldChg chg="addCm">
        <pc:chgData name="Frances Meek" userId="f3af35cc-3229-46e1-af36-3525661cfbd3" providerId="ADAL" clId="{6D4DF217-991F-447C-9DC3-5CA2D6830788}" dt="2022-08-10T14:39:58.603" v="153"/>
        <pc:sldMkLst>
          <pc:docMk/>
          <pc:sldMk cId="1427591399" sldId="327"/>
        </pc:sldMkLst>
      </pc:sldChg>
      <pc:sldChg chg="addCm">
        <pc:chgData name="Frances Meek" userId="f3af35cc-3229-46e1-af36-3525661cfbd3" providerId="ADAL" clId="{6D4DF217-991F-447C-9DC3-5CA2D6830788}" dt="2022-08-10T14:29:30.542" v="147"/>
        <pc:sldMkLst>
          <pc:docMk/>
          <pc:sldMk cId="2177756781" sldId="328"/>
        </pc:sldMkLst>
      </pc:sldChg>
      <pc:sldChg chg="modSp mod">
        <pc:chgData name="Frances Meek" userId="f3af35cc-3229-46e1-af36-3525661cfbd3" providerId="ADAL" clId="{6D4DF217-991F-447C-9DC3-5CA2D6830788}" dt="2022-08-10T13:59:27.647" v="25" actId="20577"/>
        <pc:sldMkLst>
          <pc:docMk/>
          <pc:sldMk cId="4133717752" sldId="330"/>
        </pc:sldMkLst>
        <pc:spChg chg="mod">
          <ac:chgData name="Frances Meek" userId="f3af35cc-3229-46e1-af36-3525661cfbd3" providerId="ADAL" clId="{6D4DF217-991F-447C-9DC3-5CA2D6830788}" dt="2022-08-10T13:59:27.647" v="25" actId="20577"/>
          <ac:spMkLst>
            <pc:docMk/>
            <pc:sldMk cId="4133717752" sldId="330"/>
            <ac:spMk id="3" creationId="{A2B0DD5F-9202-0BC1-D58C-9648F521F7AF}"/>
          </ac:spMkLst>
        </pc:spChg>
      </pc:sldChg>
      <pc:sldChg chg="modSp mod addCm modCm">
        <pc:chgData name="Frances Meek" userId="f3af35cc-3229-46e1-af36-3525661cfbd3" providerId="ADAL" clId="{6D4DF217-991F-447C-9DC3-5CA2D6830788}" dt="2022-08-10T14:17:17.894" v="83" actId="20577"/>
        <pc:sldMkLst>
          <pc:docMk/>
          <pc:sldMk cId="122637453" sldId="331"/>
        </pc:sldMkLst>
        <pc:spChg chg="mod">
          <ac:chgData name="Frances Meek" userId="f3af35cc-3229-46e1-af36-3525661cfbd3" providerId="ADAL" clId="{6D4DF217-991F-447C-9DC3-5CA2D6830788}" dt="2022-08-10T14:17:17.894" v="83" actId="20577"/>
          <ac:spMkLst>
            <pc:docMk/>
            <pc:sldMk cId="122637453" sldId="331"/>
            <ac:spMk id="3" creationId="{A2B0DD5F-9202-0BC1-D58C-9648F521F7AF}"/>
          </ac:spMkLst>
        </pc:spChg>
      </pc:sldChg>
    </pc:docChg>
  </pc:docChgLst>
  <pc:docChgLst>
    <pc:chgData name="Frances Meek" userId="f3af35cc-3229-46e1-af36-3525661cfbd3" providerId="ADAL" clId="{BE97BD52-EB8D-4DC5-86B2-545815C81219}"/>
    <pc:docChg chg="custSel addSld modSld">
      <pc:chgData name="Frances Meek" userId="f3af35cc-3229-46e1-af36-3525661cfbd3" providerId="ADAL" clId="{BE97BD52-EB8D-4DC5-86B2-545815C81219}" dt="2022-07-01T10:56:47.138" v="207"/>
      <pc:docMkLst>
        <pc:docMk/>
      </pc:docMkLst>
      <pc:sldChg chg="modSp mod">
        <pc:chgData name="Frances Meek" userId="f3af35cc-3229-46e1-af36-3525661cfbd3" providerId="ADAL" clId="{BE97BD52-EB8D-4DC5-86B2-545815C81219}" dt="2022-06-24T07:01:43.648" v="193" actId="20577"/>
        <pc:sldMkLst>
          <pc:docMk/>
          <pc:sldMk cId="2302005153" sldId="261"/>
        </pc:sldMkLst>
        <pc:spChg chg="mod">
          <ac:chgData name="Frances Meek" userId="f3af35cc-3229-46e1-af36-3525661cfbd3" providerId="ADAL" clId="{BE97BD52-EB8D-4DC5-86B2-545815C81219}" dt="2022-06-24T07:01:43.648" v="193" actId="20577"/>
          <ac:spMkLst>
            <pc:docMk/>
            <pc:sldMk cId="2302005153" sldId="261"/>
            <ac:spMk id="2" creationId="{00000000-0000-0000-0000-000000000000}"/>
          </ac:spMkLst>
        </pc:spChg>
      </pc:sldChg>
      <pc:sldChg chg="addSp delSp modSp mod">
        <pc:chgData name="Frances Meek" userId="f3af35cc-3229-46e1-af36-3525661cfbd3" providerId="ADAL" clId="{BE97BD52-EB8D-4DC5-86B2-545815C81219}" dt="2022-06-22T07:40:41.840" v="24" actId="27614"/>
        <pc:sldMkLst>
          <pc:docMk/>
          <pc:sldMk cId="3979226011" sldId="308"/>
        </pc:sldMkLst>
        <pc:spChg chg="del mod">
          <ac:chgData name="Frances Meek" userId="f3af35cc-3229-46e1-af36-3525661cfbd3" providerId="ADAL" clId="{BE97BD52-EB8D-4DC5-86B2-545815C81219}" dt="2022-06-22T07:38:15.640" v="2" actId="478"/>
          <ac:spMkLst>
            <pc:docMk/>
            <pc:sldMk cId="3979226011" sldId="308"/>
            <ac:spMk id="6" creationId="{860BF154-FA5C-49EC-653B-752A47A31AB3}"/>
          </ac:spMkLst>
        </pc:spChg>
        <pc:spChg chg="del">
          <ac:chgData name="Frances Meek" userId="f3af35cc-3229-46e1-af36-3525661cfbd3" providerId="ADAL" clId="{BE97BD52-EB8D-4DC5-86B2-545815C81219}" dt="2022-06-22T07:39:35.630" v="12" actId="478"/>
          <ac:spMkLst>
            <pc:docMk/>
            <pc:sldMk cId="3979226011" sldId="308"/>
            <ac:spMk id="11" creationId="{9679DE61-7EB9-9BC3-2C9F-6DCBA7F610F4}"/>
          </ac:spMkLst>
        </pc:spChg>
        <pc:spChg chg="del">
          <ac:chgData name="Frances Meek" userId="f3af35cc-3229-46e1-af36-3525661cfbd3" providerId="ADAL" clId="{BE97BD52-EB8D-4DC5-86B2-545815C81219}" dt="2022-06-22T07:40:40.306" v="23" actId="478"/>
          <ac:spMkLst>
            <pc:docMk/>
            <pc:sldMk cId="3979226011" sldId="308"/>
            <ac:spMk id="14" creationId="{0DE65976-AF52-347F-CBFF-BD557E6DF1E9}"/>
          </ac:spMkLst>
        </pc:spChg>
        <pc:spChg chg="del">
          <ac:chgData name="Frances Meek" userId="f3af35cc-3229-46e1-af36-3525661cfbd3" providerId="ADAL" clId="{BE97BD52-EB8D-4DC5-86B2-545815C81219}" dt="2022-06-22T07:39:33.410" v="10" actId="478"/>
          <ac:spMkLst>
            <pc:docMk/>
            <pc:sldMk cId="3979226011" sldId="308"/>
            <ac:spMk id="17" creationId="{1D33B3F8-1D50-5AF8-FCFE-1092E8846A40}"/>
          </ac:spMkLst>
        </pc:spChg>
        <pc:picChg chg="del">
          <ac:chgData name="Frances Meek" userId="f3af35cc-3229-46e1-af36-3525661cfbd3" providerId="ADAL" clId="{BE97BD52-EB8D-4DC5-86B2-545815C81219}" dt="2022-06-22T07:38:14.090" v="1" actId="478"/>
          <ac:picMkLst>
            <pc:docMk/>
            <pc:sldMk cId="3979226011" sldId="308"/>
            <ac:picMk id="3" creationId="{9235BFF7-1BAE-DB14-54B6-B63C1318C34A}"/>
          </ac:picMkLst>
        </pc:picChg>
        <pc:picChg chg="del">
          <ac:chgData name="Frances Meek" userId="f3af35cc-3229-46e1-af36-3525661cfbd3" providerId="ADAL" clId="{BE97BD52-EB8D-4DC5-86B2-545815C81219}" dt="2022-06-22T07:39:33.998" v="11" actId="478"/>
          <ac:picMkLst>
            <pc:docMk/>
            <pc:sldMk cId="3979226011" sldId="308"/>
            <ac:picMk id="9" creationId="{CF70FDB0-5D69-9933-6AED-23A1F0771CA9}"/>
          </ac:picMkLst>
        </pc:picChg>
        <pc:picChg chg="del mod">
          <ac:chgData name="Frances Meek" userId="f3af35cc-3229-46e1-af36-3525661cfbd3" providerId="ADAL" clId="{BE97BD52-EB8D-4DC5-86B2-545815C81219}" dt="2022-06-22T07:40:33.337" v="19" actId="478"/>
          <ac:picMkLst>
            <pc:docMk/>
            <pc:sldMk cId="3979226011" sldId="308"/>
            <ac:picMk id="13" creationId="{8DBC96C4-46DA-6082-EDDA-607E57A0CD61}"/>
          </ac:picMkLst>
        </pc:picChg>
        <pc:picChg chg="add mod">
          <ac:chgData name="Frances Meek" userId="f3af35cc-3229-46e1-af36-3525661cfbd3" providerId="ADAL" clId="{BE97BD52-EB8D-4DC5-86B2-545815C81219}" dt="2022-06-22T07:38:24.573" v="9" actId="14100"/>
          <ac:picMkLst>
            <pc:docMk/>
            <pc:sldMk cId="3979226011" sldId="308"/>
            <ac:picMk id="22" creationId="{EA0B29DD-49F4-4D43-A2A4-A0E1B628F2F5}"/>
          </ac:picMkLst>
        </pc:picChg>
        <pc:picChg chg="add mod">
          <ac:chgData name="Frances Meek" userId="f3af35cc-3229-46e1-af36-3525661cfbd3" providerId="ADAL" clId="{BE97BD52-EB8D-4DC5-86B2-545815C81219}" dt="2022-06-22T07:39:44.077" v="17" actId="27614"/>
          <ac:picMkLst>
            <pc:docMk/>
            <pc:sldMk cId="3979226011" sldId="308"/>
            <ac:picMk id="24" creationId="{AA2A35D4-6551-FBAF-6095-0138113AAAD4}"/>
          </ac:picMkLst>
        </pc:picChg>
        <pc:picChg chg="add mod">
          <ac:chgData name="Frances Meek" userId="f3af35cc-3229-46e1-af36-3525661cfbd3" providerId="ADAL" clId="{BE97BD52-EB8D-4DC5-86B2-545815C81219}" dt="2022-06-22T07:40:41.840" v="24" actId="27614"/>
          <ac:picMkLst>
            <pc:docMk/>
            <pc:sldMk cId="3979226011" sldId="308"/>
            <ac:picMk id="26" creationId="{E54A2BBA-469F-2FAF-6142-B566B8DEE24E}"/>
          </ac:picMkLst>
        </pc:picChg>
      </pc:sldChg>
      <pc:sldChg chg="addSp modSp mod">
        <pc:chgData name="Frances Meek" userId="f3af35cc-3229-46e1-af36-3525661cfbd3" providerId="ADAL" clId="{BE97BD52-EB8D-4DC5-86B2-545815C81219}" dt="2022-06-22T07:43:22.821" v="36" actId="962"/>
        <pc:sldMkLst>
          <pc:docMk/>
          <pc:sldMk cId="2548920636" sldId="309"/>
        </pc:sldMkLst>
        <pc:picChg chg="add mod">
          <ac:chgData name="Frances Meek" userId="f3af35cc-3229-46e1-af36-3525661cfbd3" providerId="ADAL" clId="{BE97BD52-EB8D-4DC5-86B2-545815C81219}" dt="2022-06-22T07:43:22.821" v="36" actId="962"/>
          <ac:picMkLst>
            <pc:docMk/>
            <pc:sldMk cId="2548920636" sldId="309"/>
            <ac:picMk id="5" creationId="{D1C0EB0B-D1DD-2BAE-764B-A990516084A4}"/>
          </ac:picMkLst>
        </pc:picChg>
      </pc:sldChg>
      <pc:sldChg chg="addSp delSp modSp mod">
        <pc:chgData name="Frances Meek" userId="f3af35cc-3229-46e1-af36-3525661cfbd3" providerId="ADAL" clId="{BE97BD52-EB8D-4DC5-86B2-545815C81219}" dt="2022-06-22T07:41:45.506" v="32" actId="1076"/>
        <pc:sldMkLst>
          <pc:docMk/>
          <pc:sldMk cId="3138741536" sldId="319"/>
        </pc:sldMkLst>
        <pc:spChg chg="del">
          <ac:chgData name="Frances Meek" userId="f3af35cc-3229-46e1-af36-3525661cfbd3" providerId="ADAL" clId="{BE97BD52-EB8D-4DC5-86B2-545815C81219}" dt="2022-06-22T07:41:36.813" v="26" actId="478"/>
          <ac:spMkLst>
            <pc:docMk/>
            <pc:sldMk cId="3138741536" sldId="319"/>
            <ac:spMk id="5" creationId="{DF098AAA-90FF-89F2-A544-AB45ABBA7F0A}"/>
          </ac:spMkLst>
        </pc:spChg>
        <pc:picChg chg="del">
          <ac:chgData name="Frances Meek" userId="f3af35cc-3229-46e1-af36-3525661cfbd3" providerId="ADAL" clId="{BE97BD52-EB8D-4DC5-86B2-545815C81219}" dt="2022-06-22T07:41:34.889" v="25" actId="478"/>
          <ac:picMkLst>
            <pc:docMk/>
            <pc:sldMk cId="3138741536" sldId="319"/>
            <ac:picMk id="4" creationId="{3C93142E-F9A0-B9E3-C894-5F52D34F0982}"/>
          </ac:picMkLst>
        </pc:picChg>
        <pc:picChg chg="add mod">
          <ac:chgData name="Frances Meek" userId="f3af35cc-3229-46e1-af36-3525661cfbd3" providerId="ADAL" clId="{BE97BD52-EB8D-4DC5-86B2-545815C81219}" dt="2022-06-22T07:41:45.506" v="32" actId="1076"/>
          <ac:picMkLst>
            <pc:docMk/>
            <pc:sldMk cId="3138741536" sldId="319"/>
            <ac:picMk id="7" creationId="{749430AF-7F2A-DF49-CCFD-7B876C28315E}"/>
          </ac:picMkLst>
        </pc:picChg>
      </pc:sldChg>
      <pc:sldChg chg="addSp delSp modSp mod">
        <pc:chgData name="Frances Meek" userId="f3af35cc-3229-46e1-af36-3525661cfbd3" providerId="ADAL" clId="{BE97BD52-EB8D-4DC5-86B2-545815C81219}" dt="2022-06-22T07:46:19.527" v="50" actId="1076"/>
        <pc:sldMkLst>
          <pc:docMk/>
          <pc:sldMk cId="857187970" sldId="322"/>
        </pc:sldMkLst>
        <pc:spChg chg="del">
          <ac:chgData name="Frances Meek" userId="f3af35cc-3229-46e1-af36-3525661cfbd3" providerId="ADAL" clId="{BE97BD52-EB8D-4DC5-86B2-545815C81219}" dt="2022-06-22T07:44:39.733" v="38" actId="478"/>
          <ac:spMkLst>
            <pc:docMk/>
            <pc:sldMk cId="857187970" sldId="322"/>
            <ac:spMk id="5" creationId="{03888AE7-9A6C-4279-6352-A3FC10552652}"/>
          </ac:spMkLst>
        </pc:spChg>
        <pc:spChg chg="del">
          <ac:chgData name="Frances Meek" userId="f3af35cc-3229-46e1-af36-3525661cfbd3" providerId="ADAL" clId="{BE97BD52-EB8D-4DC5-86B2-545815C81219}" dt="2022-06-22T07:46:14.475" v="46" actId="478"/>
          <ac:spMkLst>
            <pc:docMk/>
            <pc:sldMk cId="857187970" sldId="322"/>
            <ac:spMk id="9" creationId="{B78436A9-9CF6-DDE7-CC7A-9116953FB31B}"/>
          </ac:spMkLst>
        </pc:spChg>
        <pc:spChg chg="del mod">
          <ac:chgData name="Frances Meek" userId="f3af35cc-3229-46e1-af36-3525661cfbd3" providerId="ADAL" clId="{BE97BD52-EB8D-4DC5-86B2-545815C81219}" dt="2022-06-22T07:46:13.230" v="45" actId="478"/>
          <ac:spMkLst>
            <pc:docMk/>
            <pc:sldMk cId="857187970" sldId="322"/>
            <ac:spMk id="16" creationId="{ECA892FF-5BE5-A7BF-33CB-CF3247E159CB}"/>
          </ac:spMkLst>
        </pc:spChg>
        <pc:picChg chg="del">
          <ac:chgData name="Frances Meek" userId="f3af35cc-3229-46e1-af36-3525661cfbd3" providerId="ADAL" clId="{BE97BD52-EB8D-4DC5-86B2-545815C81219}" dt="2022-06-22T07:44:38.067" v="37" actId="478"/>
          <ac:picMkLst>
            <pc:docMk/>
            <pc:sldMk cId="857187970" sldId="322"/>
            <ac:picMk id="4" creationId="{2E817273-363E-F08D-9531-EEE55542850C}"/>
          </ac:picMkLst>
        </pc:picChg>
        <pc:picChg chg="del">
          <ac:chgData name="Frances Meek" userId="f3af35cc-3229-46e1-af36-3525661cfbd3" providerId="ADAL" clId="{BE97BD52-EB8D-4DC5-86B2-545815C81219}" dt="2022-06-22T07:46:11.443" v="44" actId="478"/>
          <ac:picMkLst>
            <pc:docMk/>
            <pc:sldMk cId="857187970" sldId="322"/>
            <ac:picMk id="8" creationId="{266D2BAD-04CE-C384-B917-498DC34372B0}"/>
          </ac:picMkLst>
        </pc:picChg>
        <pc:picChg chg="add mod">
          <ac:chgData name="Frances Meek" userId="f3af35cc-3229-46e1-af36-3525661cfbd3" providerId="ADAL" clId="{BE97BD52-EB8D-4DC5-86B2-545815C81219}" dt="2022-06-22T07:44:43.613" v="42" actId="1076"/>
          <ac:picMkLst>
            <pc:docMk/>
            <pc:sldMk cId="857187970" sldId="322"/>
            <ac:picMk id="13" creationId="{7FF8BB70-25A0-FE5B-FD8B-D8E7A8DC0C1A}"/>
          </ac:picMkLst>
        </pc:picChg>
        <pc:picChg chg="add mod">
          <ac:chgData name="Frances Meek" userId="f3af35cc-3229-46e1-af36-3525661cfbd3" providerId="ADAL" clId="{BE97BD52-EB8D-4DC5-86B2-545815C81219}" dt="2022-06-22T07:46:19.527" v="50" actId="1076"/>
          <ac:picMkLst>
            <pc:docMk/>
            <pc:sldMk cId="857187970" sldId="322"/>
            <ac:picMk id="19" creationId="{9BA2C8FD-581F-A7B4-941E-126636F200F8}"/>
          </ac:picMkLst>
        </pc:picChg>
      </pc:sldChg>
      <pc:sldChg chg="addSp delSp modSp mod">
        <pc:chgData name="Frances Meek" userId="f3af35cc-3229-46e1-af36-3525661cfbd3" providerId="ADAL" clId="{BE97BD52-EB8D-4DC5-86B2-545815C81219}" dt="2022-07-01T10:56:05.725" v="204" actId="962"/>
        <pc:sldMkLst>
          <pc:docMk/>
          <pc:sldMk cId="4133717752" sldId="330"/>
        </pc:sldMkLst>
        <pc:spChg chg="mod">
          <ac:chgData name="Frances Meek" userId="f3af35cc-3229-46e1-af36-3525661cfbd3" providerId="ADAL" clId="{BE97BD52-EB8D-4DC5-86B2-545815C81219}" dt="2022-06-24T06:59:10.572" v="71" actId="20577"/>
          <ac:spMkLst>
            <pc:docMk/>
            <pc:sldMk cId="4133717752" sldId="330"/>
            <ac:spMk id="2" creationId="{0F087152-1FD5-E7EE-D81F-DC9294EF9017}"/>
          </ac:spMkLst>
        </pc:spChg>
        <pc:spChg chg="mod">
          <ac:chgData name="Frances Meek" userId="f3af35cc-3229-46e1-af36-3525661cfbd3" providerId="ADAL" clId="{BE97BD52-EB8D-4DC5-86B2-545815C81219}" dt="2022-07-01T10:56:05.725" v="204" actId="962"/>
          <ac:spMkLst>
            <pc:docMk/>
            <pc:sldMk cId="4133717752" sldId="330"/>
            <ac:spMk id="3" creationId="{A2B0DD5F-9202-0BC1-D58C-9648F521F7AF}"/>
          </ac:spMkLst>
        </pc:spChg>
        <pc:spChg chg="del">
          <ac:chgData name="Frances Meek" userId="f3af35cc-3229-46e1-af36-3525661cfbd3" providerId="ADAL" clId="{BE97BD52-EB8D-4DC5-86B2-545815C81219}" dt="2022-07-01T10:54:31.980" v="195" actId="478"/>
          <ac:spMkLst>
            <pc:docMk/>
            <pc:sldMk cId="4133717752" sldId="330"/>
            <ac:spMk id="5" creationId="{0515ED04-F528-21B7-F1AE-CCF39E84A029}"/>
          </ac:spMkLst>
        </pc:spChg>
        <pc:picChg chg="del">
          <ac:chgData name="Frances Meek" userId="f3af35cc-3229-46e1-af36-3525661cfbd3" providerId="ADAL" clId="{BE97BD52-EB8D-4DC5-86B2-545815C81219}" dt="2022-07-01T10:54:30.706" v="194" actId="478"/>
          <ac:picMkLst>
            <pc:docMk/>
            <pc:sldMk cId="4133717752" sldId="330"/>
            <ac:picMk id="4" creationId="{2368E7EF-8104-9EA1-40E8-C8EDACD7CF97}"/>
          </ac:picMkLst>
        </pc:picChg>
        <pc:picChg chg="add mod">
          <ac:chgData name="Frances Meek" userId="f3af35cc-3229-46e1-af36-3525661cfbd3" providerId="ADAL" clId="{BE97BD52-EB8D-4DC5-86B2-545815C81219}" dt="2022-07-01T10:56:00.753" v="200" actId="1076"/>
          <ac:picMkLst>
            <pc:docMk/>
            <pc:sldMk cId="4133717752" sldId="330"/>
            <ac:picMk id="7" creationId="{398DFD03-2BE1-7387-B8A9-5FDE46514D4E}"/>
          </ac:picMkLst>
        </pc:picChg>
        <pc:picChg chg="add mod">
          <ac:chgData name="Frances Meek" userId="f3af35cc-3229-46e1-af36-3525661cfbd3" providerId="ADAL" clId="{BE97BD52-EB8D-4DC5-86B2-545815C81219}" dt="2022-07-01T10:56:05.725" v="203" actId="27614"/>
          <ac:picMkLst>
            <pc:docMk/>
            <pc:sldMk cId="4133717752" sldId="330"/>
            <ac:picMk id="9" creationId="{C2CFB909-DFA3-F8F0-FA04-8175DCF3110F}"/>
          </ac:picMkLst>
        </pc:picChg>
      </pc:sldChg>
      <pc:sldChg chg="addSp delSp modSp mod">
        <pc:chgData name="Frances Meek" userId="f3af35cc-3229-46e1-af36-3525661cfbd3" providerId="ADAL" clId="{BE97BD52-EB8D-4DC5-86B2-545815C81219}" dt="2022-07-01T10:56:47.138" v="207"/>
        <pc:sldMkLst>
          <pc:docMk/>
          <pc:sldMk cId="122637453" sldId="331"/>
        </pc:sldMkLst>
        <pc:spChg chg="del">
          <ac:chgData name="Frances Meek" userId="f3af35cc-3229-46e1-af36-3525661cfbd3" providerId="ADAL" clId="{BE97BD52-EB8D-4DC5-86B2-545815C81219}" dt="2022-07-01T10:56:45.616" v="206" actId="478"/>
          <ac:spMkLst>
            <pc:docMk/>
            <pc:sldMk cId="122637453" sldId="331"/>
            <ac:spMk id="5" creationId="{0515ED04-F528-21B7-F1AE-CCF39E84A029}"/>
          </ac:spMkLst>
        </pc:spChg>
        <pc:picChg chg="del">
          <ac:chgData name="Frances Meek" userId="f3af35cc-3229-46e1-af36-3525661cfbd3" providerId="ADAL" clId="{BE97BD52-EB8D-4DC5-86B2-545815C81219}" dt="2022-07-01T10:56:43.992" v="205" actId="478"/>
          <ac:picMkLst>
            <pc:docMk/>
            <pc:sldMk cId="122637453" sldId="331"/>
            <ac:picMk id="4" creationId="{2368E7EF-8104-9EA1-40E8-C8EDACD7CF97}"/>
          </ac:picMkLst>
        </pc:picChg>
        <pc:picChg chg="add mod">
          <ac:chgData name="Frances Meek" userId="f3af35cc-3229-46e1-af36-3525661cfbd3" providerId="ADAL" clId="{BE97BD52-EB8D-4DC5-86B2-545815C81219}" dt="2022-07-01T10:56:47.138" v="207"/>
          <ac:picMkLst>
            <pc:docMk/>
            <pc:sldMk cId="122637453" sldId="331"/>
            <ac:picMk id="6" creationId="{D3C9D62C-E78B-AF1B-FCA8-F682709DC223}"/>
          </ac:picMkLst>
        </pc:picChg>
        <pc:picChg chg="add mod">
          <ac:chgData name="Frances Meek" userId="f3af35cc-3229-46e1-af36-3525661cfbd3" providerId="ADAL" clId="{BE97BD52-EB8D-4DC5-86B2-545815C81219}" dt="2022-07-01T10:56:47.138" v="207"/>
          <ac:picMkLst>
            <pc:docMk/>
            <pc:sldMk cId="122637453" sldId="331"/>
            <ac:picMk id="7" creationId="{EC853866-9389-2A89-2047-836529D9D3F9}"/>
          </ac:picMkLst>
        </pc:picChg>
      </pc:sldChg>
      <pc:sldChg chg="modSp new mod">
        <pc:chgData name="Frances Meek" userId="f3af35cc-3229-46e1-af36-3525661cfbd3" providerId="ADAL" clId="{BE97BD52-EB8D-4DC5-86B2-545815C81219}" dt="2022-06-24T07:00:40.611" v="174" actId="20577"/>
        <pc:sldMkLst>
          <pc:docMk/>
          <pc:sldMk cId="148530773" sldId="332"/>
        </pc:sldMkLst>
        <pc:spChg chg="mod">
          <ac:chgData name="Frances Meek" userId="f3af35cc-3229-46e1-af36-3525661cfbd3" providerId="ADAL" clId="{BE97BD52-EB8D-4DC5-86B2-545815C81219}" dt="2022-06-24T07:00:12.162" v="92" actId="20577"/>
          <ac:spMkLst>
            <pc:docMk/>
            <pc:sldMk cId="148530773" sldId="332"/>
            <ac:spMk id="2" creationId="{29DB1ED3-DCA8-0E62-A9AC-B506A71963C6}"/>
          </ac:spMkLst>
        </pc:spChg>
        <pc:spChg chg="mod">
          <ac:chgData name="Frances Meek" userId="f3af35cc-3229-46e1-af36-3525661cfbd3" providerId="ADAL" clId="{BE97BD52-EB8D-4DC5-86B2-545815C81219}" dt="2022-06-24T07:00:40.611" v="174" actId="20577"/>
          <ac:spMkLst>
            <pc:docMk/>
            <pc:sldMk cId="148530773" sldId="332"/>
            <ac:spMk id="3" creationId="{A2A02407-ED02-B9BA-9507-230F7DE5228F}"/>
          </ac:spMkLst>
        </pc:spChg>
      </pc:sldChg>
    </pc:docChg>
  </pc:docChgLst>
  <pc:docChgLst>
    <pc:chgData name="Frances Meek" userId="f3af35cc-3229-46e1-af36-3525661cfbd3" providerId="ADAL" clId="{E354EF44-EB66-4405-8F1B-F6B9FA15FEC6}"/>
    <pc:docChg chg="undo custSel modSld">
      <pc:chgData name="Frances Meek" userId="f3af35cc-3229-46e1-af36-3525661cfbd3" providerId="ADAL" clId="{E354EF44-EB66-4405-8F1B-F6B9FA15FEC6}" dt="2022-08-30T10:44:15.044" v="64" actId="1076"/>
      <pc:docMkLst>
        <pc:docMk/>
      </pc:docMkLst>
      <pc:sldChg chg="modSp mod">
        <pc:chgData name="Frances Meek" userId="f3af35cc-3229-46e1-af36-3525661cfbd3" providerId="ADAL" clId="{E354EF44-EB66-4405-8F1B-F6B9FA15FEC6}" dt="2022-08-30T10:44:15.044" v="64" actId="1076"/>
        <pc:sldMkLst>
          <pc:docMk/>
          <pc:sldMk cId="2302005153" sldId="261"/>
        </pc:sldMkLst>
        <pc:spChg chg="mod">
          <ac:chgData name="Frances Meek" userId="f3af35cc-3229-46e1-af36-3525661cfbd3" providerId="ADAL" clId="{E354EF44-EB66-4405-8F1B-F6B9FA15FEC6}" dt="2022-08-30T10:44:15.044" v="64" actId="1076"/>
          <ac:spMkLst>
            <pc:docMk/>
            <pc:sldMk cId="2302005153" sldId="261"/>
            <ac:spMk id="3" creationId="{00000000-0000-0000-0000-000000000000}"/>
          </ac:spMkLst>
        </pc:spChg>
      </pc:sldChg>
      <pc:sldChg chg="modSp mod">
        <pc:chgData name="Frances Meek" userId="f3af35cc-3229-46e1-af36-3525661cfbd3" providerId="ADAL" clId="{E354EF44-EB66-4405-8F1B-F6B9FA15FEC6}" dt="2022-08-30T10:43:06.668" v="46" actId="20577"/>
        <pc:sldMkLst>
          <pc:docMk/>
          <pc:sldMk cId="2939916080" sldId="299"/>
        </pc:sldMkLst>
        <pc:spChg chg="mod">
          <ac:chgData name="Frances Meek" userId="f3af35cc-3229-46e1-af36-3525661cfbd3" providerId="ADAL" clId="{E354EF44-EB66-4405-8F1B-F6B9FA15FEC6}" dt="2022-08-30T10:43:06.668" v="46" actId="20577"/>
          <ac:spMkLst>
            <pc:docMk/>
            <pc:sldMk cId="2939916080" sldId="299"/>
            <ac:spMk id="4" creationId="{580B9917-C47C-F5E9-EB0D-7687F1799767}"/>
          </ac:spMkLst>
        </pc:spChg>
      </pc:sldChg>
      <pc:sldChg chg="modSp mod">
        <pc:chgData name="Frances Meek" userId="f3af35cc-3229-46e1-af36-3525661cfbd3" providerId="ADAL" clId="{E354EF44-EB66-4405-8F1B-F6B9FA15FEC6}" dt="2022-08-30T10:37:27.192" v="12" actId="5793"/>
        <pc:sldMkLst>
          <pc:docMk/>
          <pc:sldMk cId="2548920636" sldId="309"/>
        </pc:sldMkLst>
        <pc:spChg chg="mod">
          <ac:chgData name="Frances Meek" userId="f3af35cc-3229-46e1-af36-3525661cfbd3" providerId="ADAL" clId="{E354EF44-EB66-4405-8F1B-F6B9FA15FEC6}" dt="2022-08-30T10:37:27.192" v="12" actId="5793"/>
          <ac:spMkLst>
            <pc:docMk/>
            <pc:sldMk cId="2548920636" sldId="309"/>
            <ac:spMk id="4" creationId="{31D1D560-E2D2-4E0C-981E-4F1AB853B238}"/>
          </ac:spMkLst>
        </pc:spChg>
      </pc:sldChg>
      <pc:sldChg chg="addSp modSp mod">
        <pc:chgData name="Frances Meek" userId="f3af35cc-3229-46e1-af36-3525661cfbd3" providerId="ADAL" clId="{E354EF44-EB66-4405-8F1B-F6B9FA15FEC6}" dt="2022-08-30T10:41:28.884" v="15" actId="1076"/>
        <pc:sldMkLst>
          <pc:docMk/>
          <pc:sldMk cId="3470229478" sldId="324"/>
        </pc:sldMkLst>
        <pc:spChg chg="mod">
          <ac:chgData name="Frances Meek" userId="f3af35cc-3229-46e1-af36-3525661cfbd3" providerId="ADAL" clId="{E354EF44-EB66-4405-8F1B-F6B9FA15FEC6}" dt="2022-08-30T10:41:20.964" v="13" actId="1076"/>
          <ac:spMkLst>
            <pc:docMk/>
            <pc:sldMk cId="3470229478" sldId="324"/>
            <ac:spMk id="3" creationId="{301EA768-6F49-5C12-49FB-7FD181F0C967}"/>
          </ac:spMkLst>
        </pc:spChg>
        <pc:spChg chg="add mod">
          <ac:chgData name="Frances Meek" userId="f3af35cc-3229-46e1-af36-3525661cfbd3" providerId="ADAL" clId="{E354EF44-EB66-4405-8F1B-F6B9FA15FEC6}" dt="2022-08-30T10:41:28.884" v="15" actId="1076"/>
          <ac:spMkLst>
            <pc:docMk/>
            <pc:sldMk cId="3470229478" sldId="324"/>
            <ac:spMk id="4" creationId="{C40BD492-5FF0-57A6-B591-21366F502BA3}"/>
          </ac:spMkLst>
        </pc:spChg>
      </pc:sldChg>
      <pc:sldChg chg="modSp mod">
        <pc:chgData name="Frances Meek" userId="f3af35cc-3229-46e1-af36-3525661cfbd3" providerId="ADAL" clId="{E354EF44-EB66-4405-8F1B-F6B9FA15FEC6}" dt="2022-08-30T10:43:28.448" v="57" actId="20577"/>
        <pc:sldMkLst>
          <pc:docMk/>
          <pc:sldMk cId="2819943189" sldId="326"/>
        </pc:sldMkLst>
        <pc:spChg chg="mod">
          <ac:chgData name="Frances Meek" userId="f3af35cc-3229-46e1-af36-3525661cfbd3" providerId="ADAL" clId="{E354EF44-EB66-4405-8F1B-F6B9FA15FEC6}" dt="2022-08-30T10:43:28.448" v="57" actId="20577"/>
          <ac:spMkLst>
            <pc:docMk/>
            <pc:sldMk cId="2819943189" sldId="326"/>
            <ac:spMk id="2" creationId="{AE098593-69E5-B869-D2FC-2DA71415D420}"/>
          </ac:spMkLst>
        </pc:spChg>
      </pc:sldChg>
      <pc:sldChg chg="addSp modSp mod">
        <pc:chgData name="Frances Meek" userId="f3af35cc-3229-46e1-af36-3525661cfbd3" providerId="ADAL" clId="{E354EF44-EB66-4405-8F1B-F6B9FA15FEC6}" dt="2022-08-30T10:41:38.184" v="17" actId="1076"/>
        <pc:sldMkLst>
          <pc:docMk/>
          <pc:sldMk cId="2177756781" sldId="328"/>
        </pc:sldMkLst>
        <pc:spChg chg="add mod">
          <ac:chgData name="Frances Meek" userId="f3af35cc-3229-46e1-af36-3525661cfbd3" providerId="ADAL" clId="{E354EF44-EB66-4405-8F1B-F6B9FA15FEC6}" dt="2022-08-30T10:41:38.184" v="17" actId="1076"/>
          <ac:spMkLst>
            <pc:docMk/>
            <pc:sldMk cId="2177756781" sldId="328"/>
            <ac:spMk id="4" creationId="{A2A604C0-485B-9EBB-C403-310C38D8372A}"/>
          </ac:spMkLst>
        </pc:spChg>
      </pc:sldChg>
    </pc:docChg>
  </pc:docChgLst>
  <pc:docChgLst>
    <pc:chgData name="Ewen Trafford" userId="e520b4bf-a196-48b7-bc10-b1590a457daa" providerId="ADAL" clId="{B18E9651-AC1F-4957-A01E-E8265502D30C}"/>
    <pc:docChg chg="undo custSel addSld modSld">
      <pc:chgData name="Ewen Trafford" userId="e520b4bf-a196-48b7-bc10-b1590a457daa" providerId="ADAL" clId="{B18E9651-AC1F-4957-A01E-E8265502D30C}" dt="2022-07-20T13:33:03.555" v="1448" actId="20577"/>
      <pc:docMkLst>
        <pc:docMk/>
      </pc:docMkLst>
      <pc:sldChg chg="modSp mod">
        <pc:chgData name="Ewen Trafford" userId="e520b4bf-a196-48b7-bc10-b1590a457daa" providerId="ADAL" clId="{B18E9651-AC1F-4957-A01E-E8265502D30C}" dt="2022-07-20T08:18:04.540" v="0" actId="13926"/>
        <pc:sldMkLst>
          <pc:docMk/>
          <pc:sldMk cId="148530773" sldId="332"/>
        </pc:sldMkLst>
        <pc:spChg chg="mod">
          <ac:chgData name="Ewen Trafford" userId="e520b4bf-a196-48b7-bc10-b1590a457daa" providerId="ADAL" clId="{B18E9651-AC1F-4957-A01E-E8265502D30C}" dt="2022-07-20T08:18:04.540" v="0" actId="13926"/>
          <ac:spMkLst>
            <pc:docMk/>
            <pc:sldMk cId="148530773" sldId="332"/>
            <ac:spMk id="3" creationId="{A2A02407-ED02-B9BA-9507-230F7DE5228F}"/>
          </ac:spMkLst>
        </pc:spChg>
      </pc:sldChg>
      <pc:sldChg chg="addSp delSp modSp mod">
        <pc:chgData name="Ewen Trafford" userId="e520b4bf-a196-48b7-bc10-b1590a457daa" providerId="ADAL" clId="{B18E9651-AC1F-4957-A01E-E8265502D30C}" dt="2022-07-20T13:32:30.265" v="1443" actId="20577"/>
        <pc:sldMkLst>
          <pc:docMk/>
          <pc:sldMk cId="3530058667" sldId="333"/>
        </pc:sldMkLst>
        <pc:spChg chg="del">
          <ac:chgData name="Ewen Trafford" userId="e520b4bf-a196-48b7-bc10-b1590a457daa" providerId="ADAL" clId="{B18E9651-AC1F-4957-A01E-E8265502D30C}" dt="2022-07-20T08:18:09.191" v="1" actId="478"/>
          <ac:spMkLst>
            <pc:docMk/>
            <pc:sldMk cId="3530058667" sldId="333"/>
            <ac:spMk id="3" creationId="{7E6A534C-AC79-FBE1-E2D6-B8299F869851}"/>
          </ac:spMkLst>
        </pc:spChg>
        <pc:graphicFrameChg chg="add mod modGraphic">
          <ac:chgData name="Ewen Trafford" userId="e520b4bf-a196-48b7-bc10-b1590a457daa" providerId="ADAL" clId="{B18E9651-AC1F-4957-A01E-E8265502D30C}" dt="2022-07-20T13:32:30.265" v="1443" actId="20577"/>
          <ac:graphicFrameMkLst>
            <pc:docMk/>
            <pc:sldMk cId="3530058667" sldId="333"/>
            <ac:graphicFrameMk id="4" creationId="{438867ED-06F4-4E38-AAAC-4D57F275255B}"/>
          </ac:graphicFrameMkLst>
        </pc:graphicFrameChg>
      </pc:sldChg>
      <pc:sldChg chg="modSp add mod">
        <pc:chgData name="Ewen Trafford" userId="e520b4bf-a196-48b7-bc10-b1590a457daa" providerId="ADAL" clId="{B18E9651-AC1F-4957-A01E-E8265502D30C}" dt="2022-07-20T13:33:03.555" v="1448" actId="20577"/>
        <pc:sldMkLst>
          <pc:docMk/>
          <pc:sldMk cId="3595547580" sldId="334"/>
        </pc:sldMkLst>
        <pc:graphicFrameChg chg="mod modGraphic">
          <ac:chgData name="Ewen Trafford" userId="e520b4bf-a196-48b7-bc10-b1590a457daa" providerId="ADAL" clId="{B18E9651-AC1F-4957-A01E-E8265502D30C}" dt="2022-07-20T13:33:03.555" v="1448" actId="20577"/>
          <ac:graphicFrameMkLst>
            <pc:docMk/>
            <pc:sldMk cId="3595547580" sldId="334"/>
            <ac:graphicFrameMk id="4" creationId="{438867ED-06F4-4E38-AAAC-4D57F275255B}"/>
          </ac:graphicFrameMkLst>
        </pc:graphicFrameChg>
      </pc:sldChg>
    </pc:docChg>
  </pc:docChgLst>
  <pc:docChgLst>
    <pc:chgData name="Ewen Trafford" userId="e520b4bf-a196-48b7-bc10-b1590a457daa" providerId="ADAL" clId="{D4524FD7-6899-4240-911B-A49AC9B5B0AF}"/>
    <pc:docChg chg="undo custSel addSld delSld modSld sldOrd replTag">
      <pc:chgData name="Ewen Trafford" userId="e520b4bf-a196-48b7-bc10-b1590a457daa" providerId="ADAL" clId="{D4524FD7-6899-4240-911B-A49AC9B5B0AF}" dt="2022-05-31T12:15:27.791" v="5391" actId="27614"/>
      <pc:docMkLst>
        <pc:docMk/>
      </pc:docMkLst>
      <pc:sldChg chg="addSp delSp modSp mod">
        <pc:chgData name="Ewen Trafford" userId="e520b4bf-a196-48b7-bc10-b1590a457daa" providerId="ADAL" clId="{D4524FD7-6899-4240-911B-A49AC9B5B0AF}" dt="2022-05-19T13:59:08.769" v="926"/>
        <pc:sldMkLst>
          <pc:docMk/>
          <pc:sldMk cId="1955166399" sldId="256"/>
        </pc:sldMkLst>
        <pc:spChg chg="mod">
          <ac:chgData name="Ewen Trafford" userId="e520b4bf-a196-48b7-bc10-b1590a457daa" providerId="ADAL" clId="{D4524FD7-6899-4240-911B-A49AC9B5B0AF}" dt="2022-05-19T13:59:08.725" v="884" actId="948"/>
          <ac:spMkLst>
            <pc:docMk/>
            <pc:sldMk cId="1955166399" sldId="256"/>
            <ac:spMk id="2" creationId="{00000000-0000-0000-0000-000000000000}"/>
          </ac:spMkLst>
        </pc:spChg>
        <pc:spChg chg="add del mod modVis">
          <ac:chgData name="Ewen Trafford" userId="e520b4bf-a196-48b7-bc10-b1590a457daa" providerId="ADAL" clId="{D4524FD7-6899-4240-911B-A49AC9B5B0AF}" dt="2022-05-19T13:49:42.604" v="384"/>
          <ac:spMkLst>
            <pc:docMk/>
            <pc:sldMk cId="1955166399" sldId="256"/>
            <ac:spMk id="3" creationId="{C35BC2F4-1D6D-44B1-8DDA-BCDEDD6D822A}"/>
          </ac:spMkLst>
        </pc:spChg>
        <pc:spChg chg="add del mod modVis">
          <ac:chgData name="Ewen Trafford" userId="e520b4bf-a196-48b7-bc10-b1590a457daa" providerId="ADAL" clId="{D4524FD7-6899-4240-911B-A49AC9B5B0AF}" dt="2022-05-19T13:59:06.639" v="871"/>
          <ac:spMkLst>
            <pc:docMk/>
            <pc:sldMk cId="1955166399" sldId="256"/>
            <ac:spMk id="5" creationId="{DC27184F-0EB2-41B1-A154-65494EAE7E4E}"/>
          </ac:spMkLst>
        </pc:spChg>
        <pc:spChg chg="add del mod modVis">
          <ac:chgData name="Ewen Trafford" userId="e520b4bf-a196-48b7-bc10-b1590a457daa" providerId="ADAL" clId="{D4524FD7-6899-4240-911B-A49AC9B5B0AF}" dt="2022-05-19T13:59:08.767" v="924"/>
          <ac:spMkLst>
            <pc:docMk/>
            <pc:sldMk cId="1955166399" sldId="256"/>
            <ac:spMk id="6" creationId="{3C823D99-3C99-4B63-88C9-E45677BABFBC}"/>
          </ac:spMkLst>
        </pc:spChg>
        <pc:graphicFrameChg chg="mod">
          <ac:chgData name="Ewen Trafford" userId="e520b4bf-a196-48b7-bc10-b1590a457daa" providerId="ADAL" clId="{D4524FD7-6899-4240-911B-A49AC9B5B0AF}" dt="2022-05-19T13:59:08.769" v="926"/>
          <ac:graphicFrameMkLst>
            <pc:docMk/>
            <pc:sldMk cId="1955166399" sldId="256"/>
            <ac:graphicFrameMk id="4" creationId="{8CBAB5C4-5602-473B-9D95-400B1B769964}"/>
          </ac:graphicFrameMkLst>
        </pc:graphicFrameChg>
      </pc:sldChg>
      <pc:sldChg chg="modSp mod">
        <pc:chgData name="Ewen Trafford" userId="e520b4bf-a196-48b7-bc10-b1590a457daa" providerId="ADAL" clId="{D4524FD7-6899-4240-911B-A49AC9B5B0AF}" dt="2022-05-19T13:46:41.215" v="321"/>
        <pc:sldMkLst>
          <pc:docMk/>
          <pc:sldMk cId="2302005153" sldId="261"/>
        </pc:sldMkLst>
        <pc:spChg chg="mod">
          <ac:chgData name="Ewen Trafford" userId="e520b4bf-a196-48b7-bc10-b1590a457daa" providerId="ADAL" clId="{D4524FD7-6899-4240-911B-A49AC9B5B0AF}" dt="2022-05-19T13:46:41.211" v="318" actId="948"/>
          <ac:spMkLst>
            <pc:docMk/>
            <pc:sldMk cId="2302005153" sldId="261"/>
            <ac:spMk id="2" creationId="{00000000-0000-0000-0000-000000000000}"/>
          </ac:spMkLst>
        </pc:spChg>
        <pc:graphicFrameChg chg="mod">
          <ac:chgData name="Ewen Trafford" userId="e520b4bf-a196-48b7-bc10-b1590a457daa" providerId="ADAL" clId="{D4524FD7-6899-4240-911B-A49AC9B5B0AF}" dt="2022-05-19T13:46:41.215" v="321"/>
          <ac:graphicFrameMkLst>
            <pc:docMk/>
            <pc:sldMk cId="2302005153" sldId="261"/>
            <ac:graphicFrameMk id="5" creationId="{FA84C499-0517-4887-96DB-81C9129ABB06}"/>
          </ac:graphicFrameMkLst>
        </pc:graphicFrameChg>
      </pc:sldChg>
      <pc:sldChg chg="addSp delSp modSp mod delCm">
        <pc:chgData name="Ewen Trafford" userId="e520b4bf-a196-48b7-bc10-b1590a457daa" providerId="ADAL" clId="{D4524FD7-6899-4240-911B-A49AC9B5B0AF}" dt="2022-05-31T12:08:31.799" v="5079"/>
        <pc:sldMkLst>
          <pc:docMk/>
          <pc:sldMk cId="3993973292" sldId="274"/>
        </pc:sldMkLst>
        <pc:spChg chg="mod">
          <ac:chgData name="Ewen Trafford" userId="e520b4bf-a196-48b7-bc10-b1590a457daa" providerId="ADAL" clId="{D4524FD7-6899-4240-911B-A49AC9B5B0AF}" dt="2022-05-19T13:45:46.898" v="62" actId="948"/>
          <ac:spMkLst>
            <pc:docMk/>
            <pc:sldMk cId="3993973292" sldId="274"/>
            <ac:spMk id="2" creationId="{00000000-0000-0000-0000-000000000000}"/>
          </ac:spMkLst>
        </pc:spChg>
        <pc:spChg chg="mod">
          <ac:chgData name="Ewen Trafford" userId="e520b4bf-a196-48b7-bc10-b1590a457daa" providerId="ADAL" clId="{D4524FD7-6899-4240-911B-A49AC9B5B0AF}" dt="2022-05-31T12:08:28.613" v="5078" actId="20577"/>
          <ac:spMkLst>
            <pc:docMk/>
            <pc:sldMk cId="3993973292" sldId="274"/>
            <ac:spMk id="3" creationId="{00000000-0000-0000-0000-000000000000}"/>
          </ac:spMkLst>
        </pc:spChg>
        <pc:spChg chg="add mod">
          <ac:chgData name="Ewen Trafford" userId="e520b4bf-a196-48b7-bc10-b1590a457daa" providerId="ADAL" clId="{D4524FD7-6899-4240-911B-A49AC9B5B0AF}" dt="2022-05-24T13:18:06.736" v="4828" actId="1076"/>
          <ac:spMkLst>
            <pc:docMk/>
            <pc:sldMk cId="3993973292" sldId="274"/>
            <ac:spMk id="4" creationId="{0E2C25B3-6ACC-4992-A8BB-6CAB4A259EA0}"/>
          </ac:spMkLst>
        </pc:spChg>
        <pc:spChg chg="add del mod modVis">
          <ac:chgData name="Ewen Trafford" userId="e520b4bf-a196-48b7-bc10-b1590a457daa" providerId="ADAL" clId="{D4524FD7-6899-4240-911B-A49AC9B5B0AF}" dt="2022-05-19T13:45:46.935" v="102"/>
          <ac:spMkLst>
            <pc:docMk/>
            <pc:sldMk cId="3993973292" sldId="274"/>
            <ac:spMk id="4" creationId="{3D86678A-1F58-46BA-839A-C62D4F1467EF}"/>
          </ac:spMkLst>
        </pc:spChg>
        <pc:graphicFrameChg chg="mod">
          <ac:chgData name="Ewen Trafford" userId="e520b4bf-a196-48b7-bc10-b1590a457daa" providerId="ADAL" clId="{D4524FD7-6899-4240-911B-A49AC9B5B0AF}" dt="2022-05-19T13:45:46.938" v="104"/>
          <ac:graphicFrameMkLst>
            <pc:docMk/>
            <pc:sldMk cId="3993973292" sldId="274"/>
            <ac:graphicFrameMk id="5" creationId="{AB040530-858F-4412-BE1A-FA5CC63D2715}"/>
          </ac:graphicFrameMkLst>
        </pc:graphicFrameChg>
      </pc:sldChg>
      <pc:sldChg chg="addSp delSp modSp mod">
        <pc:chgData name="Ewen Trafford" userId="e520b4bf-a196-48b7-bc10-b1590a457daa" providerId="ADAL" clId="{D4524FD7-6899-4240-911B-A49AC9B5B0AF}" dt="2022-05-31T12:15:27.791" v="5391" actId="27614"/>
        <pc:sldMkLst>
          <pc:docMk/>
          <pc:sldMk cId="3137792006" sldId="277"/>
        </pc:sldMkLst>
        <pc:spChg chg="mod">
          <ac:chgData name="Ewen Trafford" userId="e520b4bf-a196-48b7-bc10-b1590a457daa" providerId="ADAL" clId="{D4524FD7-6899-4240-911B-A49AC9B5B0AF}" dt="2022-05-19T13:46:05.242" v="171" actId="948"/>
          <ac:spMkLst>
            <pc:docMk/>
            <pc:sldMk cId="3137792006" sldId="277"/>
            <ac:spMk id="2" creationId="{00000000-0000-0000-0000-000000000000}"/>
          </ac:spMkLst>
        </pc:spChg>
        <pc:spChg chg="mod">
          <ac:chgData name="Ewen Trafford" userId="e520b4bf-a196-48b7-bc10-b1590a457daa" providerId="ADAL" clId="{D4524FD7-6899-4240-911B-A49AC9B5B0AF}" dt="2022-05-24T13:23:56.472" v="5026" actId="20577"/>
          <ac:spMkLst>
            <pc:docMk/>
            <pc:sldMk cId="3137792006" sldId="277"/>
            <ac:spMk id="3" creationId="{00000000-0000-0000-0000-000000000000}"/>
          </ac:spMkLst>
        </pc:spChg>
        <pc:spChg chg="add del mod modVis">
          <ac:chgData name="Ewen Trafford" userId="e520b4bf-a196-48b7-bc10-b1590a457daa" providerId="ADAL" clId="{D4524FD7-6899-4240-911B-A49AC9B5B0AF}" dt="2022-05-19T13:46:05.276" v="211"/>
          <ac:spMkLst>
            <pc:docMk/>
            <pc:sldMk cId="3137792006" sldId="277"/>
            <ac:spMk id="4" creationId="{EF79EF5E-C1E3-41DD-859C-70BB2E4A0760}"/>
          </ac:spMkLst>
        </pc:spChg>
        <pc:graphicFrameChg chg="mod">
          <ac:chgData name="Ewen Trafford" userId="e520b4bf-a196-48b7-bc10-b1590a457daa" providerId="ADAL" clId="{D4524FD7-6899-4240-911B-A49AC9B5B0AF}" dt="2022-05-19T13:46:05.278" v="213"/>
          <ac:graphicFrameMkLst>
            <pc:docMk/>
            <pc:sldMk cId="3137792006" sldId="277"/>
            <ac:graphicFrameMk id="5" creationId="{E5BA17B4-4052-4DF5-B761-009B6FBF267A}"/>
          </ac:graphicFrameMkLst>
        </pc:graphicFrameChg>
        <pc:picChg chg="del">
          <ac:chgData name="Ewen Trafford" userId="e520b4bf-a196-48b7-bc10-b1590a457daa" providerId="ADAL" clId="{D4524FD7-6899-4240-911B-A49AC9B5B0AF}" dt="2022-05-20T14:21:59.041" v="2907" actId="478"/>
          <ac:picMkLst>
            <pc:docMk/>
            <pc:sldMk cId="3137792006" sldId="277"/>
            <ac:picMk id="6" creationId="{98F7496B-52D9-43B8-8D00-41B5280F180F}"/>
          </ac:picMkLst>
        </pc:picChg>
        <pc:picChg chg="add mod">
          <ac:chgData name="Ewen Trafford" userId="e520b4bf-a196-48b7-bc10-b1590a457daa" providerId="ADAL" clId="{D4524FD7-6899-4240-911B-A49AC9B5B0AF}" dt="2022-05-31T12:15:27.791" v="5391" actId="27614"/>
          <ac:picMkLst>
            <pc:docMk/>
            <pc:sldMk cId="3137792006" sldId="277"/>
            <ac:picMk id="6" creationId="{FFE1B0D9-94B6-4959-BEB6-8D178BC285F6}"/>
          </ac:picMkLst>
        </pc:picChg>
      </pc:sldChg>
      <pc:sldChg chg="del">
        <pc:chgData name="Ewen Trafford" userId="e520b4bf-a196-48b7-bc10-b1590a457daa" providerId="ADAL" clId="{D4524FD7-6899-4240-911B-A49AC9B5B0AF}" dt="2022-05-19T13:45:32.093" v="19" actId="47"/>
        <pc:sldMkLst>
          <pc:docMk/>
          <pc:sldMk cId="1351839580" sldId="294"/>
        </pc:sldMkLst>
      </pc:sldChg>
      <pc:sldChg chg="addSp delSp modSp mod delCm">
        <pc:chgData name="Ewen Trafford" userId="e520b4bf-a196-48b7-bc10-b1590a457daa" providerId="ADAL" clId="{D4524FD7-6899-4240-911B-A49AC9B5B0AF}" dt="2022-05-20T14:39:29.426" v="3447" actId="20577"/>
        <pc:sldMkLst>
          <pc:docMk/>
          <pc:sldMk cId="2939916080" sldId="299"/>
        </pc:sldMkLst>
        <pc:spChg chg="mod">
          <ac:chgData name="Ewen Trafford" userId="e520b4bf-a196-48b7-bc10-b1590a457daa" providerId="ADAL" clId="{D4524FD7-6899-4240-911B-A49AC9B5B0AF}" dt="2022-05-19T13:46:35.441" v="260" actId="948"/>
          <ac:spMkLst>
            <pc:docMk/>
            <pc:sldMk cId="2939916080" sldId="299"/>
            <ac:spMk id="2" creationId="{00000000-0000-0000-0000-000000000000}"/>
          </ac:spMkLst>
        </pc:spChg>
        <pc:spChg chg="mod">
          <ac:chgData name="Ewen Trafford" userId="e520b4bf-a196-48b7-bc10-b1590a457daa" providerId="ADAL" clId="{D4524FD7-6899-4240-911B-A49AC9B5B0AF}" dt="2022-05-20T14:39:29.426" v="3447" actId="20577"/>
          <ac:spMkLst>
            <pc:docMk/>
            <pc:sldMk cId="2939916080" sldId="299"/>
            <ac:spMk id="3" creationId="{00000000-0000-0000-0000-000000000000}"/>
          </ac:spMkLst>
        </pc:spChg>
        <pc:spChg chg="add del mod modVis">
          <ac:chgData name="Ewen Trafford" userId="e520b4bf-a196-48b7-bc10-b1590a457daa" providerId="ADAL" clId="{D4524FD7-6899-4240-911B-A49AC9B5B0AF}" dt="2022-05-19T13:46:35.478" v="300"/>
          <ac:spMkLst>
            <pc:docMk/>
            <pc:sldMk cId="2939916080" sldId="299"/>
            <ac:spMk id="4" creationId="{1E37666C-BEF5-4875-90A3-616A7B87624B}"/>
          </ac:spMkLst>
        </pc:spChg>
        <pc:graphicFrameChg chg="mod">
          <ac:chgData name="Ewen Trafford" userId="e520b4bf-a196-48b7-bc10-b1590a457daa" providerId="ADAL" clId="{D4524FD7-6899-4240-911B-A49AC9B5B0AF}" dt="2022-05-19T13:46:35.481" v="302"/>
          <ac:graphicFrameMkLst>
            <pc:docMk/>
            <pc:sldMk cId="2939916080" sldId="299"/>
            <ac:graphicFrameMk id="5" creationId="{E5BA17B4-4052-4DF5-B761-009B6FBF267A}"/>
          </ac:graphicFrameMkLst>
        </pc:graphicFrameChg>
      </pc:sldChg>
      <pc:sldChg chg="del">
        <pc:chgData name="Ewen Trafford" userId="e520b4bf-a196-48b7-bc10-b1590a457daa" providerId="ADAL" clId="{D4524FD7-6899-4240-911B-A49AC9B5B0AF}" dt="2022-05-19T13:45:26.153" v="18" actId="47"/>
        <pc:sldMkLst>
          <pc:docMk/>
          <pc:sldMk cId="4146092675" sldId="301"/>
        </pc:sldMkLst>
      </pc:sldChg>
      <pc:sldChg chg="addSp delSp modSp mod delCm">
        <pc:chgData name="Ewen Trafford" userId="e520b4bf-a196-48b7-bc10-b1590a457daa" providerId="ADAL" clId="{D4524FD7-6899-4240-911B-A49AC9B5B0AF}" dt="2022-05-31T12:14:45.951" v="5388" actId="1076"/>
        <pc:sldMkLst>
          <pc:docMk/>
          <pc:sldMk cId="1274149409" sldId="302"/>
        </pc:sldMkLst>
        <pc:spChg chg="mod">
          <ac:chgData name="Ewen Trafford" userId="e520b4bf-a196-48b7-bc10-b1590a457daa" providerId="ADAL" clId="{D4524FD7-6899-4240-911B-A49AC9B5B0AF}" dt="2022-05-24T13:10:32.867" v="4091" actId="20577"/>
          <ac:spMkLst>
            <pc:docMk/>
            <pc:sldMk cId="1274149409" sldId="302"/>
            <ac:spMk id="2" creationId="{00000000-0000-0000-0000-000000000000}"/>
          </ac:spMkLst>
        </pc:spChg>
        <pc:spChg chg="mod">
          <ac:chgData name="Ewen Trafford" userId="e520b4bf-a196-48b7-bc10-b1590a457daa" providerId="ADAL" clId="{D4524FD7-6899-4240-911B-A49AC9B5B0AF}" dt="2022-05-31T12:14:41.801" v="5386" actId="14100"/>
          <ac:spMkLst>
            <pc:docMk/>
            <pc:sldMk cId="1274149409" sldId="302"/>
            <ac:spMk id="3" creationId="{00000000-0000-0000-0000-000000000000}"/>
          </ac:spMkLst>
        </pc:spChg>
        <pc:spChg chg="add mod">
          <ac:chgData name="Ewen Trafford" userId="e520b4bf-a196-48b7-bc10-b1590a457daa" providerId="ADAL" clId="{D4524FD7-6899-4240-911B-A49AC9B5B0AF}" dt="2022-05-31T12:14:44.634" v="5387" actId="1076"/>
          <ac:spMkLst>
            <pc:docMk/>
            <pc:sldMk cId="1274149409" sldId="302"/>
            <ac:spMk id="4" creationId="{A8C6029B-FE49-4E20-91D7-F7B72463852B}"/>
          </ac:spMkLst>
        </pc:spChg>
        <pc:spChg chg="add del mod modVis">
          <ac:chgData name="Ewen Trafford" userId="e520b4bf-a196-48b7-bc10-b1590a457daa" providerId="ADAL" clId="{D4524FD7-6899-4240-911B-A49AC9B5B0AF}" dt="2022-05-19T13:46:00.368" v="157"/>
          <ac:spMkLst>
            <pc:docMk/>
            <pc:sldMk cId="1274149409" sldId="302"/>
            <ac:spMk id="4" creationId="{B67D42F0-9300-45CE-8385-457405308050}"/>
          </ac:spMkLst>
        </pc:spChg>
        <pc:graphicFrameChg chg="mod">
          <ac:chgData name="Ewen Trafford" userId="e520b4bf-a196-48b7-bc10-b1590a457daa" providerId="ADAL" clId="{D4524FD7-6899-4240-911B-A49AC9B5B0AF}" dt="2022-05-19T13:46:00.369" v="159"/>
          <ac:graphicFrameMkLst>
            <pc:docMk/>
            <pc:sldMk cId="1274149409" sldId="302"/>
            <ac:graphicFrameMk id="5" creationId="{AB040530-858F-4412-BE1A-FA5CC63D2715}"/>
          </ac:graphicFrameMkLst>
        </pc:graphicFrameChg>
        <pc:picChg chg="add mod">
          <ac:chgData name="Ewen Trafford" userId="e520b4bf-a196-48b7-bc10-b1590a457daa" providerId="ADAL" clId="{D4524FD7-6899-4240-911B-A49AC9B5B0AF}" dt="2022-05-31T12:14:45.951" v="5388" actId="1076"/>
          <ac:picMkLst>
            <pc:docMk/>
            <pc:sldMk cId="1274149409" sldId="302"/>
            <ac:picMk id="7" creationId="{F26B7159-2BC2-4891-AD38-7BFC8E9042E1}"/>
          </ac:picMkLst>
        </pc:picChg>
      </pc:sldChg>
      <pc:sldChg chg="del">
        <pc:chgData name="Ewen Trafford" userId="e520b4bf-a196-48b7-bc10-b1590a457daa" providerId="ADAL" clId="{D4524FD7-6899-4240-911B-A49AC9B5B0AF}" dt="2022-05-19T13:45:54.577" v="105" actId="47"/>
        <pc:sldMkLst>
          <pc:docMk/>
          <pc:sldMk cId="1875858968" sldId="303"/>
        </pc:sldMkLst>
      </pc:sldChg>
      <pc:sldChg chg="del">
        <pc:chgData name="Ewen Trafford" userId="e520b4bf-a196-48b7-bc10-b1590a457daa" providerId="ADAL" clId="{D4524FD7-6899-4240-911B-A49AC9B5B0AF}" dt="2022-05-19T13:45:54.577" v="105" actId="47"/>
        <pc:sldMkLst>
          <pc:docMk/>
          <pc:sldMk cId="681281634" sldId="304"/>
        </pc:sldMkLst>
      </pc:sldChg>
      <pc:sldChg chg="del">
        <pc:chgData name="Ewen Trafford" userId="e520b4bf-a196-48b7-bc10-b1590a457daa" providerId="ADAL" clId="{D4524FD7-6899-4240-911B-A49AC9B5B0AF}" dt="2022-05-19T13:45:54.577" v="105" actId="47"/>
        <pc:sldMkLst>
          <pc:docMk/>
          <pc:sldMk cId="1245899220" sldId="305"/>
        </pc:sldMkLst>
      </pc:sldChg>
      <pc:sldChg chg="del">
        <pc:chgData name="Ewen Trafford" userId="e520b4bf-a196-48b7-bc10-b1590a457daa" providerId="ADAL" clId="{D4524FD7-6899-4240-911B-A49AC9B5B0AF}" dt="2022-05-19T13:45:54.577" v="105" actId="47"/>
        <pc:sldMkLst>
          <pc:docMk/>
          <pc:sldMk cId="2779867094" sldId="306"/>
        </pc:sldMkLst>
      </pc:sldChg>
      <pc:sldChg chg="del">
        <pc:chgData name="Ewen Trafford" userId="e520b4bf-a196-48b7-bc10-b1590a457daa" providerId="ADAL" clId="{D4524FD7-6899-4240-911B-A49AC9B5B0AF}" dt="2022-05-19T13:45:24.050" v="16" actId="47"/>
        <pc:sldMkLst>
          <pc:docMk/>
          <pc:sldMk cId="639185947" sldId="307"/>
        </pc:sldMkLst>
      </pc:sldChg>
      <pc:sldChg chg="addSp delSp modSp mod">
        <pc:chgData name="Ewen Trafford" userId="e520b4bf-a196-48b7-bc10-b1590a457daa" providerId="ADAL" clId="{D4524FD7-6899-4240-911B-A49AC9B5B0AF}" dt="2022-05-19T13:59:21.845" v="954" actId="20577"/>
        <pc:sldMkLst>
          <pc:docMk/>
          <pc:sldMk cId="3979226011" sldId="308"/>
        </pc:sldMkLst>
        <pc:spChg chg="mod ord">
          <ac:chgData name="Ewen Trafford" userId="e520b4bf-a196-48b7-bc10-b1590a457daa" providerId="ADAL" clId="{D4524FD7-6899-4240-911B-A49AC9B5B0AF}" dt="2022-05-19T13:57:39.361" v="763"/>
          <ac:spMkLst>
            <pc:docMk/>
            <pc:sldMk cId="3979226011" sldId="308"/>
            <ac:spMk id="2" creationId="{ECB39143-43DB-404B-999A-68A64BABF4DE}"/>
          </ac:spMkLst>
        </pc:spChg>
        <pc:spChg chg="mod ord">
          <ac:chgData name="Ewen Trafford" userId="e520b4bf-a196-48b7-bc10-b1590a457daa" providerId="ADAL" clId="{D4524FD7-6899-4240-911B-A49AC9B5B0AF}" dt="2022-05-19T13:59:21.845" v="954" actId="20577"/>
          <ac:spMkLst>
            <pc:docMk/>
            <pc:sldMk cId="3979226011" sldId="308"/>
            <ac:spMk id="4" creationId="{31D1D560-E2D2-4E0C-981E-4F1AB853B238}"/>
          </ac:spMkLst>
        </pc:spChg>
        <pc:spChg chg="add del mod modVis">
          <ac:chgData name="Ewen Trafford" userId="e520b4bf-a196-48b7-bc10-b1590a457daa" providerId="ADAL" clId="{D4524FD7-6899-4240-911B-A49AC9B5B0AF}" dt="2022-05-19T13:52:58.239" v="553"/>
          <ac:spMkLst>
            <pc:docMk/>
            <pc:sldMk cId="3979226011" sldId="308"/>
            <ac:spMk id="13" creationId="{E85D8E1B-83D4-4585-9B3A-98643B1DB548}"/>
          </ac:spMkLst>
        </pc:spChg>
        <pc:spChg chg="add del mod modVis">
          <ac:chgData name="Ewen Trafford" userId="e520b4bf-a196-48b7-bc10-b1590a457daa" providerId="ADAL" clId="{D4524FD7-6899-4240-911B-A49AC9B5B0AF}" dt="2022-05-19T13:53:00.627" v="606"/>
          <ac:spMkLst>
            <pc:docMk/>
            <pc:sldMk cId="3979226011" sldId="308"/>
            <ac:spMk id="14" creationId="{0F237402-2759-4936-8C4C-F634A9C832AF}"/>
          </ac:spMkLst>
        </pc:spChg>
        <pc:graphicFrameChg chg="mod">
          <ac:chgData name="Ewen Trafford" userId="e520b4bf-a196-48b7-bc10-b1590a457daa" providerId="ADAL" clId="{D4524FD7-6899-4240-911B-A49AC9B5B0AF}" dt="2022-05-19T13:57:39.372" v="776"/>
          <ac:graphicFrameMkLst>
            <pc:docMk/>
            <pc:sldMk cId="3979226011" sldId="308"/>
            <ac:graphicFrameMk id="7" creationId="{7B5661DD-CC68-4DA6-804E-0A39243B25F3}"/>
          </ac:graphicFrameMkLst>
        </pc:graphicFrameChg>
        <pc:picChg chg="add mod ord modCrop">
          <ac:chgData name="Ewen Trafford" userId="e520b4bf-a196-48b7-bc10-b1590a457daa" providerId="ADAL" clId="{D4524FD7-6899-4240-911B-A49AC9B5B0AF}" dt="2022-05-19T13:57:39.363" v="771"/>
          <ac:picMkLst>
            <pc:docMk/>
            <pc:sldMk cId="3979226011" sldId="308"/>
            <ac:picMk id="5" creationId="{B02B7819-74A0-4024-810B-9EC596607B35}"/>
          </ac:picMkLst>
        </pc:picChg>
        <pc:picChg chg="add mod ord modCrop">
          <ac:chgData name="Ewen Trafford" userId="e520b4bf-a196-48b7-bc10-b1590a457daa" providerId="ADAL" clId="{D4524FD7-6899-4240-911B-A49AC9B5B0AF}" dt="2022-05-19T13:57:39.363" v="773"/>
          <ac:picMkLst>
            <pc:docMk/>
            <pc:sldMk cId="3979226011" sldId="308"/>
            <ac:picMk id="8" creationId="{EE5682C7-DF54-4C8C-B23C-5229F58F4F18}"/>
          </ac:picMkLst>
        </pc:picChg>
        <pc:picChg chg="add mod ord">
          <ac:chgData name="Ewen Trafford" userId="e520b4bf-a196-48b7-bc10-b1590a457daa" providerId="ADAL" clId="{D4524FD7-6899-4240-911B-A49AC9B5B0AF}" dt="2022-05-19T13:57:39.360" v="761"/>
          <ac:picMkLst>
            <pc:docMk/>
            <pc:sldMk cId="3979226011" sldId="308"/>
            <ac:picMk id="10" creationId="{95D63D4B-A4BA-4039-838E-EA0BC8DC6016}"/>
          </ac:picMkLst>
        </pc:picChg>
        <pc:picChg chg="add mod ord modCrop">
          <ac:chgData name="Ewen Trafford" userId="e520b4bf-a196-48b7-bc10-b1590a457daa" providerId="ADAL" clId="{D4524FD7-6899-4240-911B-A49AC9B5B0AF}" dt="2022-05-19T13:57:39.362" v="769"/>
          <ac:picMkLst>
            <pc:docMk/>
            <pc:sldMk cId="3979226011" sldId="308"/>
            <ac:picMk id="12" creationId="{B8A8EC41-3063-4C66-9880-91023581A2A9}"/>
          </ac:picMkLst>
        </pc:picChg>
        <pc:picChg chg="add mod ord">
          <ac:chgData name="Ewen Trafford" userId="e520b4bf-a196-48b7-bc10-b1590a457daa" providerId="ADAL" clId="{D4524FD7-6899-4240-911B-A49AC9B5B0AF}" dt="2022-05-19T13:57:39.362" v="767"/>
          <ac:picMkLst>
            <pc:docMk/>
            <pc:sldMk cId="3979226011" sldId="308"/>
            <ac:picMk id="16" creationId="{0AB9EEC3-7560-4116-BB92-9E7AD484D710}"/>
          </ac:picMkLst>
        </pc:picChg>
      </pc:sldChg>
      <pc:sldChg chg="addSp delSp modSp add mod delCm">
        <pc:chgData name="Ewen Trafford" userId="e520b4bf-a196-48b7-bc10-b1590a457daa" providerId="ADAL" clId="{D4524FD7-6899-4240-911B-A49AC9B5B0AF}" dt="2022-05-31T12:12:58.095" v="5372"/>
        <pc:sldMkLst>
          <pc:docMk/>
          <pc:sldMk cId="2548920636" sldId="309"/>
        </pc:sldMkLst>
        <pc:spChg chg="mod">
          <ac:chgData name="Ewen Trafford" userId="e520b4bf-a196-48b7-bc10-b1590a457daa" providerId="ADAL" clId="{D4524FD7-6899-4240-911B-A49AC9B5B0AF}" dt="2022-05-19T13:58:59.487" v="795" actId="948"/>
          <ac:spMkLst>
            <pc:docMk/>
            <pc:sldMk cId="2548920636" sldId="309"/>
            <ac:spMk id="2" creationId="{ECB39143-43DB-404B-999A-68A64BABF4DE}"/>
          </ac:spMkLst>
        </pc:spChg>
        <pc:spChg chg="mod">
          <ac:chgData name="Ewen Trafford" userId="e520b4bf-a196-48b7-bc10-b1590a457daa" providerId="ADAL" clId="{D4524FD7-6899-4240-911B-A49AC9B5B0AF}" dt="2022-05-31T12:12:56.499" v="5371" actId="13926"/>
          <ac:spMkLst>
            <pc:docMk/>
            <pc:sldMk cId="2548920636" sldId="309"/>
            <ac:spMk id="4" creationId="{31D1D560-E2D2-4E0C-981E-4F1AB853B238}"/>
          </ac:spMkLst>
        </pc:spChg>
        <pc:spChg chg="add mod">
          <ac:chgData name="Ewen Trafford" userId="e520b4bf-a196-48b7-bc10-b1590a457daa" providerId="ADAL" clId="{D4524FD7-6899-4240-911B-A49AC9B5B0AF}" dt="2022-05-31T12:12:53.755" v="5370"/>
          <ac:spMkLst>
            <pc:docMk/>
            <pc:sldMk cId="2548920636" sldId="309"/>
            <ac:spMk id="5" creationId="{CFCC75FB-C6BD-439D-829E-E7D2E26A636E}"/>
          </ac:spMkLst>
        </pc:spChg>
        <pc:graphicFrameChg chg="mod">
          <ac:chgData name="Ewen Trafford" userId="e520b4bf-a196-48b7-bc10-b1590a457daa" providerId="ADAL" clId="{D4524FD7-6899-4240-911B-A49AC9B5B0AF}" dt="2022-05-19T13:58:59.491" v="798"/>
          <ac:graphicFrameMkLst>
            <pc:docMk/>
            <pc:sldMk cId="2548920636" sldId="309"/>
            <ac:graphicFrameMk id="7" creationId="{7B5661DD-CC68-4DA6-804E-0A39243B25F3}"/>
          </ac:graphicFrameMkLst>
        </pc:graphicFrameChg>
        <pc:picChg chg="del">
          <ac:chgData name="Ewen Trafford" userId="e520b4bf-a196-48b7-bc10-b1590a457daa" providerId="ADAL" clId="{D4524FD7-6899-4240-911B-A49AC9B5B0AF}" dt="2022-05-19T13:57:54.030" v="778" actId="478"/>
          <ac:picMkLst>
            <pc:docMk/>
            <pc:sldMk cId="2548920636" sldId="309"/>
            <ac:picMk id="5" creationId="{B02B7819-74A0-4024-810B-9EC596607B35}"/>
          </ac:picMkLst>
        </pc:picChg>
        <pc:picChg chg="del">
          <ac:chgData name="Ewen Trafford" userId="e520b4bf-a196-48b7-bc10-b1590a457daa" providerId="ADAL" clId="{D4524FD7-6899-4240-911B-A49AC9B5B0AF}" dt="2022-05-19T13:57:54.561" v="779" actId="478"/>
          <ac:picMkLst>
            <pc:docMk/>
            <pc:sldMk cId="2548920636" sldId="309"/>
            <ac:picMk id="8" creationId="{EE5682C7-DF54-4C8C-B23C-5229F58F4F18}"/>
          </ac:picMkLst>
        </pc:picChg>
        <pc:picChg chg="del">
          <ac:chgData name="Ewen Trafford" userId="e520b4bf-a196-48b7-bc10-b1590a457daa" providerId="ADAL" clId="{D4524FD7-6899-4240-911B-A49AC9B5B0AF}" dt="2022-05-19T13:57:55.052" v="780" actId="478"/>
          <ac:picMkLst>
            <pc:docMk/>
            <pc:sldMk cId="2548920636" sldId="309"/>
            <ac:picMk id="10" creationId="{95D63D4B-A4BA-4039-838E-EA0BC8DC6016}"/>
          </ac:picMkLst>
        </pc:picChg>
        <pc:picChg chg="del">
          <ac:chgData name="Ewen Trafford" userId="e520b4bf-a196-48b7-bc10-b1590a457daa" providerId="ADAL" clId="{D4524FD7-6899-4240-911B-A49AC9B5B0AF}" dt="2022-05-19T13:57:55.544" v="781" actId="478"/>
          <ac:picMkLst>
            <pc:docMk/>
            <pc:sldMk cId="2548920636" sldId="309"/>
            <ac:picMk id="12" creationId="{B8A8EC41-3063-4C66-9880-91023581A2A9}"/>
          </ac:picMkLst>
        </pc:picChg>
        <pc:picChg chg="del">
          <ac:chgData name="Ewen Trafford" userId="e520b4bf-a196-48b7-bc10-b1590a457daa" providerId="ADAL" clId="{D4524FD7-6899-4240-911B-A49AC9B5B0AF}" dt="2022-05-19T13:57:56.160" v="782" actId="478"/>
          <ac:picMkLst>
            <pc:docMk/>
            <pc:sldMk cId="2548920636" sldId="309"/>
            <ac:picMk id="16" creationId="{0AB9EEC3-7560-4116-BB92-9E7AD484D710}"/>
          </ac:picMkLst>
        </pc:picChg>
      </pc:sldChg>
      <pc:sldChg chg="del">
        <pc:chgData name="Ewen Trafford" userId="e520b4bf-a196-48b7-bc10-b1590a457daa" providerId="ADAL" clId="{D4524FD7-6899-4240-911B-A49AC9B5B0AF}" dt="2022-05-19T13:45:25.251" v="17" actId="47"/>
        <pc:sldMkLst>
          <pc:docMk/>
          <pc:sldMk cId="3837550476" sldId="309"/>
        </pc:sldMkLst>
      </pc:sldChg>
      <pc:sldChg chg="addSp delSp modSp add mod">
        <pc:chgData name="Ewen Trafford" userId="e520b4bf-a196-48b7-bc10-b1590a457daa" providerId="ADAL" clId="{D4524FD7-6899-4240-911B-A49AC9B5B0AF}" dt="2022-05-19T14:15:54.154" v="2162" actId="962"/>
        <pc:sldMkLst>
          <pc:docMk/>
          <pc:sldMk cId="874295255" sldId="310"/>
        </pc:sldMkLst>
        <pc:spChg chg="mod">
          <ac:chgData name="Ewen Trafford" userId="e520b4bf-a196-48b7-bc10-b1590a457daa" providerId="ADAL" clId="{D4524FD7-6899-4240-911B-A49AC9B5B0AF}" dt="2022-05-19T14:04:46.625" v="1390" actId="948"/>
          <ac:spMkLst>
            <pc:docMk/>
            <pc:sldMk cId="874295255" sldId="310"/>
            <ac:spMk id="2" creationId="{ECB39143-43DB-404B-999A-68A64BABF4DE}"/>
          </ac:spMkLst>
        </pc:spChg>
        <pc:spChg chg="add del mod modVis">
          <ac:chgData name="Ewen Trafford" userId="e520b4bf-a196-48b7-bc10-b1590a457daa" providerId="ADAL" clId="{D4524FD7-6899-4240-911B-A49AC9B5B0AF}" dt="2022-05-19T14:04:38.084" v="1250"/>
          <ac:spMkLst>
            <pc:docMk/>
            <pc:sldMk cId="874295255" sldId="310"/>
            <ac:spMk id="3" creationId="{CCE127C5-4C32-44BC-AFD5-C2B2785D5193}"/>
          </ac:spMkLst>
        </pc:spChg>
        <pc:spChg chg="mod">
          <ac:chgData name="Ewen Trafford" userId="e520b4bf-a196-48b7-bc10-b1590a457daa" providerId="ADAL" clId="{D4524FD7-6899-4240-911B-A49AC9B5B0AF}" dt="2022-05-19T14:10:13.590" v="1791" actId="20577"/>
          <ac:spMkLst>
            <pc:docMk/>
            <pc:sldMk cId="874295255" sldId="310"/>
            <ac:spMk id="4" creationId="{31D1D560-E2D2-4E0C-981E-4F1AB853B238}"/>
          </ac:spMkLst>
        </pc:spChg>
        <pc:spChg chg="add del mod modVis">
          <ac:chgData name="Ewen Trafford" userId="e520b4bf-a196-48b7-bc10-b1590a457daa" providerId="ADAL" clId="{D4524FD7-6899-4240-911B-A49AC9B5B0AF}" dt="2022-05-19T14:04:38.733" v="1295"/>
          <ac:spMkLst>
            <pc:docMk/>
            <pc:sldMk cId="874295255" sldId="310"/>
            <ac:spMk id="5" creationId="{FF65F9CE-316B-4C67-B6B2-F5E7BE657F69}"/>
          </ac:spMkLst>
        </pc:spChg>
        <pc:spChg chg="add del mod modVis">
          <ac:chgData name="Ewen Trafford" userId="e520b4bf-a196-48b7-bc10-b1590a457daa" providerId="ADAL" clId="{D4524FD7-6899-4240-911B-A49AC9B5B0AF}" dt="2022-05-19T14:04:41.120" v="1346"/>
          <ac:spMkLst>
            <pc:docMk/>
            <pc:sldMk cId="874295255" sldId="310"/>
            <ac:spMk id="6" creationId="{E98F6938-B296-475E-A1DF-5929A4235320}"/>
          </ac:spMkLst>
        </pc:spChg>
        <pc:spChg chg="add del mod modVis">
          <ac:chgData name="Ewen Trafford" userId="e520b4bf-a196-48b7-bc10-b1590a457daa" providerId="ADAL" clId="{D4524FD7-6899-4240-911B-A49AC9B5B0AF}" dt="2022-05-19T14:04:46.665" v="1430"/>
          <ac:spMkLst>
            <pc:docMk/>
            <pc:sldMk cId="874295255" sldId="310"/>
            <ac:spMk id="8" creationId="{B6A21B4D-D665-4749-AA84-BF415A78CF95}"/>
          </ac:spMkLst>
        </pc:spChg>
        <pc:graphicFrameChg chg="mod">
          <ac:chgData name="Ewen Trafford" userId="e520b4bf-a196-48b7-bc10-b1590a457daa" providerId="ADAL" clId="{D4524FD7-6899-4240-911B-A49AC9B5B0AF}" dt="2022-05-19T14:04:46.668" v="1432"/>
          <ac:graphicFrameMkLst>
            <pc:docMk/>
            <pc:sldMk cId="874295255" sldId="310"/>
            <ac:graphicFrameMk id="7" creationId="{7B5661DD-CC68-4DA6-804E-0A39243B25F3}"/>
          </ac:graphicFrameMkLst>
        </pc:graphicFrameChg>
        <pc:picChg chg="add mod">
          <ac:chgData name="Ewen Trafford" userId="e520b4bf-a196-48b7-bc10-b1590a457daa" providerId="ADAL" clId="{D4524FD7-6899-4240-911B-A49AC9B5B0AF}" dt="2022-05-19T14:15:54.154" v="2162" actId="962"/>
          <ac:picMkLst>
            <pc:docMk/>
            <pc:sldMk cId="874295255" sldId="310"/>
            <ac:picMk id="10" creationId="{79C71244-C812-4B3F-92AA-EBDA7E023594}"/>
          </ac:picMkLst>
        </pc:picChg>
      </pc:sldChg>
      <pc:sldChg chg="del">
        <pc:chgData name="Ewen Trafford" userId="e520b4bf-a196-48b7-bc10-b1590a457daa" providerId="ADAL" clId="{D4524FD7-6899-4240-911B-A49AC9B5B0AF}" dt="2022-05-19T13:45:23.233" v="15" actId="47"/>
        <pc:sldMkLst>
          <pc:docMk/>
          <pc:sldMk cId="3209739012" sldId="310"/>
        </pc:sldMkLst>
      </pc:sldChg>
      <pc:sldChg chg="addSp modSp add mod">
        <pc:chgData name="Ewen Trafford" userId="e520b4bf-a196-48b7-bc10-b1590a457daa" providerId="ADAL" clId="{D4524FD7-6899-4240-911B-A49AC9B5B0AF}" dt="2022-05-19T14:17:00.087" v="2169" actId="1076"/>
        <pc:sldMkLst>
          <pc:docMk/>
          <pc:sldMk cId="885379712" sldId="311"/>
        </pc:sldMkLst>
        <pc:spChg chg="mod">
          <ac:chgData name="Ewen Trafford" userId="e520b4bf-a196-48b7-bc10-b1590a457daa" providerId="ADAL" clId="{D4524FD7-6899-4240-911B-A49AC9B5B0AF}" dt="2022-05-19T14:10:29.004" v="1816" actId="948"/>
          <ac:spMkLst>
            <pc:docMk/>
            <pc:sldMk cId="885379712" sldId="311"/>
            <ac:spMk id="2" creationId="{ECB39143-43DB-404B-999A-68A64BABF4DE}"/>
          </ac:spMkLst>
        </pc:spChg>
        <pc:spChg chg="mod">
          <ac:chgData name="Ewen Trafford" userId="e520b4bf-a196-48b7-bc10-b1590a457daa" providerId="ADAL" clId="{D4524FD7-6899-4240-911B-A49AC9B5B0AF}" dt="2022-05-19T14:13:27.643" v="2157" actId="20577"/>
          <ac:spMkLst>
            <pc:docMk/>
            <pc:sldMk cId="885379712" sldId="311"/>
            <ac:spMk id="4" creationId="{31D1D560-E2D2-4E0C-981E-4F1AB853B238}"/>
          </ac:spMkLst>
        </pc:spChg>
        <pc:graphicFrameChg chg="mod">
          <ac:chgData name="Ewen Trafford" userId="e520b4bf-a196-48b7-bc10-b1590a457daa" providerId="ADAL" clId="{D4524FD7-6899-4240-911B-A49AC9B5B0AF}" dt="2022-05-19T14:10:29.007" v="1819"/>
          <ac:graphicFrameMkLst>
            <pc:docMk/>
            <pc:sldMk cId="885379712" sldId="311"/>
            <ac:graphicFrameMk id="7" creationId="{7B5661DD-CC68-4DA6-804E-0A39243B25F3}"/>
          </ac:graphicFrameMkLst>
        </pc:graphicFrameChg>
        <pc:picChg chg="add mod">
          <ac:chgData name="Ewen Trafford" userId="e520b4bf-a196-48b7-bc10-b1590a457daa" providerId="ADAL" clId="{D4524FD7-6899-4240-911B-A49AC9B5B0AF}" dt="2022-05-19T14:17:00.087" v="2169" actId="1076"/>
          <ac:picMkLst>
            <pc:docMk/>
            <pc:sldMk cId="885379712" sldId="311"/>
            <ac:picMk id="5" creationId="{94F391B9-A4CE-4F76-BB5E-A41F0B55EDD3}"/>
          </ac:picMkLst>
        </pc:picChg>
      </pc:sldChg>
      <pc:sldChg chg="addSp delSp modSp add mod">
        <pc:chgData name="Ewen Trafford" userId="e520b4bf-a196-48b7-bc10-b1590a457daa" providerId="ADAL" clId="{D4524FD7-6899-4240-911B-A49AC9B5B0AF}" dt="2022-05-20T14:21:34.072" v="2886" actId="1076"/>
        <pc:sldMkLst>
          <pc:docMk/>
          <pc:sldMk cId="2949544625" sldId="312"/>
        </pc:sldMkLst>
        <pc:spChg chg="mod">
          <ac:chgData name="Ewen Trafford" userId="e520b4bf-a196-48b7-bc10-b1590a457daa" providerId="ADAL" clId="{D4524FD7-6899-4240-911B-A49AC9B5B0AF}" dt="2022-05-19T14:18:06.581" v="2185" actId="948"/>
          <ac:spMkLst>
            <pc:docMk/>
            <pc:sldMk cId="2949544625" sldId="312"/>
            <ac:spMk id="2" creationId="{ECB39143-43DB-404B-999A-68A64BABF4DE}"/>
          </ac:spMkLst>
        </pc:spChg>
        <pc:spChg chg="add del mod modVis">
          <ac:chgData name="Ewen Trafford" userId="e520b4bf-a196-48b7-bc10-b1590a457daa" providerId="ADAL" clId="{D4524FD7-6899-4240-911B-A49AC9B5B0AF}" dt="2022-05-19T14:18:06.616" v="2225"/>
          <ac:spMkLst>
            <pc:docMk/>
            <pc:sldMk cId="2949544625" sldId="312"/>
            <ac:spMk id="3" creationId="{4FAE3871-292F-450D-A85D-943F2DCECD41}"/>
          </ac:spMkLst>
        </pc:spChg>
        <pc:spChg chg="mod">
          <ac:chgData name="Ewen Trafford" userId="e520b4bf-a196-48b7-bc10-b1590a457daa" providerId="ADAL" clId="{D4524FD7-6899-4240-911B-A49AC9B5B0AF}" dt="2022-05-20T14:21:23.800" v="2884" actId="20577"/>
          <ac:spMkLst>
            <pc:docMk/>
            <pc:sldMk cId="2949544625" sldId="312"/>
            <ac:spMk id="4" creationId="{31D1D560-E2D2-4E0C-981E-4F1AB853B238}"/>
          </ac:spMkLst>
        </pc:spChg>
        <pc:graphicFrameChg chg="mod">
          <ac:chgData name="Ewen Trafford" userId="e520b4bf-a196-48b7-bc10-b1590a457daa" providerId="ADAL" clId="{D4524FD7-6899-4240-911B-A49AC9B5B0AF}" dt="2022-05-19T14:18:06.618" v="2227"/>
          <ac:graphicFrameMkLst>
            <pc:docMk/>
            <pc:sldMk cId="2949544625" sldId="312"/>
            <ac:graphicFrameMk id="7" creationId="{7B5661DD-CC68-4DA6-804E-0A39243B25F3}"/>
          </ac:graphicFrameMkLst>
        </pc:graphicFrameChg>
        <pc:picChg chg="add mod">
          <ac:chgData name="Ewen Trafford" userId="e520b4bf-a196-48b7-bc10-b1590a457daa" providerId="ADAL" clId="{D4524FD7-6899-4240-911B-A49AC9B5B0AF}" dt="2022-05-20T14:21:34.072" v="2886" actId="1076"/>
          <ac:picMkLst>
            <pc:docMk/>
            <pc:sldMk cId="2949544625" sldId="312"/>
            <ac:picMk id="5" creationId="{9164B6DE-8220-45B1-99A8-3624CACB328C}"/>
          </ac:picMkLst>
        </pc:picChg>
        <pc:picChg chg="del">
          <ac:chgData name="Ewen Trafford" userId="e520b4bf-a196-48b7-bc10-b1590a457daa" providerId="ADAL" clId="{D4524FD7-6899-4240-911B-A49AC9B5B0AF}" dt="2022-05-19T14:18:07.723" v="2228" actId="478"/>
          <ac:picMkLst>
            <pc:docMk/>
            <pc:sldMk cId="2949544625" sldId="312"/>
            <ac:picMk id="5" creationId="{94F391B9-A4CE-4F76-BB5E-A41F0B55EDD3}"/>
          </ac:picMkLst>
        </pc:picChg>
      </pc:sldChg>
      <pc:sldChg chg="addSp delSp modSp add del mod ord">
        <pc:chgData name="Ewen Trafford" userId="e520b4bf-a196-48b7-bc10-b1590a457daa" providerId="ADAL" clId="{D4524FD7-6899-4240-911B-A49AC9B5B0AF}" dt="2022-05-24T13:15:16.482" v="4441" actId="47"/>
        <pc:sldMkLst>
          <pc:docMk/>
          <pc:sldMk cId="3737677820" sldId="313"/>
        </pc:sldMkLst>
        <pc:spChg chg="mod">
          <ac:chgData name="Ewen Trafford" userId="e520b4bf-a196-48b7-bc10-b1590a457daa" providerId="ADAL" clId="{D4524FD7-6899-4240-911B-A49AC9B5B0AF}" dt="2022-05-24T13:15:00.110" v="4401" actId="20577"/>
          <ac:spMkLst>
            <pc:docMk/>
            <pc:sldMk cId="3737677820" sldId="313"/>
            <ac:spMk id="2" creationId="{ECB39143-43DB-404B-999A-68A64BABF4DE}"/>
          </ac:spMkLst>
        </pc:spChg>
        <pc:spChg chg="add del mod modVis">
          <ac:chgData name="Ewen Trafford" userId="e520b4bf-a196-48b7-bc10-b1590a457daa" providerId="ADAL" clId="{D4524FD7-6899-4240-911B-A49AC9B5B0AF}" dt="2022-05-19T14:18:15.125" v="2282"/>
          <ac:spMkLst>
            <pc:docMk/>
            <pc:sldMk cId="3737677820" sldId="313"/>
            <ac:spMk id="3" creationId="{C944F916-B7E1-49B3-A5C0-37D8FE5AD7A4}"/>
          </ac:spMkLst>
        </pc:spChg>
        <pc:spChg chg="mod">
          <ac:chgData name="Ewen Trafford" userId="e520b4bf-a196-48b7-bc10-b1590a457daa" providerId="ADAL" clId="{D4524FD7-6899-4240-911B-A49AC9B5B0AF}" dt="2022-05-24T13:15:06.999" v="4440" actId="20577"/>
          <ac:spMkLst>
            <pc:docMk/>
            <pc:sldMk cId="3737677820" sldId="313"/>
            <ac:spMk id="4" creationId="{31D1D560-E2D2-4E0C-981E-4F1AB853B238}"/>
          </ac:spMkLst>
        </pc:spChg>
        <pc:graphicFrameChg chg="mod">
          <ac:chgData name="Ewen Trafford" userId="e520b4bf-a196-48b7-bc10-b1590a457daa" providerId="ADAL" clId="{D4524FD7-6899-4240-911B-A49AC9B5B0AF}" dt="2022-05-19T14:18:15.127" v="2284"/>
          <ac:graphicFrameMkLst>
            <pc:docMk/>
            <pc:sldMk cId="3737677820" sldId="313"/>
            <ac:graphicFrameMk id="7" creationId="{7B5661DD-CC68-4DA6-804E-0A39243B25F3}"/>
          </ac:graphicFrameMkLst>
        </pc:graphicFrameChg>
      </pc:sldChg>
      <pc:sldChg chg="addSp delSp modSp add mod">
        <pc:chgData name="Ewen Trafford" userId="e520b4bf-a196-48b7-bc10-b1590a457daa" providerId="ADAL" clId="{D4524FD7-6899-4240-911B-A49AC9B5B0AF}" dt="2022-05-20T14:41:42.308" v="4048" actId="20577"/>
        <pc:sldMkLst>
          <pc:docMk/>
          <pc:sldMk cId="2180002326" sldId="314"/>
        </pc:sldMkLst>
        <pc:spChg chg="mod">
          <ac:chgData name="Ewen Trafford" userId="e520b4bf-a196-48b7-bc10-b1590a457daa" providerId="ADAL" clId="{D4524FD7-6899-4240-911B-A49AC9B5B0AF}" dt="2022-05-20T14:39:46.884" v="3462" actId="948"/>
          <ac:spMkLst>
            <pc:docMk/>
            <pc:sldMk cId="2180002326" sldId="314"/>
            <ac:spMk id="2" creationId="{ECB39143-43DB-404B-999A-68A64BABF4DE}"/>
          </ac:spMkLst>
        </pc:spChg>
        <pc:spChg chg="add del mod modVis">
          <ac:chgData name="Ewen Trafford" userId="e520b4bf-a196-48b7-bc10-b1590a457daa" providerId="ADAL" clId="{D4524FD7-6899-4240-911B-A49AC9B5B0AF}" dt="2022-05-20T14:12:38.019" v="2554"/>
          <ac:spMkLst>
            <pc:docMk/>
            <pc:sldMk cId="2180002326" sldId="314"/>
            <ac:spMk id="3" creationId="{65A2ECC5-E4A4-4962-ADF0-21CA5B4FA5B5}"/>
          </ac:spMkLst>
        </pc:spChg>
        <pc:spChg chg="mod">
          <ac:chgData name="Ewen Trafford" userId="e520b4bf-a196-48b7-bc10-b1590a457daa" providerId="ADAL" clId="{D4524FD7-6899-4240-911B-A49AC9B5B0AF}" dt="2022-05-20T14:41:42.308" v="4048" actId="20577"/>
          <ac:spMkLst>
            <pc:docMk/>
            <pc:sldMk cId="2180002326" sldId="314"/>
            <ac:spMk id="4" creationId="{31D1D560-E2D2-4E0C-981E-4F1AB853B238}"/>
          </ac:spMkLst>
        </pc:spChg>
        <pc:spChg chg="add del mod modVis">
          <ac:chgData name="Ewen Trafford" userId="e520b4bf-a196-48b7-bc10-b1590a457daa" providerId="ADAL" clId="{D4524FD7-6899-4240-911B-A49AC9B5B0AF}" dt="2022-05-20T14:39:46.920" v="3502"/>
          <ac:spMkLst>
            <pc:docMk/>
            <pc:sldMk cId="2180002326" sldId="314"/>
            <ac:spMk id="6" creationId="{3FB39838-82E1-4270-AAC1-3D2263793007}"/>
          </ac:spMkLst>
        </pc:spChg>
        <pc:graphicFrameChg chg="mod">
          <ac:chgData name="Ewen Trafford" userId="e520b4bf-a196-48b7-bc10-b1590a457daa" providerId="ADAL" clId="{D4524FD7-6899-4240-911B-A49AC9B5B0AF}" dt="2022-05-20T14:39:46.922" v="3504"/>
          <ac:graphicFrameMkLst>
            <pc:docMk/>
            <pc:sldMk cId="2180002326" sldId="314"/>
            <ac:graphicFrameMk id="7" creationId="{7B5661DD-CC68-4DA6-804E-0A39243B25F3}"/>
          </ac:graphicFrameMkLst>
        </pc:graphicFrameChg>
        <pc:picChg chg="del">
          <ac:chgData name="Ewen Trafford" userId="e520b4bf-a196-48b7-bc10-b1590a457daa" providerId="ADAL" clId="{D4524FD7-6899-4240-911B-A49AC9B5B0AF}" dt="2022-05-20T14:12:43.333" v="2558" actId="478"/>
          <ac:picMkLst>
            <pc:docMk/>
            <pc:sldMk cId="2180002326" sldId="314"/>
            <ac:picMk id="5" creationId="{94F391B9-A4CE-4F76-BB5E-A41F0B55EDD3}"/>
          </ac:picMkLst>
        </pc:picChg>
        <pc:picChg chg="add mod">
          <ac:chgData name="Ewen Trafford" userId="e520b4bf-a196-48b7-bc10-b1590a457daa" providerId="ADAL" clId="{D4524FD7-6899-4240-911B-A49AC9B5B0AF}" dt="2022-05-20T14:12:51.780" v="2562" actId="1076"/>
          <ac:picMkLst>
            <pc:docMk/>
            <pc:sldMk cId="2180002326" sldId="314"/>
            <ac:picMk id="8" creationId="{486B9AFC-6C88-4815-9F6F-39AD925AB562}"/>
          </ac:picMkLst>
        </pc:picChg>
      </pc:sldChg>
      <pc:sldChg chg="modSp add mod">
        <pc:chgData name="Ewen Trafford" userId="e520b4bf-a196-48b7-bc10-b1590a457daa" providerId="ADAL" clId="{D4524FD7-6899-4240-911B-A49AC9B5B0AF}" dt="2022-05-24T13:12:17.077" v="4193" actId="20577"/>
        <pc:sldMkLst>
          <pc:docMk/>
          <pc:sldMk cId="1668950587" sldId="315"/>
        </pc:sldMkLst>
        <pc:spChg chg="mod">
          <ac:chgData name="Ewen Trafford" userId="e520b4bf-a196-48b7-bc10-b1590a457daa" providerId="ADAL" clId="{D4524FD7-6899-4240-911B-A49AC9B5B0AF}" dt="2022-05-24T13:12:17.077" v="4193" actId="20577"/>
          <ac:spMkLst>
            <pc:docMk/>
            <pc:sldMk cId="1668950587" sldId="315"/>
            <ac:spMk id="2" creationId="{00000000-0000-0000-0000-000000000000}"/>
          </ac:spMkLst>
        </pc:spChg>
        <pc:spChg chg="mod">
          <ac:chgData name="Ewen Trafford" userId="e520b4bf-a196-48b7-bc10-b1590a457daa" providerId="ADAL" clId="{D4524FD7-6899-4240-911B-A49AC9B5B0AF}" dt="2022-05-24T13:09:46.597" v="4073"/>
          <ac:spMkLst>
            <pc:docMk/>
            <pc:sldMk cId="1668950587" sldId="315"/>
            <ac:spMk id="3" creationId="{00000000-0000-0000-0000-000000000000}"/>
          </ac:spMkLst>
        </pc:spChg>
      </pc:sldChg>
      <pc:sldChg chg="addSp modSp add mod">
        <pc:chgData name="Ewen Trafford" userId="e520b4bf-a196-48b7-bc10-b1590a457daa" providerId="ADAL" clId="{D4524FD7-6899-4240-911B-A49AC9B5B0AF}" dt="2022-05-31T12:13:58.720" v="5379" actId="27614"/>
        <pc:sldMkLst>
          <pc:docMk/>
          <pc:sldMk cId="3534409652" sldId="316"/>
        </pc:sldMkLst>
        <pc:spChg chg="mod">
          <ac:chgData name="Ewen Trafford" userId="e520b4bf-a196-48b7-bc10-b1590a457daa" providerId="ADAL" clId="{D4524FD7-6899-4240-911B-A49AC9B5B0AF}" dt="2022-05-24T13:12:21.663" v="4205" actId="20577"/>
          <ac:spMkLst>
            <pc:docMk/>
            <pc:sldMk cId="3534409652" sldId="316"/>
            <ac:spMk id="2" creationId="{00000000-0000-0000-0000-000000000000}"/>
          </ac:spMkLst>
        </pc:spChg>
        <pc:spChg chg="mod">
          <ac:chgData name="Ewen Trafford" userId="e520b4bf-a196-48b7-bc10-b1590a457daa" providerId="ADAL" clId="{D4524FD7-6899-4240-911B-A49AC9B5B0AF}" dt="2022-05-31T12:13:22.661" v="5373" actId="14100"/>
          <ac:spMkLst>
            <pc:docMk/>
            <pc:sldMk cId="3534409652" sldId="316"/>
            <ac:spMk id="3" creationId="{00000000-0000-0000-0000-000000000000}"/>
          </ac:spMkLst>
        </pc:spChg>
        <pc:picChg chg="add mod">
          <ac:chgData name="Ewen Trafford" userId="e520b4bf-a196-48b7-bc10-b1590a457daa" providerId="ADAL" clId="{D4524FD7-6899-4240-911B-A49AC9B5B0AF}" dt="2022-05-31T12:13:58.720" v="5379" actId="27614"/>
          <ac:picMkLst>
            <pc:docMk/>
            <pc:sldMk cId="3534409652" sldId="316"/>
            <ac:picMk id="6" creationId="{66C23761-4130-4205-96C0-F385AAE22F09}"/>
          </ac:picMkLst>
        </pc:picChg>
      </pc:sldChg>
      <pc:sldChg chg="addSp modSp add mod">
        <pc:chgData name="Ewen Trafford" userId="e520b4bf-a196-48b7-bc10-b1590a457daa" providerId="ADAL" clId="{D4524FD7-6899-4240-911B-A49AC9B5B0AF}" dt="2022-05-24T13:18:25.799" v="4831" actId="1076"/>
        <pc:sldMkLst>
          <pc:docMk/>
          <pc:sldMk cId="1900125445" sldId="317"/>
        </pc:sldMkLst>
        <pc:spChg chg="mod">
          <ac:chgData name="Ewen Trafford" userId="e520b4bf-a196-48b7-bc10-b1590a457daa" providerId="ADAL" clId="{D4524FD7-6899-4240-911B-A49AC9B5B0AF}" dt="2022-05-24T13:12:00.176" v="4171" actId="20577"/>
          <ac:spMkLst>
            <pc:docMk/>
            <pc:sldMk cId="1900125445" sldId="317"/>
            <ac:spMk id="2" creationId="{00000000-0000-0000-0000-000000000000}"/>
          </ac:spMkLst>
        </pc:spChg>
        <pc:spChg chg="mod">
          <ac:chgData name="Ewen Trafford" userId="e520b4bf-a196-48b7-bc10-b1590a457daa" providerId="ADAL" clId="{D4524FD7-6899-4240-911B-A49AC9B5B0AF}" dt="2022-05-24T13:11:47.658" v="4151" actId="20577"/>
          <ac:spMkLst>
            <pc:docMk/>
            <pc:sldMk cId="1900125445" sldId="317"/>
            <ac:spMk id="3" creationId="{00000000-0000-0000-0000-000000000000}"/>
          </ac:spMkLst>
        </pc:spChg>
        <pc:picChg chg="add mod">
          <ac:chgData name="Ewen Trafford" userId="e520b4bf-a196-48b7-bc10-b1590a457daa" providerId="ADAL" clId="{D4524FD7-6899-4240-911B-A49AC9B5B0AF}" dt="2022-05-24T13:18:25.799" v="4831" actId="1076"/>
          <ac:picMkLst>
            <pc:docMk/>
            <pc:sldMk cId="1900125445" sldId="317"/>
            <ac:picMk id="6" creationId="{B176BE07-AD06-4F83-9091-BAB73E4AB200}"/>
          </ac:picMkLst>
        </pc:picChg>
      </pc:sldChg>
      <pc:sldChg chg="addSp modSp add mod">
        <pc:chgData name="Ewen Trafford" userId="e520b4bf-a196-48b7-bc10-b1590a457daa" providerId="ADAL" clId="{D4524FD7-6899-4240-911B-A49AC9B5B0AF}" dt="2022-05-24T13:18:38.366" v="4835" actId="1076"/>
        <pc:sldMkLst>
          <pc:docMk/>
          <pc:sldMk cId="3980311065" sldId="318"/>
        </pc:sldMkLst>
        <pc:spChg chg="mod">
          <ac:chgData name="Ewen Trafford" userId="e520b4bf-a196-48b7-bc10-b1590a457daa" providerId="ADAL" clId="{D4524FD7-6899-4240-911B-A49AC9B5B0AF}" dt="2022-05-24T13:16:50.246" v="4752" actId="20577"/>
          <ac:spMkLst>
            <pc:docMk/>
            <pc:sldMk cId="3980311065" sldId="318"/>
            <ac:spMk id="2" creationId="{00000000-0000-0000-0000-000000000000}"/>
          </ac:spMkLst>
        </pc:spChg>
        <pc:spChg chg="mod">
          <ac:chgData name="Ewen Trafford" userId="e520b4bf-a196-48b7-bc10-b1590a457daa" providerId="ADAL" clId="{D4524FD7-6899-4240-911B-A49AC9B5B0AF}" dt="2022-05-24T13:12:42.305" v="4209" actId="14100"/>
          <ac:spMkLst>
            <pc:docMk/>
            <pc:sldMk cId="3980311065" sldId="318"/>
            <ac:spMk id="3" creationId="{00000000-0000-0000-0000-000000000000}"/>
          </ac:spMkLst>
        </pc:spChg>
        <pc:picChg chg="add mod">
          <ac:chgData name="Ewen Trafford" userId="e520b4bf-a196-48b7-bc10-b1590a457daa" providerId="ADAL" clId="{D4524FD7-6899-4240-911B-A49AC9B5B0AF}" dt="2022-05-24T13:18:38.366" v="4835" actId="1076"/>
          <ac:picMkLst>
            <pc:docMk/>
            <pc:sldMk cId="3980311065" sldId="318"/>
            <ac:picMk id="6" creationId="{A8B5338B-9BA3-41D2-B211-F82FE7B2141D}"/>
          </ac:picMkLst>
        </pc:picChg>
      </pc:sldChg>
    </pc:docChg>
  </pc:docChgLst>
  <pc:docChgLst>
    <pc:chgData name="Guest User" userId="S::urn:spo:anon#bc50d42d52467ca7951fac6f1004d49782a31bc32463f96beda722fe32e42c79::" providerId="AD" clId="Web-{29B05D55-82B4-025F-2AED-85DB03EE3F7E}"/>
    <pc:docChg chg="modSld">
      <pc:chgData name="Guest User" userId="S::urn:spo:anon#bc50d42d52467ca7951fac6f1004d49782a31bc32463f96beda722fe32e42c79::" providerId="AD" clId="Web-{29B05D55-82B4-025F-2AED-85DB03EE3F7E}" dt="2022-06-14T15:45:25.661" v="38" actId="1076"/>
      <pc:docMkLst>
        <pc:docMk/>
      </pc:docMkLst>
      <pc:sldChg chg="modSp">
        <pc:chgData name="Guest User" userId="S::urn:spo:anon#bc50d42d52467ca7951fac6f1004d49782a31bc32463f96beda722fe32e42c79::" providerId="AD" clId="Web-{29B05D55-82B4-025F-2AED-85DB03EE3F7E}" dt="2022-06-14T15:43:42.189" v="37" actId="20577"/>
        <pc:sldMkLst>
          <pc:docMk/>
          <pc:sldMk cId="3137792006" sldId="277"/>
        </pc:sldMkLst>
        <pc:spChg chg="mod">
          <ac:chgData name="Guest User" userId="S::urn:spo:anon#bc50d42d52467ca7951fac6f1004d49782a31bc32463f96beda722fe32e42c79::" providerId="AD" clId="Web-{29B05D55-82B4-025F-2AED-85DB03EE3F7E}" dt="2022-06-14T15:43:42.189" v="37" actId="20577"/>
          <ac:spMkLst>
            <pc:docMk/>
            <pc:sldMk cId="3137792006" sldId="277"/>
            <ac:spMk id="3" creationId="{00000000-0000-0000-0000-000000000000}"/>
          </ac:spMkLst>
        </pc:spChg>
      </pc:sldChg>
      <pc:sldChg chg="modSp">
        <pc:chgData name="Guest User" userId="S::urn:spo:anon#bc50d42d52467ca7951fac6f1004d49782a31bc32463f96beda722fe32e42c79::" providerId="AD" clId="Web-{29B05D55-82B4-025F-2AED-85DB03EE3F7E}" dt="2022-06-14T15:42:26.374" v="34" actId="20577"/>
        <pc:sldMkLst>
          <pc:docMk/>
          <pc:sldMk cId="1427591399" sldId="327"/>
        </pc:sldMkLst>
        <pc:spChg chg="mod">
          <ac:chgData name="Guest User" userId="S::urn:spo:anon#bc50d42d52467ca7951fac6f1004d49782a31bc32463f96beda722fe32e42c79::" providerId="AD" clId="Web-{29B05D55-82B4-025F-2AED-85DB03EE3F7E}" dt="2022-06-14T15:42:26.374" v="34" actId="20577"/>
          <ac:spMkLst>
            <pc:docMk/>
            <pc:sldMk cId="1427591399" sldId="327"/>
            <ac:spMk id="3" creationId="{901E45C2-312A-D858-3F74-E8EEBF1C7A32}"/>
          </ac:spMkLst>
        </pc:spChg>
      </pc:sldChg>
      <pc:sldChg chg="modSp">
        <pc:chgData name="Guest User" userId="S::urn:spo:anon#bc50d42d52467ca7951fac6f1004d49782a31bc32463f96beda722fe32e42c79::" providerId="AD" clId="Web-{29B05D55-82B4-025F-2AED-85DB03EE3F7E}" dt="2022-06-14T15:45:25.661" v="38" actId="1076"/>
        <pc:sldMkLst>
          <pc:docMk/>
          <pc:sldMk cId="2177756781" sldId="328"/>
        </pc:sldMkLst>
        <pc:spChg chg="mod">
          <ac:chgData name="Guest User" userId="S::urn:spo:anon#bc50d42d52467ca7951fac6f1004d49782a31bc32463f96beda722fe32e42c79::" providerId="AD" clId="Web-{29B05D55-82B4-025F-2AED-85DB03EE3F7E}" dt="2022-06-14T15:45:25.661" v="38" actId="1076"/>
          <ac:spMkLst>
            <pc:docMk/>
            <pc:sldMk cId="2177756781" sldId="328"/>
            <ac:spMk id="3" creationId="{B5EBE712-9129-7092-A739-8811080519C5}"/>
          </ac:spMkLst>
        </pc:spChg>
      </pc:sldChg>
    </pc:docChg>
  </pc:docChgLst>
  <pc:docChgLst>
    <pc:chgData name="Ewen Trafford" userId="e520b4bf-a196-48b7-bc10-b1590a457daa" providerId="ADAL" clId="{A286AD35-4EFC-48CD-95A3-CD1CFC4ED27E}"/>
    <pc:docChg chg="undo custSel addSld delSld modSld sldOrd">
      <pc:chgData name="Ewen Trafford" userId="e520b4bf-a196-48b7-bc10-b1590a457daa" providerId="ADAL" clId="{A286AD35-4EFC-48CD-95A3-CD1CFC4ED27E}" dt="2022-08-30T10:25:17.661" v="1294"/>
      <pc:docMkLst>
        <pc:docMk/>
      </pc:docMkLst>
      <pc:sldChg chg="modSp mod delCm">
        <pc:chgData name="Ewen Trafford" userId="e520b4bf-a196-48b7-bc10-b1590a457daa" providerId="ADAL" clId="{A286AD35-4EFC-48CD-95A3-CD1CFC4ED27E}" dt="2022-08-24T13:58:25.237" v="143"/>
        <pc:sldMkLst>
          <pc:docMk/>
          <pc:sldMk cId="2302005153" sldId="261"/>
        </pc:sldMkLst>
        <pc:spChg chg="mod">
          <ac:chgData name="Ewen Trafford" userId="e520b4bf-a196-48b7-bc10-b1590a457daa" providerId="ADAL" clId="{A286AD35-4EFC-48CD-95A3-CD1CFC4ED27E}" dt="2022-08-24T12:59:58.063" v="142" actId="20577"/>
          <ac:spMkLst>
            <pc:docMk/>
            <pc:sldMk cId="2302005153" sldId="261"/>
            <ac:spMk id="3" creationId="{00000000-0000-0000-0000-000000000000}"/>
          </ac:spMkLst>
        </pc:spChg>
      </pc:sldChg>
      <pc:sldChg chg="modSp mod delCm modCm">
        <pc:chgData name="Ewen Trafford" userId="e520b4bf-a196-48b7-bc10-b1590a457daa" providerId="ADAL" clId="{A286AD35-4EFC-48CD-95A3-CD1CFC4ED27E}" dt="2022-08-19T15:33:18.596" v="123"/>
        <pc:sldMkLst>
          <pc:docMk/>
          <pc:sldMk cId="3993973292" sldId="274"/>
        </pc:sldMkLst>
        <pc:spChg chg="mod">
          <ac:chgData name="Ewen Trafford" userId="e520b4bf-a196-48b7-bc10-b1590a457daa" providerId="ADAL" clId="{A286AD35-4EFC-48CD-95A3-CD1CFC4ED27E}" dt="2022-08-19T15:33:06.413" v="104" actId="20577"/>
          <ac:spMkLst>
            <pc:docMk/>
            <pc:sldMk cId="3993973292" sldId="274"/>
            <ac:spMk id="2" creationId="{00000000-0000-0000-0000-000000000000}"/>
          </ac:spMkLst>
        </pc:spChg>
        <pc:spChg chg="mod">
          <ac:chgData name="Ewen Trafford" userId="e520b4bf-a196-48b7-bc10-b1590a457daa" providerId="ADAL" clId="{A286AD35-4EFC-48CD-95A3-CD1CFC4ED27E}" dt="2022-08-19T15:33:16.375" v="122" actId="20577"/>
          <ac:spMkLst>
            <pc:docMk/>
            <pc:sldMk cId="3993973292" sldId="274"/>
            <ac:spMk id="3" creationId="{00000000-0000-0000-0000-000000000000}"/>
          </ac:spMkLst>
        </pc:spChg>
      </pc:sldChg>
      <pc:sldChg chg="addSp delSp modSp mod delCm modCm">
        <pc:chgData name="Ewen Trafford" userId="e520b4bf-a196-48b7-bc10-b1590a457daa" providerId="ADAL" clId="{A286AD35-4EFC-48CD-95A3-CD1CFC4ED27E}" dt="2022-08-25T11:54:35.931" v="1276" actId="1582"/>
        <pc:sldMkLst>
          <pc:docMk/>
          <pc:sldMk cId="3137792006" sldId="277"/>
        </pc:sldMkLst>
        <pc:spChg chg="mod">
          <ac:chgData name="Ewen Trafford" userId="e520b4bf-a196-48b7-bc10-b1590a457daa" providerId="ADAL" clId="{A286AD35-4EFC-48CD-95A3-CD1CFC4ED27E}" dt="2022-08-24T14:47:41.511" v="871" actId="20577"/>
          <ac:spMkLst>
            <pc:docMk/>
            <pc:sldMk cId="3137792006" sldId="277"/>
            <ac:spMk id="2" creationId="{00000000-0000-0000-0000-000000000000}"/>
          </ac:spMkLst>
        </pc:spChg>
        <pc:spChg chg="mod">
          <ac:chgData name="Ewen Trafford" userId="e520b4bf-a196-48b7-bc10-b1590a457daa" providerId="ADAL" clId="{A286AD35-4EFC-48CD-95A3-CD1CFC4ED27E}" dt="2022-08-25T09:38:08.513" v="1258" actId="20577"/>
          <ac:spMkLst>
            <pc:docMk/>
            <pc:sldMk cId="3137792006" sldId="277"/>
            <ac:spMk id="3" creationId="{00000000-0000-0000-0000-000000000000}"/>
          </ac:spMkLst>
        </pc:spChg>
        <pc:spChg chg="add del mod">
          <ac:chgData name="Ewen Trafford" userId="e520b4bf-a196-48b7-bc10-b1590a457daa" providerId="ADAL" clId="{A286AD35-4EFC-48CD-95A3-CD1CFC4ED27E}" dt="2022-08-24T12:55:28.096" v="135" actId="478"/>
          <ac:spMkLst>
            <pc:docMk/>
            <pc:sldMk cId="3137792006" sldId="277"/>
            <ac:spMk id="4" creationId="{9AE76C3E-D8A7-90F8-58A0-F5E2336543A4}"/>
          </ac:spMkLst>
        </pc:spChg>
        <pc:spChg chg="add mod">
          <ac:chgData name="Ewen Trafford" userId="e520b4bf-a196-48b7-bc10-b1590a457daa" providerId="ADAL" clId="{A286AD35-4EFC-48CD-95A3-CD1CFC4ED27E}" dt="2022-08-24T12:55:29.122" v="136"/>
          <ac:spMkLst>
            <pc:docMk/>
            <pc:sldMk cId="3137792006" sldId="277"/>
            <ac:spMk id="7" creationId="{59B4BFE7-016D-04CB-3438-01ED60FB4894}"/>
          </ac:spMkLst>
        </pc:spChg>
        <pc:picChg chg="mod">
          <ac:chgData name="Ewen Trafford" userId="e520b4bf-a196-48b7-bc10-b1590a457daa" providerId="ADAL" clId="{A286AD35-4EFC-48CD-95A3-CD1CFC4ED27E}" dt="2022-08-25T11:54:35.931" v="1276" actId="1582"/>
          <ac:picMkLst>
            <pc:docMk/>
            <pc:sldMk cId="3137792006" sldId="277"/>
            <ac:picMk id="6" creationId="{FFE1B0D9-94B6-4959-BEB6-8D178BC285F6}"/>
          </ac:picMkLst>
        </pc:picChg>
      </pc:sldChg>
      <pc:sldChg chg="addSp modSp mod delCm modCm">
        <pc:chgData name="Ewen Trafford" userId="e520b4bf-a196-48b7-bc10-b1590a457daa" providerId="ADAL" clId="{A286AD35-4EFC-48CD-95A3-CD1CFC4ED27E}" dt="2022-08-24T15:05:14.374" v="977"/>
        <pc:sldMkLst>
          <pc:docMk/>
          <pc:sldMk cId="2939916080" sldId="299"/>
        </pc:sldMkLst>
        <pc:spChg chg="mod">
          <ac:chgData name="Ewen Trafford" userId="e520b4bf-a196-48b7-bc10-b1590a457daa" providerId="ADAL" clId="{A286AD35-4EFC-48CD-95A3-CD1CFC4ED27E}" dt="2022-08-24T14:55:10.865" v="958" actId="20577"/>
          <ac:spMkLst>
            <pc:docMk/>
            <pc:sldMk cId="2939916080" sldId="299"/>
            <ac:spMk id="2" creationId="{00000000-0000-0000-0000-000000000000}"/>
          </ac:spMkLst>
        </pc:spChg>
        <pc:spChg chg="mod">
          <ac:chgData name="Ewen Trafford" userId="e520b4bf-a196-48b7-bc10-b1590a457daa" providerId="ADAL" clId="{A286AD35-4EFC-48CD-95A3-CD1CFC4ED27E}" dt="2022-08-24T14:54:52.135" v="939" actId="12"/>
          <ac:spMkLst>
            <pc:docMk/>
            <pc:sldMk cId="2939916080" sldId="299"/>
            <ac:spMk id="3" creationId="{00000000-0000-0000-0000-000000000000}"/>
          </ac:spMkLst>
        </pc:spChg>
        <pc:spChg chg="add mod">
          <ac:chgData name="Ewen Trafford" userId="e520b4bf-a196-48b7-bc10-b1590a457daa" providerId="ADAL" clId="{A286AD35-4EFC-48CD-95A3-CD1CFC4ED27E}" dt="2022-08-24T15:05:10.491" v="976" actId="1076"/>
          <ac:spMkLst>
            <pc:docMk/>
            <pc:sldMk cId="2939916080" sldId="299"/>
            <ac:spMk id="4" creationId="{580B9917-C47C-F5E9-EB0D-7687F1799767}"/>
          </ac:spMkLst>
        </pc:spChg>
        <pc:spChg chg="add mod">
          <ac:chgData name="Ewen Trafford" userId="e520b4bf-a196-48b7-bc10-b1590a457daa" providerId="ADAL" clId="{A286AD35-4EFC-48CD-95A3-CD1CFC4ED27E}" dt="2022-08-24T15:04:53.651" v="972" actId="404"/>
          <ac:spMkLst>
            <pc:docMk/>
            <pc:sldMk cId="2939916080" sldId="299"/>
            <ac:spMk id="7" creationId="{755C4C94-1B82-3AA8-7970-9F00DEC2AED5}"/>
          </ac:spMkLst>
        </pc:spChg>
        <pc:picChg chg="add mod">
          <ac:chgData name="Ewen Trafford" userId="e520b4bf-a196-48b7-bc10-b1590a457daa" providerId="ADAL" clId="{A286AD35-4EFC-48CD-95A3-CD1CFC4ED27E}" dt="2022-08-24T15:04:57.406" v="973" actId="1076"/>
          <ac:picMkLst>
            <pc:docMk/>
            <pc:sldMk cId="2939916080" sldId="299"/>
            <ac:picMk id="6" creationId="{5CF96EDA-F850-0A79-5E73-230E74AF57CF}"/>
          </ac:picMkLst>
        </pc:picChg>
        <pc:picChg chg="add mod">
          <ac:chgData name="Ewen Trafford" userId="e520b4bf-a196-48b7-bc10-b1590a457daa" providerId="ADAL" clId="{A286AD35-4EFC-48CD-95A3-CD1CFC4ED27E}" dt="2022-08-24T15:04:59.218" v="974" actId="1076"/>
          <ac:picMkLst>
            <pc:docMk/>
            <pc:sldMk cId="2939916080" sldId="299"/>
            <ac:picMk id="8" creationId="{800613E6-FB90-6458-16B7-5C3E18A24B03}"/>
          </ac:picMkLst>
        </pc:picChg>
      </pc:sldChg>
      <pc:sldChg chg="ord">
        <pc:chgData name="Ewen Trafford" userId="e520b4bf-a196-48b7-bc10-b1590a457daa" providerId="ADAL" clId="{A286AD35-4EFC-48CD-95A3-CD1CFC4ED27E}" dt="2022-08-25T09:20:32.560" v="1120"/>
        <pc:sldMkLst>
          <pc:docMk/>
          <pc:sldMk cId="3911799715" sldId="300"/>
        </pc:sldMkLst>
      </pc:sldChg>
      <pc:sldChg chg="modSp mod delCm modCm">
        <pc:chgData name="Ewen Trafford" userId="e520b4bf-a196-48b7-bc10-b1590a457daa" providerId="ADAL" clId="{A286AD35-4EFC-48CD-95A3-CD1CFC4ED27E}" dt="2022-08-25T11:54:17.897" v="1270" actId="1582"/>
        <pc:sldMkLst>
          <pc:docMk/>
          <pc:sldMk cId="1274149409" sldId="302"/>
        </pc:sldMkLst>
        <pc:spChg chg="mod">
          <ac:chgData name="Ewen Trafford" userId="e520b4bf-a196-48b7-bc10-b1590a457daa" providerId="ADAL" clId="{A286AD35-4EFC-48CD-95A3-CD1CFC4ED27E}" dt="2022-08-24T14:15:37.854" v="496" actId="20577"/>
          <ac:spMkLst>
            <pc:docMk/>
            <pc:sldMk cId="1274149409" sldId="302"/>
            <ac:spMk id="3" creationId="{00000000-0000-0000-0000-000000000000}"/>
          </ac:spMkLst>
        </pc:spChg>
        <pc:spChg chg="mod">
          <ac:chgData name="Ewen Trafford" userId="e520b4bf-a196-48b7-bc10-b1590a457daa" providerId="ADAL" clId="{A286AD35-4EFC-48CD-95A3-CD1CFC4ED27E}" dt="2022-08-24T14:06:43.656" v="492" actId="20577"/>
          <ac:spMkLst>
            <pc:docMk/>
            <pc:sldMk cId="1274149409" sldId="302"/>
            <ac:spMk id="4" creationId="{A8C6029B-FE49-4E20-91D7-F7B72463852B}"/>
          </ac:spMkLst>
        </pc:spChg>
        <pc:picChg chg="mod">
          <ac:chgData name="Ewen Trafford" userId="e520b4bf-a196-48b7-bc10-b1590a457daa" providerId="ADAL" clId="{A286AD35-4EFC-48CD-95A3-CD1CFC4ED27E}" dt="2022-08-25T11:54:17.897" v="1270" actId="1582"/>
          <ac:picMkLst>
            <pc:docMk/>
            <pc:sldMk cId="1274149409" sldId="302"/>
            <ac:picMk id="7" creationId="{F26B7159-2BC2-4891-AD38-7BFC8E9042E1}"/>
          </ac:picMkLst>
        </pc:picChg>
      </pc:sldChg>
      <pc:sldChg chg="addSp delSp modSp mod delCm">
        <pc:chgData name="Ewen Trafford" userId="e520b4bf-a196-48b7-bc10-b1590a457daa" providerId="ADAL" clId="{A286AD35-4EFC-48CD-95A3-CD1CFC4ED27E}" dt="2022-08-24T13:59:16.392" v="155"/>
        <pc:sldMkLst>
          <pc:docMk/>
          <pc:sldMk cId="3979226011" sldId="308"/>
        </pc:sldMkLst>
        <pc:spChg chg="add del">
          <ac:chgData name="Ewen Trafford" userId="e520b4bf-a196-48b7-bc10-b1590a457daa" providerId="ADAL" clId="{A286AD35-4EFC-48CD-95A3-CD1CFC4ED27E}" dt="2022-08-24T13:59:04.929" v="151" actId="478"/>
          <ac:spMkLst>
            <pc:docMk/>
            <pc:sldMk cId="3979226011" sldId="308"/>
            <ac:spMk id="4" creationId="{31D1D560-E2D2-4E0C-981E-4F1AB853B238}"/>
          </ac:spMkLst>
        </pc:spChg>
        <pc:spChg chg="mod">
          <ac:chgData name="Ewen Trafford" userId="e520b4bf-a196-48b7-bc10-b1590a457daa" providerId="ADAL" clId="{A286AD35-4EFC-48CD-95A3-CD1CFC4ED27E}" dt="2022-08-24T13:59:11.992" v="154" actId="1076"/>
          <ac:spMkLst>
            <pc:docMk/>
            <pc:sldMk cId="3979226011" sldId="308"/>
            <ac:spMk id="15" creationId="{DBE4843A-EB6F-C3C6-A4BD-DE8580818E8B}"/>
          </ac:spMkLst>
        </pc:spChg>
        <pc:spChg chg="mod">
          <ac:chgData name="Ewen Trafford" userId="e520b4bf-a196-48b7-bc10-b1590a457daa" providerId="ADAL" clId="{A286AD35-4EFC-48CD-95A3-CD1CFC4ED27E}" dt="2022-08-24T13:59:11.992" v="154" actId="1076"/>
          <ac:spMkLst>
            <pc:docMk/>
            <pc:sldMk cId="3979226011" sldId="308"/>
            <ac:spMk id="18" creationId="{2937C6AC-7305-1F19-E4B4-9FA42ECB00FA}"/>
          </ac:spMkLst>
        </pc:spChg>
        <pc:spChg chg="mod">
          <ac:chgData name="Ewen Trafford" userId="e520b4bf-a196-48b7-bc10-b1590a457daa" providerId="ADAL" clId="{A286AD35-4EFC-48CD-95A3-CD1CFC4ED27E}" dt="2022-08-24T13:59:11.992" v="154" actId="1076"/>
          <ac:spMkLst>
            <pc:docMk/>
            <pc:sldMk cId="3979226011" sldId="308"/>
            <ac:spMk id="19" creationId="{89E38352-8523-290C-B3F6-6CAC14ED2C88}"/>
          </ac:spMkLst>
        </pc:spChg>
        <pc:spChg chg="del">
          <ac:chgData name="Ewen Trafford" userId="e520b4bf-a196-48b7-bc10-b1590a457daa" providerId="ADAL" clId="{A286AD35-4EFC-48CD-95A3-CD1CFC4ED27E}" dt="2022-08-24T13:59:00.417" v="146" actId="478"/>
          <ac:spMkLst>
            <pc:docMk/>
            <pc:sldMk cId="3979226011" sldId="308"/>
            <ac:spMk id="20" creationId="{8BD654A0-C127-A3EB-EF57-6C37C846BC7E}"/>
          </ac:spMkLst>
        </pc:spChg>
        <pc:picChg chg="del">
          <ac:chgData name="Ewen Trafford" userId="e520b4bf-a196-48b7-bc10-b1590a457daa" providerId="ADAL" clId="{A286AD35-4EFC-48CD-95A3-CD1CFC4ED27E}" dt="2022-08-24T13:58:59.794" v="145" actId="478"/>
          <ac:picMkLst>
            <pc:docMk/>
            <pc:sldMk cId="3979226011" sldId="308"/>
            <ac:picMk id="5" creationId="{B02B7819-74A0-4024-810B-9EC596607B35}"/>
          </ac:picMkLst>
        </pc:picChg>
        <pc:picChg chg="del">
          <ac:chgData name="Ewen Trafford" userId="e520b4bf-a196-48b7-bc10-b1590a457daa" providerId="ADAL" clId="{A286AD35-4EFC-48CD-95A3-CD1CFC4ED27E}" dt="2022-08-24T13:59:00.815" v="147" actId="478"/>
          <ac:picMkLst>
            <pc:docMk/>
            <pc:sldMk cId="3979226011" sldId="308"/>
            <ac:picMk id="8" creationId="{EE5682C7-DF54-4C8C-B23C-5229F58F4F18}"/>
          </ac:picMkLst>
        </pc:picChg>
        <pc:picChg chg="del">
          <ac:chgData name="Ewen Trafford" userId="e520b4bf-a196-48b7-bc10-b1590a457daa" providerId="ADAL" clId="{A286AD35-4EFC-48CD-95A3-CD1CFC4ED27E}" dt="2022-08-24T13:59:01.215" v="148" actId="478"/>
          <ac:picMkLst>
            <pc:docMk/>
            <pc:sldMk cId="3979226011" sldId="308"/>
            <ac:picMk id="10" creationId="{95D63D4B-A4BA-4039-838E-EA0BC8DC6016}"/>
          </ac:picMkLst>
        </pc:picChg>
        <pc:picChg chg="del">
          <ac:chgData name="Ewen Trafford" userId="e520b4bf-a196-48b7-bc10-b1590a457daa" providerId="ADAL" clId="{A286AD35-4EFC-48CD-95A3-CD1CFC4ED27E}" dt="2022-08-24T13:59:05.383" v="152" actId="478"/>
          <ac:picMkLst>
            <pc:docMk/>
            <pc:sldMk cId="3979226011" sldId="308"/>
            <ac:picMk id="12" creationId="{B8A8EC41-3063-4C66-9880-91023581A2A9}"/>
          </ac:picMkLst>
        </pc:picChg>
        <pc:picChg chg="del">
          <ac:chgData name="Ewen Trafford" userId="e520b4bf-a196-48b7-bc10-b1590a457daa" providerId="ADAL" clId="{A286AD35-4EFC-48CD-95A3-CD1CFC4ED27E}" dt="2022-08-24T13:59:05.801" v="153" actId="478"/>
          <ac:picMkLst>
            <pc:docMk/>
            <pc:sldMk cId="3979226011" sldId="308"/>
            <ac:picMk id="16" creationId="{0AB9EEC3-7560-4116-BB92-9E7AD484D710}"/>
          </ac:picMkLst>
        </pc:picChg>
        <pc:picChg chg="mod">
          <ac:chgData name="Ewen Trafford" userId="e520b4bf-a196-48b7-bc10-b1590a457daa" providerId="ADAL" clId="{A286AD35-4EFC-48CD-95A3-CD1CFC4ED27E}" dt="2022-08-24T13:59:11.992" v="154" actId="1076"/>
          <ac:picMkLst>
            <pc:docMk/>
            <pc:sldMk cId="3979226011" sldId="308"/>
            <ac:picMk id="22" creationId="{EA0B29DD-49F4-4D43-A2A4-A0E1B628F2F5}"/>
          </ac:picMkLst>
        </pc:picChg>
        <pc:picChg chg="mod">
          <ac:chgData name="Ewen Trafford" userId="e520b4bf-a196-48b7-bc10-b1590a457daa" providerId="ADAL" clId="{A286AD35-4EFC-48CD-95A3-CD1CFC4ED27E}" dt="2022-08-24T13:59:11.992" v="154" actId="1076"/>
          <ac:picMkLst>
            <pc:docMk/>
            <pc:sldMk cId="3979226011" sldId="308"/>
            <ac:picMk id="24" creationId="{AA2A35D4-6551-FBAF-6095-0138113AAAD4}"/>
          </ac:picMkLst>
        </pc:picChg>
        <pc:picChg chg="mod">
          <ac:chgData name="Ewen Trafford" userId="e520b4bf-a196-48b7-bc10-b1590a457daa" providerId="ADAL" clId="{A286AD35-4EFC-48CD-95A3-CD1CFC4ED27E}" dt="2022-08-24T13:59:11.992" v="154" actId="1076"/>
          <ac:picMkLst>
            <pc:docMk/>
            <pc:sldMk cId="3979226011" sldId="308"/>
            <ac:picMk id="26" creationId="{E54A2BBA-469F-2FAF-6142-B566B8DEE24E}"/>
          </ac:picMkLst>
        </pc:picChg>
      </pc:sldChg>
      <pc:sldChg chg="modSp mod delCm modCm">
        <pc:chgData name="Ewen Trafford" userId="e520b4bf-a196-48b7-bc10-b1590a457daa" providerId="ADAL" clId="{A286AD35-4EFC-48CD-95A3-CD1CFC4ED27E}" dt="2022-08-24T14:06:03.801" v="487"/>
        <pc:sldMkLst>
          <pc:docMk/>
          <pc:sldMk cId="885379712" sldId="311"/>
        </pc:sldMkLst>
        <pc:spChg chg="mod">
          <ac:chgData name="Ewen Trafford" userId="e520b4bf-a196-48b7-bc10-b1590a457daa" providerId="ADAL" clId="{A286AD35-4EFC-48CD-95A3-CD1CFC4ED27E}" dt="2022-08-24T14:06:00.996" v="486"/>
          <ac:spMkLst>
            <pc:docMk/>
            <pc:sldMk cId="885379712" sldId="311"/>
            <ac:spMk id="4" creationId="{31D1D560-E2D2-4E0C-981E-4F1AB853B238}"/>
          </ac:spMkLst>
        </pc:spChg>
      </pc:sldChg>
      <pc:sldChg chg="modSp mod delCm modCm">
        <pc:chgData name="Ewen Trafford" userId="e520b4bf-a196-48b7-bc10-b1590a457daa" providerId="ADAL" clId="{A286AD35-4EFC-48CD-95A3-CD1CFC4ED27E}" dt="2022-08-19T15:32:39.644" v="86"/>
        <pc:sldMkLst>
          <pc:docMk/>
          <pc:sldMk cId="2949544625" sldId="312"/>
        </pc:sldMkLst>
        <pc:spChg chg="mod">
          <ac:chgData name="Ewen Trafford" userId="e520b4bf-a196-48b7-bc10-b1590a457daa" providerId="ADAL" clId="{A286AD35-4EFC-48CD-95A3-CD1CFC4ED27E}" dt="2022-08-19T15:32:37.625" v="85" actId="20577"/>
          <ac:spMkLst>
            <pc:docMk/>
            <pc:sldMk cId="2949544625" sldId="312"/>
            <ac:spMk id="4" creationId="{31D1D560-E2D2-4E0C-981E-4F1AB853B238}"/>
          </ac:spMkLst>
        </pc:spChg>
      </pc:sldChg>
      <pc:sldChg chg="addSp modSp mod delCm">
        <pc:chgData name="Ewen Trafford" userId="e520b4bf-a196-48b7-bc10-b1590a457daa" providerId="ADAL" clId="{A286AD35-4EFC-48CD-95A3-CD1CFC4ED27E}" dt="2022-08-19T15:32:19.515" v="68"/>
        <pc:sldMkLst>
          <pc:docMk/>
          <pc:sldMk cId="2180002326" sldId="314"/>
        </pc:sldMkLst>
        <pc:spChg chg="mod">
          <ac:chgData name="Ewen Trafford" userId="e520b4bf-a196-48b7-bc10-b1590a457daa" providerId="ADAL" clId="{A286AD35-4EFC-48CD-95A3-CD1CFC4ED27E}" dt="2022-08-19T15:32:18.581" v="67" actId="962"/>
          <ac:spMkLst>
            <pc:docMk/>
            <pc:sldMk cId="2180002326" sldId="314"/>
            <ac:spMk id="4" creationId="{31D1D560-E2D2-4E0C-981E-4F1AB853B238}"/>
          </ac:spMkLst>
        </pc:spChg>
        <pc:picChg chg="add mod">
          <ac:chgData name="Ewen Trafford" userId="e520b4bf-a196-48b7-bc10-b1590a457daa" providerId="ADAL" clId="{A286AD35-4EFC-48CD-95A3-CD1CFC4ED27E}" dt="2022-08-19T15:32:18.581" v="66" actId="27614"/>
          <ac:picMkLst>
            <pc:docMk/>
            <pc:sldMk cId="2180002326" sldId="314"/>
            <ac:picMk id="5" creationId="{59E029B9-EA30-2F8B-12F8-809FC01EF057}"/>
          </ac:picMkLst>
        </pc:picChg>
        <pc:picChg chg="mod">
          <ac:chgData name="Ewen Trafford" userId="e520b4bf-a196-48b7-bc10-b1590a457daa" providerId="ADAL" clId="{A286AD35-4EFC-48CD-95A3-CD1CFC4ED27E}" dt="2022-08-19T15:31:17.137" v="61" actId="1076"/>
          <ac:picMkLst>
            <pc:docMk/>
            <pc:sldMk cId="2180002326" sldId="314"/>
            <ac:picMk id="8" creationId="{486B9AFC-6C88-4815-9F6F-39AD925AB562}"/>
          </ac:picMkLst>
        </pc:picChg>
      </pc:sldChg>
      <pc:sldChg chg="modSp mod delCm modCm">
        <pc:chgData name="Ewen Trafford" userId="e520b4bf-a196-48b7-bc10-b1590a457daa" providerId="ADAL" clId="{A286AD35-4EFC-48CD-95A3-CD1CFC4ED27E}" dt="2022-08-24T14:16:52.627" v="507"/>
        <pc:sldMkLst>
          <pc:docMk/>
          <pc:sldMk cId="1668950587" sldId="315"/>
        </pc:sldMkLst>
        <pc:spChg chg="mod">
          <ac:chgData name="Ewen Trafford" userId="e520b4bf-a196-48b7-bc10-b1590a457daa" providerId="ADAL" clId="{A286AD35-4EFC-48CD-95A3-CD1CFC4ED27E}" dt="2022-08-24T14:16:36.715" v="506" actId="20577"/>
          <ac:spMkLst>
            <pc:docMk/>
            <pc:sldMk cId="1668950587" sldId="315"/>
            <ac:spMk id="3" creationId="{00000000-0000-0000-0000-000000000000}"/>
          </ac:spMkLst>
        </pc:spChg>
      </pc:sldChg>
      <pc:sldChg chg="modSp mod delCm modCm">
        <pc:chgData name="Ewen Trafford" userId="e520b4bf-a196-48b7-bc10-b1590a457daa" providerId="ADAL" clId="{A286AD35-4EFC-48CD-95A3-CD1CFC4ED27E}" dt="2022-08-24T14:30:33.762" v="858" actId="20577"/>
        <pc:sldMkLst>
          <pc:docMk/>
          <pc:sldMk cId="3980311065" sldId="318"/>
        </pc:sldMkLst>
        <pc:spChg chg="mod">
          <ac:chgData name="Ewen Trafford" userId="e520b4bf-a196-48b7-bc10-b1590a457daa" providerId="ADAL" clId="{A286AD35-4EFC-48CD-95A3-CD1CFC4ED27E}" dt="2022-08-24T14:30:22.388" v="839" actId="20577"/>
          <ac:spMkLst>
            <pc:docMk/>
            <pc:sldMk cId="3980311065" sldId="318"/>
            <ac:spMk id="2" creationId="{00000000-0000-0000-0000-000000000000}"/>
          </ac:spMkLst>
        </pc:spChg>
        <pc:spChg chg="mod">
          <ac:chgData name="Ewen Trafford" userId="e520b4bf-a196-48b7-bc10-b1590a457daa" providerId="ADAL" clId="{A286AD35-4EFC-48CD-95A3-CD1CFC4ED27E}" dt="2022-08-24T14:30:33.762" v="858" actId="20577"/>
          <ac:spMkLst>
            <pc:docMk/>
            <pc:sldMk cId="3980311065" sldId="318"/>
            <ac:spMk id="3" creationId="{00000000-0000-0000-0000-000000000000}"/>
          </ac:spMkLst>
        </pc:spChg>
      </pc:sldChg>
      <pc:sldChg chg="modSp mod delCm modCm">
        <pc:chgData name="Ewen Trafford" userId="e520b4bf-a196-48b7-bc10-b1590a457daa" providerId="ADAL" clId="{A286AD35-4EFC-48CD-95A3-CD1CFC4ED27E}" dt="2022-08-19T15:29:40.532" v="43"/>
        <pc:sldMkLst>
          <pc:docMk/>
          <pc:sldMk cId="2831772784" sldId="320"/>
        </pc:sldMkLst>
        <pc:spChg chg="mod">
          <ac:chgData name="Ewen Trafford" userId="e520b4bf-a196-48b7-bc10-b1590a457daa" providerId="ADAL" clId="{A286AD35-4EFC-48CD-95A3-CD1CFC4ED27E}" dt="2022-08-19T15:29:38.260" v="42" actId="20577"/>
          <ac:spMkLst>
            <pc:docMk/>
            <pc:sldMk cId="2831772784" sldId="320"/>
            <ac:spMk id="3" creationId="{B08F7FAB-511F-7730-95EA-CDCD60827684}"/>
          </ac:spMkLst>
        </pc:spChg>
      </pc:sldChg>
      <pc:sldChg chg="modSp mod delCm modCm">
        <pc:chgData name="Ewen Trafford" userId="e520b4bf-a196-48b7-bc10-b1590a457daa" providerId="ADAL" clId="{A286AD35-4EFC-48CD-95A3-CD1CFC4ED27E}" dt="2022-08-25T11:53:51.381" v="1263" actId="1582"/>
        <pc:sldMkLst>
          <pc:docMk/>
          <pc:sldMk cId="2701998813" sldId="321"/>
        </pc:sldMkLst>
        <pc:spChg chg="mod">
          <ac:chgData name="Ewen Trafford" userId="e520b4bf-a196-48b7-bc10-b1590a457daa" providerId="ADAL" clId="{A286AD35-4EFC-48CD-95A3-CD1CFC4ED27E}" dt="2022-08-19T15:30:55.890" v="57" actId="20577"/>
          <ac:spMkLst>
            <pc:docMk/>
            <pc:sldMk cId="2701998813" sldId="321"/>
            <ac:spMk id="3" creationId="{93C864BF-E369-AFFC-03CB-AC27A273354C}"/>
          </ac:spMkLst>
        </pc:spChg>
        <pc:spChg chg="mod">
          <ac:chgData name="Ewen Trafford" userId="e520b4bf-a196-48b7-bc10-b1590a457daa" providerId="ADAL" clId="{A286AD35-4EFC-48CD-95A3-CD1CFC4ED27E}" dt="2022-08-25T11:53:44.932" v="1261" actId="20577"/>
          <ac:spMkLst>
            <pc:docMk/>
            <pc:sldMk cId="2701998813" sldId="321"/>
            <ac:spMk id="13" creationId="{3BF2C3BF-7C59-2AF9-1CCD-3E593CE8BE50}"/>
          </ac:spMkLst>
        </pc:spChg>
        <pc:picChg chg="mod">
          <ac:chgData name="Ewen Trafford" userId="e520b4bf-a196-48b7-bc10-b1590a457daa" providerId="ADAL" clId="{A286AD35-4EFC-48CD-95A3-CD1CFC4ED27E}" dt="2022-08-25T11:53:51.381" v="1263" actId="1582"/>
          <ac:picMkLst>
            <pc:docMk/>
            <pc:sldMk cId="2701998813" sldId="321"/>
            <ac:picMk id="11" creationId="{5CC7222E-C94C-530E-FEE5-9CA9B38E3754}"/>
          </ac:picMkLst>
        </pc:picChg>
        <pc:picChg chg="mod">
          <ac:chgData name="Ewen Trafford" userId="e520b4bf-a196-48b7-bc10-b1590a457daa" providerId="ADAL" clId="{A286AD35-4EFC-48CD-95A3-CD1CFC4ED27E}" dt="2022-08-25T11:53:51.381" v="1263" actId="1582"/>
          <ac:picMkLst>
            <pc:docMk/>
            <pc:sldMk cId="2701998813" sldId="321"/>
            <ac:picMk id="12" creationId="{0857828C-00AC-06C7-729C-F529ACFF9462}"/>
          </ac:picMkLst>
        </pc:picChg>
      </pc:sldChg>
      <pc:sldChg chg="modSp mod">
        <pc:chgData name="Ewen Trafford" userId="e520b4bf-a196-48b7-bc10-b1590a457daa" providerId="ADAL" clId="{A286AD35-4EFC-48CD-95A3-CD1CFC4ED27E}" dt="2022-08-25T11:54:11.134" v="1268" actId="1582"/>
        <pc:sldMkLst>
          <pc:docMk/>
          <pc:sldMk cId="4214366811" sldId="323"/>
        </pc:sldMkLst>
        <pc:picChg chg="mod">
          <ac:chgData name="Ewen Trafford" userId="e520b4bf-a196-48b7-bc10-b1590a457daa" providerId="ADAL" clId="{A286AD35-4EFC-48CD-95A3-CD1CFC4ED27E}" dt="2022-08-25T11:54:11.134" v="1268" actId="1582"/>
          <ac:picMkLst>
            <pc:docMk/>
            <pc:sldMk cId="4214366811" sldId="323"/>
            <ac:picMk id="8" creationId="{F5B158D2-9AC4-C3A0-7349-0E0483D6D580}"/>
          </ac:picMkLst>
        </pc:picChg>
        <pc:picChg chg="mod">
          <ac:chgData name="Ewen Trafford" userId="e520b4bf-a196-48b7-bc10-b1590a457daa" providerId="ADAL" clId="{A286AD35-4EFC-48CD-95A3-CD1CFC4ED27E}" dt="2022-08-25T11:54:11.134" v="1268" actId="1582"/>
          <ac:picMkLst>
            <pc:docMk/>
            <pc:sldMk cId="4214366811" sldId="323"/>
            <ac:picMk id="11" creationId="{B1D66413-A2E4-4A51-47F9-95A49CE2F7A9}"/>
          </ac:picMkLst>
        </pc:picChg>
      </pc:sldChg>
      <pc:sldChg chg="modSp mod delCm">
        <pc:chgData name="Ewen Trafford" userId="e520b4bf-a196-48b7-bc10-b1590a457daa" providerId="ADAL" clId="{A286AD35-4EFC-48CD-95A3-CD1CFC4ED27E}" dt="2022-08-24T14:53:19.873" v="922"/>
        <pc:sldMkLst>
          <pc:docMk/>
          <pc:sldMk cId="1427591399" sldId="327"/>
        </pc:sldMkLst>
        <pc:spChg chg="mod">
          <ac:chgData name="Ewen Trafford" userId="e520b4bf-a196-48b7-bc10-b1590a457daa" providerId="ADAL" clId="{A286AD35-4EFC-48CD-95A3-CD1CFC4ED27E}" dt="2022-08-24T14:53:11.173" v="921" actId="20577"/>
          <ac:spMkLst>
            <pc:docMk/>
            <pc:sldMk cId="1427591399" sldId="327"/>
            <ac:spMk id="3" creationId="{901E45C2-312A-D858-3F74-E8EEBF1C7A32}"/>
          </ac:spMkLst>
        </pc:spChg>
      </pc:sldChg>
      <pc:sldChg chg="delCm">
        <pc:chgData name="Ewen Trafford" userId="e520b4bf-a196-48b7-bc10-b1590a457daa" providerId="ADAL" clId="{A286AD35-4EFC-48CD-95A3-CD1CFC4ED27E}" dt="2022-08-24T14:52:47.071" v="876"/>
        <pc:sldMkLst>
          <pc:docMk/>
          <pc:sldMk cId="2177756781" sldId="328"/>
        </pc:sldMkLst>
      </pc:sldChg>
      <pc:sldChg chg="modSp mod">
        <pc:chgData name="Ewen Trafford" userId="e520b4bf-a196-48b7-bc10-b1590a457daa" providerId="ADAL" clId="{A286AD35-4EFC-48CD-95A3-CD1CFC4ED27E}" dt="2022-08-25T11:54:02.668" v="1266" actId="2085"/>
        <pc:sldMkLst>
          <pc:docMk/>
          <pc:sldMk cId="4133717752" sldId="330"/>
        </pc:sldMkLst>
        <pc:picChg chg="mod">
          <ac:chgData name="Ewen Trafford" userId="e520b4bf-a196-48b7-bc10-b1590a457daa" providerId="ADAL" clId="{A286AD35-4EFC-48CD-95A3-CD1CFC4ED27E}" dt="2022-08-25T11:53:58.036" v="1265" actId="1582"/>
          <ac:picMkLst>
            <pc:docMk/>
            <pc:sldMk cId="4133717752" sldId="330"/>
            <ac:picMk id="7" creationId="{398DFD03-2BE1-7387-B8A9-5FDE46514D4E}"/>
          </ac:picMkLst>
        </pc:picChg>
        <pc:picChg chg="mod">
          <ac:chgData name="Ewen Trafford" userId="e520b4bf-a196-48b7-bc10-b1590a457daa" providerId="ADAL" clId="{A286AD35-4EFC-48CD-95A3-CD1CFC4ED27E}" dt="2022-08-25T11:54:02.668" v="1266" actId="2085"/>
          <ac:picMkLst>
            <pc:docMk/>
            <pc:sldMk cId="4133717752" sldId="330"/>
            <ac:picMk id="9" creationId="{C2CFB909-DFA3-F8F0-FA04-8175DCF3110F}"/>
          </ac:picMkLst>
        </pc:picChg>
      </pc:sldChg>
      <pc:sldChg chg="addSp delSp modSp mod ord delCm modCm">
        <pc:chgData name="Ewen Trafford" userId="e520b4bf-a196-48b7-bc10-b1590a457daa" providerId="ADAL" clId="{A286AD35-4EFC-48CD-95A3-CD1CFC4ED27E}" dt="2022-08-25T11:54:27.749" v="1274" actId="1582"/>
        <pc:sldMkLst>
          <pc:docMk/>
          <pc:sldMk cId="122637453" sldId="331"/>
        </pc:sldMkLst>
        <pc:spChg chg="mod">
          <ac:chgData name="Ewen Trafford" userId="e520b4bf-a196-48b7-bc10-b1590a457daa" providerId="ADAL" clId="{A286AD35-4EFC-48CD-95A3-CD1CFC4ED27E}" dt="2022-08-24T14:26:25.796" v="596" actId="20577"/>
          <ac:spMkLst>
            <pc:docMk/>
            <pc:sldMk cId="122637453" sldId="331"/>
            <ac:spMk id="2" creationId="{0F087152-1FD5-E7EE-D81F-DC9294EF9017}"/>
          </ac:spMkLst>
        </pc:spChg>
        <pc:spChg chg="mod">
          <ac:chgData name="Ewen Trafford" userId="e520b4bf-a196-48b7-bc10-b1590a457daa" providerId="ADAL" clId="{A286AD35-4EFC-48CD-95A3-CD1CFC4ED27E}" dt="2022-08-24T14:26:54.944" v="621" actId="20577"/>
          <ac:spMkLst>
            <pc:docMk/>
            <pc:sldMk cId="122637453" sldId="331"/>
            <ac:spMk id="3" creationId="{A2B0DD5F-9202-0BC1-D58C-9648F521F7AF}"/>
          </ac:spMkLst>
        </pc:spChg>
        <pc:spChg chg="add del">
          <ac:chgData name="Ewen Trafford" userId="e520b4bf-a196-48b7-bc10-b1590a457daa" providerId="ADAL" clId="{A286AD35-4EFC-48CD-95A3-CD1CFC4ED27E}" dt="2022-08-24T14:25:52.862" v="558" actId="22"/>
          <ac:spMkLst>
            <pc:docMk/>
            <pc:sldMk cId="122637453" sldId="331"/>
            <ac:spMk id="5" creationId="{5ECA8C4E-33F9-F67A-5BA6-6DC534299009}"/>
          </ac:spMkLst>
        </pc:spChg>
        <pc:picChg chg="mod">
          <ac:chgData name="Ewen Trafford" userId="e520b4bf-a196-48b7-bc10-b1590a457daa" providerId="ADAL" clId="{A286AD35-4EFC-48CD-95A3-CD1CFC4ED27E}" dt="2022-08-25T11:54:27.749" v="1274" actId="1582"/>
          <ac:picMkLst>
            <pc:docMk/>
            <pc:sldMk cId="122637453" sldId="331"/>
            <ac:picMk id="6" creationId="{D3C9D62C-E78B-AF1B-FCA8-F682709DC223}"/>
          </ac:picMkLst>
        </pc:picChg>
      </pc:sldChg>
      <pc:sldChg chg="del addCm">
        <pc:chgData name="Ewen Trafford" userId="e520b4bf-a196-48b7-bc10-b1590a457daa" providerId="ADAL" clId="{A286AD35-4EFC-48CD-95A3-CD1CFC4ED27E}" dt="2022-08-25T09:34:49.967" v="1256" actId="47"/>
        <pc:sldMkLst>
          <pc:docMk/>
          <pc:sldMk cId="148530773" sldId="332"/>
        </pc:sldMkLst>
      </pc:sldChg>
      <pc:sldChg chg="modSp mod addCm delCm">
        <pc:chgData name="Ewen Trafford" userId="e520b4bf-a196-48b7-bc10-b1590a457daa" providerId="ADAL" clId="{A286AD35-4EFC-48CD-95A3-CD1CFC4ED27E}" dt="2022-08-30T10:24:44.495" v="1291" actId="255"/>
        <pc:sldMkLst>
          <pc:docMk/>
          <pc:sldMk cId="3530058667" sldId="333"/>
        </pc:sldMkLst>
        <pc:graphicFrameChg chg="mod modGraphic">
          <ac:chgData name="Ewen Trafford" userId="e520b4bf-a196-48b7-bc10-b1590a457daa" providerId="ADAL" clId="{A286AD35-4EFC-48CD-95A3-CD1CFC4ED27E}" dt="2022-08-30T10:24:44.495" v="1291" actId="255"/>
          <ac:graphicFrameMkLst>
            <pc:docMk/>
            <pc:sldMk cId="3530058667" sldId="333"/>
            <ac:graphicFrameMk id="4" creationId="{438867ED-06F4-4E38-AAAC-4D57F275255B}"/>
          </ac:graphicFrameMkLst>
        </pc:graphicFrameChg>
      </pc:sldChg>
      <pc:sldChg chg="modSp mod">
        <pc:chgData name="Ewen Trafford" userId="e520b4bf-a196-48b7-bc10-b1590a457daa" providerId="ADAL" clId="{A286AD35-4EFC-48CD-95A3-CD1CFC4ED27E}" dt="2022-08-30T10:25:17.661" v="1294"/>
        <pc:sldMkLst>
          <pc:docMk/>
          <pc:sldMk cId="3595547580" sldId="334"/>
        </pc:sldMkLst>
        <pc:graphicFrameChg chg="mod modGraphic">
          <ac:chgData name="Ewen Trafford" userId="e520b4bf-a196-48b7-bc10-b1590a457daa" providerId="ADAL" clId="{A286AD35-4EFC-48CD-95A3-CD1CFC4ED27E}" dt="2022-08-30T10:25:17.661" v="1294"/>
          <ac:graphicFrameMkLst>
            <pc:docMk/>
            <pc:sldMk cId="3595547580" sldId="334"/>
            <ac:graphicFrameMk id="4" creationId="{438867ED-06F4-4E38-AAAC-4D57F275255B}"/>
          </ac:graphicFrameMkLst>
        </pc:graphicFrameChg>
      </pc:sldChg>
      <pc:sldChg chg="addSp delSp modSp add mod modAnim delCm">
        <pc:chgData name="Ewen Trafford" userId="e520b4bf-a196-48b7-bc10-b1590a457daa" providerId="ADAL" clId="{A286AD35-4EFC-48CD-95A3-CD1CFC4ED27E}" dt="2022-08-24T14:05:23.021" v="481"/>
        <pc:sldMkLst>
          <pc:docMk/>
          <pc:sldMk cId="12893311" sldId="335"/>
        </pc:sldMkLst>
        <pc:spChg chg="add mod topLvl">
          <ac:chgData name="Ewen Trafford" userId="e520b4bf-a196-48b7-bc10-b1590a457daa" providerId="ADAL" clId="{A286AD35-4EFC-48CD-95A3-CD1CFC4ED27E}" dt="2022-08-24T14:05:08.004" v="477" actId="165"/>
          <ac:spMkLst>
            <pc:docMk/>
            <pc:sldMk cId="12893311" sldId="335"/>
            <ac:spMk id="3" creationId="{875C5B7B-EE88-43D7-1928-D9B20E787B33}"/>
          </ac:spMkLst>
        </pc:spChg>
        <pc:spChg chg="add mod topLvl">
          <ac:chgData name="Ewen Trafford" userId="e520b4bf-a196-48b7-bc10-b1590a457daa" providerId="ADAL" clId="{A286AD35-4EFC-48CD-95A3-CD1CFC4ED27E}" dt="2022-08-24T14:05:12.097" v="479" actId="165"/>
          <ac:spMkLst>
            <pc:docMk/>
            <pc:sldMk cId="12893311" sldId="335"/>
            <ac:spMk id="6" creationId="{339D9628-FF70-0C22-A512-00B16D9FF032}"/>
          </ac:spMkLst>
        </pc:spChg>
        <pc:spChg chg="add mod topLvl">
          <ac:chgData name="Ewen Trafford" userId="e520b4bf-a196-48b7-bc10-b1590a457daa" providerId="ADAL" clId="{A286AD35-4EFC-48CD-95A3-CD1CFC4ED27E}" dt="2022-08-24T14:05:10.309" v="478" actId="165"/>
          <ac:spMkLst>
            <pc:docMk/>
            <pc:sldMk cId="12893311" sldId="335"/>
            <ac:spMk id="9" creationId="{8DF60F73-4137-0325-0012-057CE4892F20}"/>
          </ac:spMkLst>
        </pc:spChg>
        <pc:spChg chg="add mod topLvl">
          <ac:chgData name="Ewen Trafford" userId="e520b4bf-a196-48b7-bc10-b1590a457daa" providerId="ADAL" clId="{A286AD35-4EFC-48CD-95A3-CD1CFC4ED27E}" dt="2022-08-24T14:05:05.492" v="476" actId="165"/>
          <ac:spMkLst>
            <pc:docMk/>
            <pc:sldMk cId="12893311" sldId="335"/>
            <ac:spMk id="11" creationId="{E33203CE-3847-0CB3-A77B-7C50B8B6E8B5}"/>
          </ac:spMkLst>
        </pc:spChg>
        <pc:spChg chg="del">
          <ac:chgData name="Ewen Trafford" userId="e520b4bf-a196-48b7-bc10-b1590a457daa" providerId="ADAL" clId="{A286AD35-4EFC-48CD-95A3-CD1CFC4ED27E}" dt="2022-08-24T13:59:21.537" v="156" actId="478"/>
          <ac:spMkLst>
            <pc:docMk/>
            <pc:sldMk cId="12893311" sldId="335"/>
            <ac:spMk id="15" creationId="{DBE4843A-EB6F-C3C6-A4BD-DE8580818E8B}"/>
          </ac:spMkLst>
        </pc:spChg>
        <pc:spChg chg="del">
          <ac:chgData name="Ewen Trafford" userId="e520b4bf-a196-48b7-bc10-b1590a457daa" providerId="ADAL" clId="{A286AD35-4EFC-48CD-95A3-CD1CFC4ED27E}" dt="2022-08-24T13:59:21.537" v="156" actId="478"/>
          <ac:spMkLst>
            <pc:docMk/>
            <pc:sldMk cId="12893311" sldId="335"/>
            <ac:spMk id="18" creationId="{2937C6AC-7305-1F19-E4B4-9FA42ECB00FA}"/>
          </ac:spMkLst>
        </pc:spChg>
        <pc:spChg chg="del">
          <ac:chgData name="Ewen Trafford" userId="e520b4bf-a196-48b7-bc10-b1590a457daa" providerId="ADAL" clId="{A286AD35-4EFC-48CD-95A3-CD1CFC4ED27E}" dt="2022-08-24T13:59:21.537" v="156" actId="478"/>
          <ac:spMkLst>
            <pc:docMk/>
            <pc:sldMk cId="12893311" sldId="335"/>
            <ac:spMk id="19" creationId="{89E38352-8523-290C-B3F6-6CAC14ED2C88}"/>
          </ac:spMkLst>
        </pc:spChg>
        <pc:spChg chg="mod">
          <ac:chgData name="Ewen Trafford" userId="e520b4bf-a196-48b7-bc10-b1590a457daa" providerId="ADAL" clId="{A286AD35-4EFC-48CD-95A3-CD1CFC4ED27E}" dt="2022-08-24T13:59:26.047" v="157" actId="1076"/>
          <ac:spMkLst>
            <pc:docMk/>
            <pc:sldMk cId="12893311" sldId="335"/>
            <ac:spMk id="20" creationId="{8BD654A0-C127-A3EB-EF57-6C37C846BC7E}"/>
          </ac:spMkLst>
        </pc:spChg>
        <pc:grpChg chg="add del mod">
          <ac:chgData name="Ewen Trafford" userId="e520b4bf-a196-48b7-bc10-b1590a457daa" providerId="ADAL" clId="{A286AD35-4EFC-48CD-95A3-CD1CFC4ED27E}" dt="2022-08-24T14:05:05.492" v="476" actId="165"/>
          <ac:grpSpMkLst>
            <pc:docMk/>
            <pc:sldMk cId="12893311" sldId="335"/>
            <ac:grpSpMk id="13" creationId="{ED4DA2EB-91EF-A22B-5F3B-7B2835C41216}"/>
          </ac:grpSpMkLst>
        </pc:grpChg>
        <pc:grpChg chg="add del mod">
          <ac:chgData name="Ewen Trafford" userId="e520b4bf-a196-48b7-bc10-b1590a457daa" providerId="ADAL" clId="{A286AD35-4EFC-48CD-95A3-CD1CFC4ED27E}" dt="2022-08-24T14:05:08.004" v="477" actId="165"/>
          <ac:grpSpMkLst>
            <pc:docMk/>
            <pc:sldMk cId="12893311" sldId="335"/>
            <ac:grpSpMk id="14" creationId="{E3617E50-3F0A-EC85-CB8F-6E9CA4CA73CD}"/>
          </ac:grpSpMkLst>
        </pc:grpChg>
        <pc:grpChg chg="add del mod">
          <ac:chgData name="Ewen Trafford" userId="e520b4bf-a196-48b7-bc10-b1590a457daa" providerId="ADAL" clId="{A286AD35-4EFC-48CD-95A3-CD1CFC4ED27E}" dt="2022-08-24T14:05:10.309" v="478" actId="165"/>
          <ac:grpSpMkLst>
            <pc:docMk/>
            <pc:sldMk cId="12893311" sldId="335"/>
            <ac:grpSpMk id="17" creationId="{20318131-F0B3-1CBE-B23A-2D8338D143D2}"/>
          </ac:grpSpMkLst>
        </pc:grpChg>
        <pc:grpChg chg="add del mod">
          <ac:chgData name="Ewen Trafford" userId="e520b4bf-a196-48b7-bc10-b1590a457daa" providerId="ADAL" clId="{A286AD35-4EFC-48CD-95A3-CD1CFC4ED27E}" dt="2022-08-24T14:05:12.097" v="479" actId="165"/>
          <ac:grpSpMkLst>
            <pc:docMk/>
            <pc:sldMk cId="12893311" sldId="335"/>
            <ac:grpSpMk id="21" creationId="{60484A52-61E5-7687-CEB5-187F39A87ED2}"/>
          </ac:grpSpMkLst>
        </pc:grpChg>
        <pc:picChg chg="mod topLvl">
          <ac:chgData name="Ewen Trafford" userId="e520b4bf-a196-48b7-bc10-b1590a457daa" providerId="ADAL" clId="{A286AD35-4EFC-48CD-95A3-CD1CFC4ED27E}" dt="2022-08-24T14:05:05.492" v="476" actId="165"/>
          <ac:picMkLst>
            <pc:docMk/>
            <pc:sldMk cId="12893311" sldId="335"/>
            <ac:picMk id="5" creationId="{B02B7819-74A0-4024-810B-9EC596607B35}"/>
          </ac:picMkLst>
        </pc:picChg>
        <pc:picChg chg="mod topLvl">
          <ac:chgData name="Ewen Trafford" userId="e520b4bf-a196-48b7-bc10-b1590a457daa" providerId="ADAL" clId="{A286AD35-4EFC-48CD-95A3-CD1CFC4ED27E}" dt="2022-08-24T14:05:08.004" v="477" actId="165"/>
          <ac:picMkLst>
            <pc:docMk/>
            <pc:sldMk cId="12893311" sldId="335"/>
            <ac:picMk id="8" creationId="{EE5682C7-DF54-4C8C-B23C-5229F58F4F18}"/>
          </ac:picMkLst>
        </pc:picChg>
        <pc:picChg chg="mod topLvl">
          <ac:chgData name="Ewen Trafford" userId="e520b4bf-a196-48b7-bc10-b1590a457daa" providerId="ADAL" clId="{A286AD35-4EFC-48CD-95A3-CD1CFC4ED27E}" dt="2022-08-24T14:05:10.309" v="478" actId="165"/>
          <ac:picMkLst>
            <pc:docMk/>
            <pc:sldMk cId="12893311" sldId="335"/>
            <ac:picMk id="10" creationId="{95D63D4B-A4BA-4039-838E-EA0BC8DC6016}"/>
          </ac:picMkLst>
        </pc:picChg>
        <pc:picChg chg="mod topLvl">
          <ac:chgData name="Ewen Trafford" userId="e520b4bf-a196-48b7-bc10-b1590a457daa" providerId="ADAL" clId="{A286AD35-4EFC-48CD-95A3-CD1CFC4ED27E}" dt="2022-08-24T14:05:12.097" v="479" actId="165"/>
          <ac:picMkLst>
            <pc:docMk/>
            <pc:sldMk cId="12893311" sldId="335"/>
            <ac:picMk id="12" creationId="{B8A8EC41-3063-4C66-9880-91023581A2A9}"/>
          </ac:picMkLst>
        </pc:picChg>
        <pc:picChg chg="del mod">
          <ac:chgData name="Ewen Trafford" userId="e520b4bf-a196-48b7-bc10-b1590a457daa" providerId="ADAL" clId="{A286AD35-4EFC-48CD-95A3-CD1CFC4ED27E}" dt="2022-08-24T14:03:44.846" v="459" actId="478"/>
          <ac:picMkLst>
            <pc:docMk/>
            <pc:sldMk cId="12893311" sldId="335"/>
            <ac:picMk id="16" creationId="{0AB9EEC3-7560-4116-BB92-9E7AD484D710}"/>
          </ac:picMkLst>
        </pc:picChg>
        <pc:picChg chg="del">
          <ac:chgData name="Ewen Trafford" userId="e520b4bf-a196-48b7-bc10-b1590a457daa" providerId="ADAL" clId="{A286AD35-4EFC-48CD-95A3-CD1CFC4ED27E}" dt="2022-08-24T13:59:21.537" v="156" actId="478"/>
          <ac:picMkLst>
            <pc:docMk/>
            <pc:sldMk cId="12893311" sldId="335"/>
            <ac:picMk id="22" creationId="{EA0B29DD-49F4-4D43-A2A4-A0E1B628F2F5}"/>
          </ac:picMkLst>
        </pc:picChg>
        <pc:picChg chg="del">
          <ac:chgData name="Ewen Trafford" userId="e520b4bf-a196-48b7-bc10-b1590a457daa" providerId="ADAL" clId="{A286AD35-4EFC-48CD-95A3-CD1CFC4ED27E}" dt="2022-08-24T13:59:21.537" v="156" actId="478"/>
          <ac:picMkLst>
            <pc:docMk/>
            <pc:sldMk cId="12893311" sldId="335"/>
            <ac:picMk id="24" creationId="{AA2A35D4-6551-FBAF-6095-0138113AAAD4}"/>
          </ac:picMkLst>
        </pc:picChg>
        <pc:picChg chg="del">
          <ac:chgData name="Ewen Trafford" userId="e520b4bf-a196-48b7-bc10-b1590a457daa" providerId="ADAL" clId="{A286AD35-4EFC-48CD-95A3-CD1CFC4ED27E}" dt="2022-08-24T13:59:21.537" v="156" actId="478"/>
          <ac:picMkLst>
            <pc:docMk/>
            <pc:sldMk cId="12893311" sldId="335"/>
            <ac:picMk id="26" creationId="{E54A2BBA-469F-2FAF-6142-B566B8DEE24E}"/>
          </ac:picMkLst>
        </pc:picChg>
      </pc:sldChg>
      <pc:sldChg chg="addSp delSp modSp add mod delCm modCm">
        <pc:chgData name="Ewen Trafford" userId="e520b4bf-a196-48b7-bc10-b1590a457daa" providerId="ADAL" clId="{A286AD35-4EFC-48CD-95A3-CD1CFC4ED27E}" dt="2022-08-25T11:54:22.987" v="1272" actId="1582"/>
        <pc:sldMkLst>
          <pc:docMk/>
          <pc:sldMk cId="3722272549" sldId="336"/>
        </pc:sldMkLst>
        <pc:spChg chg="mod">
          <ac:chgData name="Ewen Trafford" userId="e520b4bf-a196-48b7-bc10-b1590a457daa" providerId="ADAL" clId="{A286AD35-4EFC-48CD-95A3-CD1CFC4ED27E}" dt="2022-08-24T14:26:16.389" v="585" actId="20577"/>
          <ac:spMkLst>
            <pc:docMk/>
            <pc:sldMk cId="3722272549" sldId="336"/>
            <ac:spMk id="2" creationId="{0F087152-1FD5-E7EE-D81F-DC9294EF9017}"/>
          </ac:spMkLst>
        </pc:spChg>
        <pc:spChg chg="mod">
          <ac:chgData name="Ewen Trafford" userId="e520b4bf-a196-48b7-bc10-b1590a457daa" providerId="ADAL" clId="{A286AD35-4EFC-48CD-95A3-CD1CFC4ED27E}" dt="2022-08-24T14:28:54.029" v="822" actId="20577"/>
          <ac:spMkLst>
            <pc:docMk/>
            <pc:sldMk cId="3722272549" sldId="336"/>
            <ac:spMk id="3" creationId="{A2B0DD5F-9202-0BC1-D58C-9648F521F7AF}"/>
          </ac:spMkLst>
        </pc:spChg>
        <pc:picChg chg="add mod">
          <ac:chgData name="Ewen Trafford" userId="e520b4bf-a196-48b7-bc10-b1590a457daa" providerId="ADAL" clId="{A286AD35-4EFC-48CD-95A3-CD1CFC4ED27E}" dt="2022-08-25T11:54:22.987" v="1272" actId="1582"/>
          <ac:picMkLst>
            <pc:docMk/>
            <pc:sldMk cId="3722272549" sldId="336"/>
            <ac:picMk id="5" creationId="{E1224E39-A559-AF1A-839E-204614D3912F}"/>
          </ac:picMkLst>
        </pc:picChg>
        <pc:picChg chg="del mod">
          <ac:chgData name="Ewen Trafford" userId="e520b4bf-a196-48b7-bc10-b1590a457daa" providerId="ADAL" clId="{A286AD35-4EFC-48CD-95A3-CD1CFC4ED27E}" dt="2022-08-24T14:27:41.043" v="673" actId="478"/>
          <ac:picMkLst>
            <pc:docMk/>
            <pc:sldMk cId="3722272549" sldId="336"/>
            <ac:picMk id="6" creationId="{D3C9D62C-E78B-AF1B-FCA8-F682709DC223}"/>
          </ac:picMkLst>
        </pc:picChg>
        <pc:picChg chg="del">
          <ac:chgData name="Ewen Trafford" userId="e520b4bf-a196-48b7-bc10-b1590a457daa" providerId="ADAL" clId="{A286AD35-4EFC-48CD-95A3-CD1CFC4ED27E}" dt="2022-08-24T14:27:40.704" v="671" actId="478"/>
          <ac:picMkLst>
            <pc:docMk/>
            <pc:sldMk cId="3722272549" sldId="336"/>
            <ac:picMk id="7" creationId="{EC853866-9389-2A89-2047-836529D9D3F9}"/>
          </ac:picMkLst>
        </pc:picChg>
      </pc:sldChg>
    </pc:docChg>
  </pc:docChgLst>
  <pc:docChgLst>
    <pc:chgData name="Guest User" userId="S::urn:spo:anon#5c1cd7b39cb30a75ca1cea0fb2ba435992d6c6a6b484349a9ca7505025227c67::" providerId="AD" clId="Web-{BD9DFCFF-0506-CB5A-D0B0-DB62802A944D}"/>
    <pc:docChg chg="addSld modSld">
      <pc:chgData name="Guest User" userId="S::urn:spo:anon#5c1cd7b39cb30a75ca1cea0fb2ba435992d6c6a6b484349a9ca7505025227c67::" providerId="AD" clId="Web-{BD9DFCFF-0506-CB5A-D0B0-DB62802A944D}" dt="2022-06-24T16:16:42.668" v="4" actId="20577"/>
      <pc:docMkLst>
        <pc:docMk/>
      </pc:docMkLst>
      <pc:sldChg chg="modSp new">
        <pc:chgData name="Guest User" userId="S::urn:spo:anon#5c1cd7b39cb30a75ca1cea0fb2ba435992d6c6a6b484349a9ca7505025227c67::" providerId="AD" clId="Web-{BD9DFCFF-0506-CB5A-D0B0-DB62802A944D}" dt="2022-06-24T16:16:42.668" v="4" actId="20577"/>
        <pc:sldMkLst>
          <pc:docMk/>
          <pc:sldMk cId="3530058667" sldId="333"/>
        </pc:sldMkLst>
        <pc:spChg chg="mod">
          <ac:chgData name="Guest User" userId="S::urn:spo:anon#5c1cd7b39cb30a75ca1cea0fb2ba435992d6c6a6b484349a9ca7505025227c67::" providerId="AD" clId="Web-{BD9DFCFF-0506-CB5A-D0B0-DB62802A944D}" dt="2022-06-24T16:16:42.668" v="4" actId="20577"/>
          <ac:spMkLst>
            <pc:docMk/>
            <pc:sldMk cId="3530058667" sldId="333"/>
            <ac:spMk id="2" creationId="{B7222712-BA0F-EE8E-9888-6BD66401DF79}"/>
          </ac:spMkLst>
        </pc:spChg>
      </pc:sldChg>
    </pc:docChg>
  </pc:docChgLst>
  <pc:docChgLst>
    <pc:chgData name="Guest User" userId="S::urn:spo:anon#5c1cd7b39cb30a75ca1cea0fb2ba435992d6c6a6b484349a9ca7505025227c67::" providerId="AD" clId="Web-{397CDD00-81E0-F2D2-728F-12A773EE48F8}"/>
    <pc:docChg chg="mod modSld">
      <pc:chgData name="Guest User" userId="S::urn:spo:anon#5c1cd7b39cb30a75ca1cea0fb2ba435992d6c6a6b484349a9ca7505025227c67::" providerId="AD" clId="Web-{397CDD00-81E0-F2D2-728F-12A773EE48F8}" dt="2022-05-24T13:23:53.922" v="33"/>
      <pc:docMkLst>
        <pc:docMk/>
      </pc:docMkLst>
      <pc:sldChg chg="modSp addCm">
        <pc:chgData name="Guest User" userId="S::urn:spo:anon#5c1cd7b39cb30a75ca1cea0fb2ba435992d6c6a6b484349a9ca7505025227c67::" providerId="AD" clId="Web-{397CDD00-81E0-F2D2-728F-12A773EE48F8}" dt="2022-05-24T13:18:22.289" v="22" actId="20577"/>
        <pc:sldMkLst>
          <pc:docMk/>
          <pc:sldMk cId="3993973292" sldId="274"/>
        </pc:sldMkLst>
        <pc:spChg chg="mod">
          <ac:chgData name="Guest User" userId="S::urn:spo:anon#5c1cd7b39cb30a75ca1cea0fb2ba435992d6c6a6b484349a9ca7505025227c67::" providerId="AD" clId="Web-{397CDD00-81E0-F2D2-728F-12A773EE48F8}" dt="2022-05-24T13:18:22.289" v="22" actId="20577"/>
          <ac:spMkLst>
            <pc:docMk/>
            <pc:sldMk cId="3993973292" sldId="274"/>
            <ac:spMk id="2" creationId="{00000000-0000-0000-0000-000000000000}"/>
          </ac:spMkLst>
        </pc:spChg>
        <pc:spChg chg="mod">
          <ac:chgData name="Guest User" userId="S::urn:spo:anon#5c1cd7b39cb30a75ca1cea0fb2ba435992d6c6a6b484349a9ca7505025227c67::" providerId="AD" clId="Web-{397CDD00-81E0-F2D2-728F-12A773EE48F8}" dt="2022-05-24T13:17:42.413" v="4" actId="20577"/>
          <ac:spMkLst>
            <pc:docMk/>
            <pc:sldMk cId="3993973292" sldId="274"/>
            <ac:spMk id="3" creationId="{00000000-0000-0000-0000-000000000000}"/>
          </ac:spMkLst>
        </pc:spChg>
      </pc:sldChg>
      <pc:sldChg chg="modSp addCm">
        <pc:chgData name="Guest User" userId="S::urn:spo:anon#5c1cd7b39cb30a75ca1cea0fb2ba435992d6c6a6b484349a9ca7505025227c67::" providerId="AD" clId="Web-{397CDD00-81E0-F2D2-728F-12A773EE48F8}" dt="2022-05-24T13:20:58.324" v="28" actId="20577"/>
        <pc:sldMkLst>
          <pc:docMk/>
          <pc:sldMk cId="1274149409" sldId="302"/>
        </pc:sldMkLst>
        <pc:spChg chg="mod">
          <ac:chgData name="Guest User" userId="S::urn:spo:anon#5c1cd7b39cb30a75ca1cea0fb2ba435992d6c6a6b484349a9ca7505025227c67::" providerId="AD" clId="Web-{397CDD00-81E0-F2D2-728F-12A773EE48F8}" dt="2022-05-24T13:20:58.324" v="28" actId="20577"/>
          <ac:spMkLst>
            <pc:docMk/>
            <pc:sldMk cId="1274149409" sldId="302"/>
            <ac:spMk id="3" creationId="{00000000-0000-0000-0000-000000000000}"/>
          </ac:spMkLst>
        </pc:spChg>
      </pc:sldChg>
      <pc:sldChg chg="modSp addCm">
        <pc:chgData name="Guest User" userId="S::urn:spo:anon#5c1cd7b39cb30a75ca1cea0fb2ba435992d6c6a6b484349a9ca7505025227c67::" providerId="AD" clId="Web-{397CDD00-81E0-F2D2-728F-12A773EE48F8}" dt="2022-05-24T13:23:53.922" v="33"/>
        <pc:sldMkLst>
          <pc:docMk/>
          <pc:sldMk cId="2548920636" sldId="309"/>
        </pc:sldMkLst>
        <pc:spChg chg="mod">
          <ac:chgData name="Guest User" userId="S::urn:spo:anon#5c1cd7b39cb30a75ca1cea0fb2ba435992d6c6a6b484349a9ca7505025227c67::" providerId="AD" clId="Web-{397CDD00-81E0-F2D2-728F-12A773EE48F8}" dt="2022-05-24T13:23:11.936" v="32" actId="20577"/>
          <ac:spMkLst>
            <pc:docMk/>
            <pc:sldMk cId="2548920636" sldId="309"/>
            <ac:spMk id="4" creationId="{31D1D560-E2D2-4E0C-981E-4F1AB853B238}"/>
          </ac:spMkLst>
        </pc:spChg>
      </pc:sldChg>
      <pc:sldChg chg="modSp">
        <pc:chgData name="Guest User" userId="S::urn:spo:anon#5c1cd7b39cb30a75ca1cea0fb2ba435992d6c6a6b484349a9ca7505025227c67::" providerId="AD" clId="Web-{397CDD00-81E0-F2D2-728F-12A773EE48F8}" dt="2022-05-24T13:22:34.201" v="29" actId="14100"/>
        <pc:sldMkLst>
          <pc:docMk/>
          <pc:sldMk cId="3980311065" sldId="318"/>
        </pc:sldMkLst>
        <pc:spChg chg="mod">
          <ac:chgData name="Guest User" userId="S::urn:spo:anon#5c1cd7b39cb30a75ca1cea0fb2ba435992d6c6a6b484349a9ca7505025227c67::" providerId="AD" clId="Web-{397CDD00-81E0-F2D2-728F-12A773EE48F8}" dt="2022-05-24T13:22:34.201" v="29" actId="14100"/>
          <ac:spMkLst>
            <pc:docMk/>
            <pc:sldMk cId="3980311065" sldId="318"/>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95EDE-C814-4531-BA28-B0829ACBCA95}" type="datetimeFigureOut">
              <a:rPr lang="en-GB" smtClean="0"/>
              <a:t>30/08/2022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C9BA-5544-4F63-A48C-49913C4BC280}" type="slidenum">
              <a:rPr lang="en-GB" smtClean="0"/>
              <a:t>‹#›</a:t>
            </a:fld>
            <a:endParaRPr lang="en-GB"/>
          </a:p>
        </p:txBody>
      </p:sp>
    </p:spTree>
    <p:extLst>
      <p:ext uri="{BB962C8B-B14F-4D97-AF65-F5344CB8AC3E}">
        <p14:creationId xmlns:p14="http://schemas.microsoft.com/office/powerpoint/2010/main" val="1150844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18</a:t>
            </a:fld>
            <a:endParaRPr lang="en-GB"/>
          </a:p>
        </p:txBody>
      </p:sp>
    </p:spTree>
    <p:extLst>
      <p:ext uri="{BB962C8B-B14F-4D97-AF65-F5344CB8AC3E}">
        <p14:creationId xmlns:p14="http://schemas.microsoft.com/office/powerpoint/2010/main" val="2162652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20</a:t>
            </a:fld>
            <a:endParaRPr lang="en-GB"/>
          </a:p>
        </p:txBody>
      </p:sp>
    </p:spTree>
    <p:extLst>
      <p:ext uri="{BB962C8B-B14F-4D97-AF65-F5344CB8AC3E}">
        <p14:creationId xmlns:p14="http://schemas.microsoft.com/office/powerpoint/2010/main" val="2533700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21</a:t>
            </a:fld>
            <a:endParaRPr lang="en-GB"/>
          </a:p>
        </p:txBody>
      </p:sp>
    </p:spTree>
    <p:extLst>
      <p:ext uri="{BB962C8B-B14F-4D97-AF65-F5344CB8AC3E}">
        <p14:creationId xmlns:p14="http://schemas.microsoft.com/office/powerpoint/2010/main" val="4241245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22</a:t>
            </a:fld>
            <a:endParaRPr lang="en-GB"/>
          </a:p>
        </p:txBody>
      </p:sp>
    </p:spTree>
    <p:extLst>
      <p:ext uri="{BB962C8B-B14F-4D97-AF65-F5344CB8AC3E}">
        <p14:creationId xmlns:p14="http://schemas.microsoft.com/office/powerpoint/2010/main" val="1068158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25</a:t>
            </a:fld>
            <a:endParaRPr lang="en-GB"/>
          </a:p>
        </p:txBody>
      </p:sp>
    </p:spTree>
    <p:extLst>
      <p:ext uri="{BB962C8B-B14F-4D97-AF65-F5344CB8AC3E}">
        <p14:creationId xmlns:p14="http://schemas.microsoft.com/office/powerpoint/2010/main" val="2690251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26</a:t>
            </a:fld>
            <a:endParaRPr lang="en-GB"/>
          </a:p>
        </p:txBody>
      </p:sp>
    </p:spTree>
    <p:extLst>
      <p:ext uri="{BB962C8B-B14F-4D97-AF65-F5344CB8AC3E}">
        <p14:creationId xmlns:p14="http://schemas.microsoft.com/office/powerpoint/2010/main" val="3554349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EF9F3F"/>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20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www.foodafactoflife.org.uk/" TargetMode="External"/><Relationship Id="rId3" Type="http://schemas.openxmlformats.org/officeDocument/2006/relationships/tags" Target="../tags/tag2.xml"/><Relationship Id="rId7" Type="http://schemas.openxmlformats.org/officeDocument/2006/relationships/image" Target="../media/image3.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hyperlink" Target="http://www.foodafactoflife.org.uk/" TargetMode="External"/><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hyperlink" Target="http://www.foodafactoflife.org.uk/" TargetMode="External"/><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hyperlink" Target="http://www.foodafactoflife.org.uk/" TargetMode="External"/><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2160862-40A4-418F-BA05-7364BC4F57A3}"/>
              </a:ext>
            </a:extLst>
          </p:cNvPr>
          <p:cNvGraphicFramePr>
            <a:graphicFrameLocks noChangeAspect="1"/>
          </p:cNvGraphicFramePr>
          <p:nvPr userDrawn="1">
            <p:custDataLst>
              <p:tags r:id="rId3"/>
            </p:custDataLst>
            <p:extLst>
              <p:ext uri="{D42A27DB-BD31-4B8C-83A1-F6EECF244321}">
                <p14:modId xmlns:p14="http://schemas.microsoft.com/office/powerpoint/2010/main" val="22866627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42160862-40A4-418F-BA05-7364BC4F57A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8"/>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a:t>
            </a:r>
            <a:r>
              <a:rPr lang="en-US" sz="900" b="0" i="0" baseline="0">
                <a:solidFill>
                  <a:schemeClr val="tx1"/>
                </a:solidFill>
                <a:latin typeface="Arial" charset="0"/>
                <a:ea typeface="Arial" charset="0"/>
                <a:cs typeface="Arial" charset="0"/>
              </a:rPr>
              <a:t> Food – </a:t>
            </a:r>
            <a:r>
              <a:rPr lang="en-US" sz="900" b="0" i="0">
                <a:solidFill>
                  <a:schemeClr val="tx1"/>
                </a:solidFill>
                <a:latin typeface="Arial" charset="0"/>
                <a:ea typeface="Arial" charset="0"/>
                <a:cs typeface="Arial" charset="0"/>
              </a:rPr>
              <a:t>a fact of life 2022</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2679DA3-4731-48D3-8E36-CB7A653629C8}"/>
              </a:ext>
            </a:extLst>
          </p:cNvPr>
          <p:cNvGraphicFramePr>
            <a:graphicFrameLocks noChangeAspect="1"/>
          </p:cNvGraphicFramePr>
          <p:nvPr userDrawn="1">
            <p:custDataLst>
              <p:tags r:id="rId3"/>
            </p:custDataLst>
            <p:extLst>
              <p:ext uri="{D42A27DB-BD31-4B8C-83A1-F6EECF244321}">
                <p14:modId xmlns:p14="http://schemas.microsoft.com/office/powerpoint/2010/main" val="16279659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82679DA3-4731-48D3-8E36-CB7A653629C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2769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7"/>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2022</a:t>
            </a:r>
          </a:p>
          <a:p>
            <a:pPr algn="r"/>
            <a:endParaRPr lang="en-US" sz="900" b="0" i="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4E8F17B-CE4B-4D2B-BFE0-BF7FFE1964DE}"/>
              </a:ext>
            </a:extLst>
          </p:cNvPr>
          <p:cNvGraphicFramePr>
            <a:graphicFrameLocks noChangeAspect="1"/>
          </p:cNvGraphicFramePr>
          <p:nvPr userDrawn="1">
            <p:custDataLst>
              <p:tags r:id="rId3"/>
            </p:custDataLst>
            <p:extLst>
              <p:ext uri="{D42A27DB-BD31-4B8C-83A1-F6EECF244321}">
                <p14:modId xmlns:p14="http://schemas.microsoft.com/office/powerpoint/2010/main" val="40521326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F4E8F17B-CE4B-4D2B-BFE0-BF7FFE1964D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7"/>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7C646FD-9780-4F7E-B8BB-C7185B16676C}"/>
              </a:ext>
            </a:extLst>
          </p:cNvPr>
          <p:cNvGraphicFramePr>
            <a:graphicFrameLocks noChangeAspect="1"/>
          </p:cNvGraphicFramePr>
          <p:nvPr userDrawn="1">
            <p:custDataLst>
              <p:tags r:id="rId3"/>
            </p:custDataLst>
            <p:extLst>
              <p:ext uri="{D42A27DB-BD31-4B8C-83A1-F6EECF244321}">
                <p14:modId xmlns:p14="http://schemas.microsoft.com/office/powerpoint/2010/main" val="33688644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B7C646FD-9780-4F7E-B8BB-C7185B16676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179973"/>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7"/>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20.jpg"/><Relationship Id="rId5" Type="http://schemas.openxmlformats.org/officeDocument/2006/relationships/image" Target="../media/image12.jpe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3.xml"/><Relationship Id="rId1" Type="http://schemas.openxmlformats.org/officeDocument/2006/relationships/tags" Target="../tags/tag13.xml"/><Relationship Id="rId5" Type="http://schemas.openxmlformats.org/officeDocument/2006/relationships/image" Target="../media/image10.jpe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hyperlink" Target="https://foodafactoflife.org.uk/recipes/ks3-sow-2020/lemon-and-herb-coley-goujons/" TargetMode="External"/><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hyperlink" Target="https://foodafactoflife.org.uk/recipes/food-life-skills/homemade-burgers/" TargetMode="External"/><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hyperlink" Target="https://foodafactoflife.org.uk/recipes/cook-club/swiss-roll/" TargetMode="Externa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emf"/><Relationship Id="rId4" Type="http://schemas.openxmlformats.org/officeDocument/2006/relationships/oleObject" Target="../embeddings/oleObject12.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3.xml"/><Relationship Id="rId1" Type="http://schemas.openxmlformats.org/officeDocument/2006/relationships/tags" Target="../tags/tag15.xml"/><Relationship Id="rId5" Type="http://schemas.openxmlformats.org/officeDocument/2006/relationships/hyperlink" Target="https://www.ifst.org/lovefoodlovescience/resources/food-investigation-how-begin-food-investigation" TargetMode="External"/><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6.jpeg"/><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hyperlink" Target="https://www.nutrition.training/courses/schools/functional-properties-of-food/" TargetMode="External"/><Relationship Id="rId5" Type="http://schemas.openxmlformats.org/officeDocument/2006/relationships/image" Target="../media/image1.emf"/><Relationship Id="rId4" Type="http://schemas.openxmlformats.org/officeDocument/2006/relationships/oleObject" Target="../embeddings/oleObject14.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emf"/><Relationship Id="rId4" Type="http://schemas.openxmlformats.org/officeDocument/2006/relationships/oleObject" Target="../embeddings/oleObject14.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27.jpeg"/><Relationship Id="rId5" Type="http://schemas.openxmlformats.org/officeDocument/2006/relationships/image" Target="../media/image1.emf"/><Relationship Id="rId4" Type="http://schemas.openxmlformats.org/officeDocument/2006/relationships/oleObject" Target="../embeddings/oleObject14.bin"/></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12.jpeg"/><Relationship Id="rId5" Type="http://schemas.openxmlformats.org/officeDocument/2006/relationships/image" Target="../media/image1.emf"/><Relationship Id="rId4" Type="http://schemas.openxmlformats.org/officeDocument/2006/relationships/oleObject" Target="../embeddings/oleObject14.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11.jpeg"/><Relationship Id="rId5" Type="http://schemas.openxmlformats.org/officeDocument/2006/relationships/image" Target="../media/image1.emf"/><Relationship Id="rId4" Type="http://schemas.openxmlformats.org/officeDocument/2006/relationships/oleObject" Target="../embeddings/oleObject14.bin"/></Relationships>
</file>

<file path=ppt/slides/_rels/slide27.xml.rels><?xml version="1.0" encoding="UTF-8" standalone="yes"?>
<Relationships xmlns="http://schemas.openxmlformats.org/package/2006/relationships"><Relationship Id="rId8" Type="http://schemas.openxmlformats.org/officeDocument/2006/relationships/hyperlink" Target="https://www.foodafactoflife.org.uk/media/5347/proteins-ws-1416c.docx" TargetMode="External"/><Relationship Id="rId13" Type="http://schemas.openxmlformats.org/officeDocument/2006/relationships/hyperlink" Target="https://www.foodafactoflife.org.uk/recipes/aset-global-cuisines/eastern-european/gzik/" TargetMode="External"/><Relationship Id="rId3" Type="http://schemas.openxmlformats.org/officeDocument/2006/relationships/oleObject" Target="../embeddings/oleObject15.bin"/><Relationship Id="rId7" Type="http://schemas.openxmlformats.org/officeDocument/2006/relationships/hyperlink" Target="https://www.foodafactoflife.org.uk/media/5314/proteins-ppt-1416cdocx.pptx" TargetMode="External"/><Relationship Id="rId12" Type="http://schemas.openxmlformats.org/officeDocument/2006/relationships/hyperlink" Target="https://foodafactoflife.org.uk/recipes/aset-global-cuisines/eastern-european/twarog-homemade-cottage-cheese/" TargetMode="External"/><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hyperlink" Target="https://www.foodafactoflife.org.uk/media/2291/make-a-soft-cheese-ws-711fcd.docx" TargetMode="External"/><Relationship Id="rId11" Type="http://schemas.openxmlformats.org/officeDocument/2006/relationships/hyperlink" Target="https://www.foodafactoflife.org.uk/professional-development/teaching-and-learning/classroom-resources-from-ffl-training/" TargetMode="External"/><Relationship Id="rId5" Type="http://schemas.openxmlformats.org/officeDocument/2006/relationships/hyperlink" Target="https://www.foodafactoflife.org.uk/media/1542/dairy-farming-cheese-production-ws-1114fcd.docx" TargetMode="External"/><Relationship Id="rId10" Type="http://schemas.openxmlformats.org/officeDocument/2006/relationships/hyperlink" Target="https://www.youtube.com/watch?v=wPVzgGVgmpQ" TargetMode="External"/><Relationship Id="rId4" Type="http://schemas.openxmlformats.org/officeDocument/2006/relationships/image" Target="../media/image1.emf"/><Relationship Id="rId9" Type="http://schemas.openxmlformats.org/officeDocument/2006/relationships/hyperlink" Target="https://www.youtube.com/watch?v=6HzOxfzSuNc&amp;t=3s" TargetMode="External"/><Relationship Id="rId1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hyperlink" Target="https://www.foodafactoflife.org.uk/media/5032/coagulation.docx" TargetMode="External"/><Relationship Id="rId7" Type="http://schemas.openxmlformats.org/officeDocument/2006/relationships/hyperlink" Target="https://www.foodafactoflife.org.uk/media/6688/investigation-egg-proteins.docx" TargetMode="External"/><Relationship Id="rId2" Type="http://schemas.openxmlformats.org/officeDocument/2006/relationships/hyperlink" Target="https://www.foodafactoflife.org.uk/media/5031/acid-denaturing.docx" TargetMode="External"/><Relationship Id="rId1" Type="http://schemas.openxmlformats.org/officeDocument/2006/relationships/slideLayout" Target="../slideLayouts/slideLayout3.xml"/><Relationship Id="rId6" Type="http://schemas.openxmlformats.org/officeDocument/2006/relationships/hyperlink" Target="https://www.foodafactoflife.org.uk/media/6680/investigation-ingredients-that-set.docx" TargetMode="External"/><Relationship Id="rId5" Type="http://schemas.openxmlformats.org/officeDocument/2006/relationships/hyperlink" Target="https://www.foodafactoflife.org.uk/media/6153/food-functions-bind-ws-1416c.docx" TargetMode="External"/><Relationship Id="rId4" Type="http://schemas.openxmlformats.org/officeDocument/2006/relationships/hyperlink" Target="https://www.foodafactoflife.org.uk/media/5030/protein-foams.docx"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foodafactoflife.org.uk/11-14-years/cooking/ingredients/#fun" TargetMode="External"/><Relationship Id="rId3" Type="http://schemas.openxmlformats.org/officeDocument/2006/relationships/hyperlink" Target="https://www.foodafactoflife.org.uk/media/1959/cooking-meat-worksheet-ws-1114c2.docx" TargetMode="External"/><Relationship Id="rId7" Type="http://schemas.openxmlformats.org/officeDocument/2006/relationships/hyperlink" Target="https://foodafactoflife.org.uk/14-16-years/food-science/" TargetMode="External"/><Relationship Id="rId2" Type="http://schemas.openxmlformats.org/officeDocument/2006/relationships/hyperlink" Target="https://foodafactoflife.org.uk/media/6563/food-science-of-marinades-1416fcm.pptx" TargetMode="External"/><Relationship Id="rId1" Type="http://schemas.openxmlformats.org/officeDocument/2006/relationships/slideLayout" Target="../slideLayouts/slideLayout3.xml"/><Relationship Id="rId6" Type="http://schemas.openxmlformats.org/officeDocument/2006/relationships/hyperlink" Target="https://foodafactoflife.org.uk/11-14-years/cooking/ingredients/" TargetMode="External"/><Relationship Id="rId5" Type="http://schemas.openxmlformats.org/officeDocument/2006/relationships/hyperlink" Target="https://www.foodafactoflife.org.uk/media/1941/makes-meat-tender-ws-1114c2.docx" TargetMode="External"/><Relationship Id="rId10" Type="http://schemas.openxmlformats.org/officeDocument/2006/relationships/hyperlink" Target="https://foodafactoflife.org.uk/media/9836/ingredients-functional-characteristics-ko-11-14c.docx" TargetMode="External"/><Relationship Id="rId4" Type="http://schemas.openxmlformats.org/officeDocument/2006/relationships/hyperlink" Target="https://www.foodafactoflife.org.uk/media/6651/meat-cooked-teacher-notes-i-1114c5.docx" TargetMode="External"/><Relationship Id="rId9" Type="http://schemas.openxmlformats.org/officeDocument/2006/relationships/hyperlink" Target="https://www.foodafactoflife.org.uk/14-16-years/food-science/" TargetMode="Externa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8.jpe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8" Type="http://schemas.openxmlformats.org/officeDocument/2006/relationships/hyperlink" Target="https://resources.eduqas.co.uk/Pages/ResourceSingle.aspx?rIid=697" TargetMode="External"/><Relationship Id="rId3" Type="http://schemas.openxmlformats.org/officeDocument/2006/relationships/hyperlink" Target="https://www.ifst.org/lovefoodlovescience/protein-coagulation-experiment" TargetMode="External"/><Relationship Id="rId7" Type="http://schemas.openxmlformats.org/officeDocument/2006/relationships/hyperlink" Target="https://www.youtube.com/watch?v=bJ7uXScRTWw" TargetMode="External"/><Relationship Id="rId2" Type="http://schemas.openxmlformats.org/officeDocument/2006/relationships/hyperlink" Target="https://www.ifst.org/lovefoodlovescience/resources/protein" TargetMode="External"/><Relationship Id="rId1" Type="http://schemas.openxmlformats.org/officeDocument/2006/relationships/slideLayout" Target="../slideLayouts/slideLayout3.xml"/><Relationship Id="rId6" Type="http://schemas.openxmlformats.org/officeDocument/2006/relationships/hyperlink" Target="https://www.ifst.org/lovefoodlovescience/resources/protein-acid-denaturation" TargetMode="External"/><Relationship Id="rId5" Type="http://schemas.openxmlformats.org/officeDocument/2006/relationships/hyperlink" Target="https://www.ifst.org/lovefoodlovescience/resources/protein-foam-formation" TargetMode="External"/><Relationship Id="rId4" Type="http://schemas.openxmlformats.org/officeDocument/2006/relationships/hyperlink" Target="https://www.ifst.org/lovefoodlovescience/resources/protein-stability-egg-white-foams-experiment"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foodafactoflife.org.uk/recipes/meat/new-meat-recipes/honeyed-lamb-shoulder/" TargetMode="External"/><Relationship Id="rId13" Type="http://schemas.openxmlformats.org/officeDocument/2006/relationships/image" Target="../media/image30.png"/><Relationship Id="rId3" Type="http://schemas.openxmlformats.org/officeDocument/2006/relationships/oleObject" Target="../embeddings/oleObject16.bin"/><Relationship Id="rId7" Type="http://schemas.openxmlformats.org/officeDocument/2006/relationships/hyperlink" Target="https://www.foodafactoflife.org.uk/recipes/food-life-skills/quiche/" TargetMode="External"/><Relationship Id="rId12" Type="http://schemas.openxmlformats.org/officeDocument/2006/relationships/hyperlink" Target="https://foodafactoflife.org.uk/recipes/breakfast/oatcakes-and-scrambled-eggs/" TargetMode="Externa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hyperlink" Target="https://www.foodafactoflife.org.uk/recipes/breakfast/scrambled-omelette-with-cherry-tomatoes/" TargetMode="External"/><Relationship Id="rId11" Type="http://schemas.openxmlformats.org/officeDocument/2006/relationships/hyperlink" Target="https://foodafactoflife.org.uk/recipes/food-life-skills/parmesan-chicken-nuggets/" TargetMode="External"/><Relationship Id="rId5" Type="http://schemas.openxmlformats.org/officeDocument/2006/relationships/hyperlink" Target="https://www.foodafactoflife.org.uk/recipes/ks3-sow-2020/easy-veg-frittatas/" TargetMode="External"/><Relationship Id="rId15" Type="http://schemas.openxmlformats.org/officeDocument/2006/relationships/image" Target="../media/image31.png"/><Relationship Id="rId10" Type="http://schemas.openxmlformats.org/officeDocument/2006/relationships/hyperlink" Target="https://foodafactoflife.org.uk/recipes/ks3-sow-2020/lemon-and-herb-coley-goujons/" TargetMode="External"/><Relationship Id="rId4" Type="http://schemas.openxmlformats.org/officeDocument/2006/relationships/image" Target="../media/image1.emf"/><Relationship Id="rId9" Type="http://schemas.openxmlformats.org/officeDocument/2006/relationships/hyperlink" Target="https://www.foodafactoflife.org.uk/recipes/meat/new-meat-recipes/individual-lamb-wellingtons/" TargetMode="External"/><Relationship Id="rId14" Type="http://schemas.openxmlformats.org/officeDocument/2006/relationships/hyperlink" Target="https://www.foodafactoflife.org.uk/recipes/"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foodafactoflife.org.uk/recipes/food-life-skills/red-lentil-bake/" TargetMode="External"/><Relationship Id="rId3" Type="http://schemas.openxmlformats.org/officeDocument/2006/relationships/hyperlink" Target="https://foodafactoflife.org.uk/recipes/breakfast/brunch-packed-omelette/" TargetMode="External"/><Relationship Id="rId7" Type="http://schemas.openxmlformats.org/officeDocument/2006/relationships/hyperlink" Target="https://foodafactoflife.org.uk/recipes/food-life-skills/homemade-burgers/" TargetMode="External"/><Relationship Id="rId2" Type="http://schemas.openxmlformats.org/officeDocument/2006/relationships/hyperlink" Target="https://foodafactoflife.org.uk/recipes/breakfast/sausage-and-tomato-frittata/" TargetMode="External"/><Relationship Id="rId1" Type="http://schemas.openxmlformats.org/officeDocument/2006/relationships/slideLayout" Target="../slideLayouts/slideLayout3.xml"/><Relationship Id="rId6" Type="http://schemas.openxmlformats.org/officeDocument/2006/relationships/hyperlink" Target="https://foodafactoflife.org.uk/recipes/cook-club/swiss-roll/" TargetMode="External"/><Relationship Id="rId5" Type="http://schemas.openxmlformats.org/officeDocument/2006/relationships/hyperlink" Target="https://foodafactoflife.org.uk/recipes/aset-global-cuisines/south-america/perico/" TargetMode="External"/><Relationship Id="rId4" Type="http://schemas.openxmlformats.org/officeDocument/2006/relationships/hyperlink" Target="https://foodafactoflife.org.uk/recipes/aset-global-cuisines/middle-eastern/black-bean-and-red-pepper-shakshuka/" TargetMode="External"/><Relationship Id="rId9" Type="http://schemas.openxmlformats.org/officeDocument/2006/relationships/hyperlink" Target="https://foodafactoflife.org.uk/recipes/cereals/peach-gateau/" TargetMode="Externa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hyperlink" Target="https://www.foodafactoflife.org.uk/whole-school/whole-school-approach/guidelines-for-school-education-resources-about-food/" TargetMode="External"/><Relationship Id="rId5" Type="http://schemas.openxmlformats.org/officeDocument/2006/relationships/hyperlink" Target="http://www.foodafactoflife.org.uk/" TargetMode="Externa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oleObject" Target="../embeddings/oleObject6.bin"/><Relationship Id="rId7" Type="http://schemas.openxmlformats.org/officeDocument/2006/relationships/image" Target="../media/image11.jpe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jpe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image" Target="../media/image15.jpe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9.jpeg"/><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hyperlink" Target="https://thecookeryteacher.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CBAB5C4-5602-473B-9D95-400B1B769964}"/>
              </a:ext>
            </a:extLst>
          </p:cNvPr>
          <p:cNvGraphicFramePr>
            <a:graphicFrameLocks noChangeAspect="1"/>
          </p:cNvGraphicFramePr>
          <p:nvPr>
            <p:custDataLst>
              <p:tags r:id="rId1"/>
            </p:custDataLst>
            <p:extLst>
              <p:ext uri="{D42A27DB-BD31-4B8C-83A1-F6EECF244321}">
                <p14:modId xmlns:p14="http://schemas.microsoft.com/office/powerpoint/2010/main" val="2869920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4" name="Object 3" hidden="1">
                        <a:extLst>
                          <a:ext uri="{FF2B5EF4-FFF2-40B4-BE49-F238E27FC236}">
                            <a16:creationId xmlns:a16="http://schemas.microsoft.com/office/drawing/2014/main" id="{8CBAB5C4-5602-473B-9D95-400B1B76996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a:t>Denaturation &amp; Coagulation</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87152-1FD5-E7EE-D81F-DC9294EF9017}"/>
              </a:ext>
            </a:extLst>
          </p:cNvPr>
          <p:cNvSpPr>
            <a:spLocks noGrp="1"/>
          </p:cNvSpPr>
          <p:nvPr>
            <p:ph type="ctrTitle"/>
          </p:nvPr>
        </p:nvSpPr>
        <p:spPr/>
        <p:txBody>
          <a:bodyPr/>
          <a:lstStyle/>
          <a:p>
            <a:r>
              <a:rPr lang="en-US" dirty="0" err="1">
                <a:latin typeface="Arial"/>
                <a:cs typeface="Arial"/>
              </a:rPr>
              <a:t>Tenderising</a:t>
            </a:r>
            <a:r>
              <a:rPr lang="en-US" dirty="0">
                <a:latin typeface="Arial"/>
                <a:cs typeface="Arial"/>
              </a:rPr>
              <a:t> meat - denaturation</a:t>
            </a:r>
            <a:endParaRPr lang="en-US" dirty="0"/>
          </a:p>
        </p:txBody>
      </p:sp>
      <p:sp>
        <p:nvSpPr>
          <p:cNvPr id="3" name="Subtitle 2">
            <a:extLst>
              <a:ext uri="{FF2B5EF4-FFF2-40B4-BE49-F238E27FC236}">
                <a16:creationId xmlns:a16="http://schemas.microsoft.com/office/drawing/2014/main" id="{A2B0DD5F-9202-0BC1-D58C-9648F521F7AF}"/>
              </a:ext>
            </a:extLst>
          </p:cNvPr>
          <p:cNvSpPr>
            <a:spLocks noGrp="1"/>
          </p:cNvSpPr>
          <p:nvPr>
            <p:ph type="subTitle" idx="1"/>
          </p:nvPr>
        </p:nvSpPr>
        <p:spPr>
          <a:xfrm>
            <a:off x="1169276" y="2571092"/>
            <a:ext cx="7057824" cy="3600000"/>
          </a:xfrm>
        </p:spPr>
        <p:txBody>
          <a:bodyPr/>
          <a:lstStyle/>
          <a:p>
            <a:pPr marL="0" indent="0">
              <a:buNone/>
            </a:pPr>
            <a:r>
              <a:rPr lang="en-US" dirty="0">
                <a:latin typeface="Arial"/>
                <a:cs typeface="Arial"/>
              </a:rPr>
              <a:t>Meat is made up of muscle </a:t>
            </a:r>
            <a:r>
              <a:rPr lang="en-US" dirty="0" err="1">
                <a:latin typeface="Arial"/>
                <a:cs typeface="Arial"/>
              </a:rPr>
              <a:t>fibres</a:t>
            </a:r>
            <a:r>
              <a:rPr lang="en-US" dirty="0">
                <a:latin typeface="Arial"/>
                <a:cs typeface="Arial"/>
              </a:rPr>
              <a:t> and connective tissue. The aim of </a:t>
            </a:r>
            <a:r>
              <a:rPr lang="en-US" dirty="0" err="1">
                <a:latin typeface="Arial"/>
                <a:cs typeface="Arial"/>
              </a:rPr>
              <a:t>tenderising</a:t>
            </a:r>
            <a:r>
              <a:rPr lang="en-US" dirty="0">
                <a:latin typeface="Arial"/>
                <a:cs typeface="Arial"/>
              </a:rPr>
              <a:t> is either to break down or soften the muscle and connective tissue. The protein is denatured. </a:t>
            </a:r>
            <a:endParaRPr lang="en-US" dirty="0"/>
          </a:p>
          <a:p>
            <a:pPr marL="0" indent="0">
              <a:buNone/>
            </a:pPr>
            <a:r>
              <a:rPr lang="en-US" dirty="0">
                <a:latin typeface="Arial"/>
                <a:cs typeface="Arial"/>
              </a:rPr>
              <a:t>This can be done by chemical </a:t>
            </a:r>
            <a:r>
              <a:rPr lang="en-GB" dirty="0">
                <a:latin typeface="Arial"/>
                <a:cs typeface="Arial"/>
              </a:rPr>
              <a:t>tenderisation</a:t>
            </a:r>
            <a:r>
              <a:rPr lang="en-US" dirty="0">
                <a:latin typeface="Arial"/>
                <a:cs typeface="Arial"/>
              </a:rPr>
              <a:t>. Marinades are used to </a:t>
            </a:r>
            <a:r>
              <a:rPr lang="en-GB" dirty="0">
                <a:latin typeface="Arial"/>
                <a:cs typeface="Arial"/>
              </a:rPr>
              <a:t>tenderise</a:t>
            </a:r>
            <a:r>
              <a:rPr lang="en-US" dirty="0">
                <a:latin typeface="Arial"/>
                <a:cs typeface="Arial"/>
              </a:rPr>
              <a:t> the meat and add </a:t>
            </a:r>
            <a:r>
              <a:rPr lang="en-US" dirty="0" err="1">
                <a:latin typeface="Arial"/>
                <a:cs typeface="Arial"/>
              </a:rPr>
              <a:t>flavour</a:t>
            </a:r>
            <a:r>
              <a:rPr lang="en-US" dirty="0">
                <a:latin typeface="Arial"/>
                <a:cs typeface="Arial"/>
              </a:rPr>
              <a:t>.  </a:t>
            </a:r>
            <a:endParaRPr lang="en-US" dirty="0"/>
          </a:p>
          <a:p>
            <a:pPr marL="0" indent="0">
              <a:buNone/>
            </a:pPr>
            <a:r>
              <a:rPr lang="en-US" dirty="0">
                <a:latin typeface="Arial"/>
                <a:cs typeface="Arial"/>
              </a:rPr>
              <a:t>Marinades may use enzymes to </a:t>
            </a:r>
            <a:r>
              <a:rPr lang="en-US" dirty="0" err="1">
                <a:latin typeface="Arial"/>
                <a:cs typeface="Arial"/>
              </a:rPr>
              <a:t>tenderise</a:t>
            </a:r>
            <a:r>
              <a:rPr lang="en-US" dirty="0">
                <a:latin typeface="Arial"/>
                <a:cs typeface="Arial"/>
              </a:rPr>
              <a:t> the meat e.g. bromelain in pineapple.</a:t>
            </a:r>
            <a:endParaRPr lang="en-US" dirty="0"/>
          </a:p>
          <a:p>
            <a:pPr marL="0" indent="0">
              <a:buNone/>
            </a:pPr>
            <a:r>
              <a:rPr lang="en-US" dirty="0">
                <a:latin typeface="Arial"/>
                <a:cs typeface="Arial"/>
              </a:rPr>
              <a:t>Marinades also use acids to denature the proteins e.g. lemon juice, vinegar or tomatoes. </a:t>
            </a:r>
            <a:endParaRPr lang="en-US" dirty="0"/>
          </a:p>
          <a:p>
            <a:pPr marL="0" indent="0">
              <a:buNone/>
            </a:pPr>
            <a:r>
              <a:rPr lang="en-US" dirty="0">
                <a:latin typeface="Arial"/>
                <a:cs typeface="Arial"/>
              </a:rPr>
              <a:t>Meat should not be left in acid-based </a:t>
            </a:r>
            <a:r>
              <a:rPr lang="en-US" dirty="0" err="1">
                <a:latin typeface="Arial"/>
                <a:cs typeface="Arial"/>
              </a:rPr>
              <a:t>tenderisers</a:t>
            </a:r>
            <a:r>
              <a:rPr lang="en-US" dirty="0">
                <a:latin typeface="Arial"/>
                <a:cs typeface="Arial"/>
              </a:rPr>
              <a:t> for a long time as it will become over-soft, tough and dry. </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7" name="Picture 6" descr="A picture containing food, person, dessert&#10;&#10;Description automatically generated">
            <a:extLst>
              <a:ext uri="{FF2B5EF4-FFF2-40B4-BE49-F238E27FC236}">
                <a16:creationId xmlns:a16="http://schemas.microsoft.com/office/drawing/2014/main" id="{398DFD03-2BE1-7387-B8A9-5FDE46514D4E}"/>
              </a:ext>
            </a:extLst>
          </p:cNvPr>
          <p:cNvPicPr>
            <a:picLocks noChangeAspect="1"/>
          </p:cNvPicPr>
          <p:nvPr/>
        </p:nvPicPr>
        <p:blipFill>
          <a:blip r:embed="rId2"/>
          <a:stretch>
            <a:fillRect/>
          </a:stretch>
        </p:blipFill>
        <p:spPr>
          <a:xfrm>
            <a:off x="8654143" y="1923798"/>
            <a:ext cx="3048000" cy="2033016"/>
          </a:xfrm>
          <a:prstGeom prst="rect">
            <a:avLst/>
          </a:prstGeom>
          <a:ln w="28575">
            <a:solidFill>
              <a:srgbClr val="EF9F3F"/>
            </a:solidFill>
          </a:ln>
        </p:spPr>
      </p:pic>
      <p:pic>
        <p:nvPicPr>
          <p:cNvPr id="9" name="Picture 8" descr="A picture containing indoor, food, tray, dish&#10;&#10;Description automatically generated">
            <a:extLst>
              <a:ext uri="{FF2B5EF4-FFF2-40B4-BE49-F238E27FC236}">
                <a16:creationId xmlns:a16="http://schemas.microsoft.com/office/drawing/2014/main" id="{C2CFB909-DFA3-F8F0-FA04-8175DCF3110F}"/>
              </a:ext>
            </a:extLst>
          </p:cNvPr>
          <p:cNvPicPr>
            <a:picLocks noChangeAspect="1"/>
          </p:cNvPicPr>
          <p:nvPr/>
        </p:nvPicPr>
        <p:blipFill>
          <a:blip r:embed="rId3"/>
          <a:stretch>
            <a:fillRect/>
          </a:stretch>
        </p:blipFill>
        <p:spPr>
          <a:xfrm>
            <a:off x="8620766" y="4131277"/>
            <a:ext cx="3058194" cy="2039815"/>
          </a:xfrm>
          <a:prstGeom prst="rect">
            <a:avLst/>
          </a:prstGeom>
          <a:ln w="28575">
            <a:noFill/>
          </a:ln>
        </p:spPr>
      </p:pic>
    </p:spTree>
    <p:extLst>
      <p:ext uri="{BB962C8B-B14F-4D97-AF65-F5344CB8AC3E}">
        <p14:creationId xmlns:p14="http://schemas.microsoft.com/office/powerpoint/2010/main" val="4133717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B5661DD-CC68-4DA6-804E-0A39243B25F3}"/>
              </a:ext>
            </a:extLst>
          </p:cNvPr>
          <p:cNvGraphicFramePr>
            <a:graphicFrameLocks noChangeAspect="1"/>
          </p:cNvGraphicFramePr>
          <p:nvPr>
            <p:custDataLst>
              <p:tags r:id="rId1"/>
            </p:custDataLst>
            <p:extLst>
              <p:ext uri="{D42A27DB-BD31-4B8C-83A1-F6EECF244321}">
                <p14:modId xmlns:p14="http://schemas.microsoft.com/office/powerpoint/2010/main" val="1260619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7" name="Object 6" hidden="1">
                        <a:extLst>
                          <a:ext uri="{FF2B5EF4-FFF2-40B4-BE49-F238E27FC236}">
                            <a16:creationId xmlns:a16="http://schemas.microsoft.com/office/drawing/2014/main" id="{7B5661DD-CC68-4DA6-804E-0A39243B25F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CB39143-43DB-404B-999A-68A64BABF4DE}"/>
              </a:ext>
            </a:extLst>
          </p:cNvPr>
          <p:cNvSpPr>
            <a:spLocks noGrp="1"/>
          </p:cNvSpPr>
          <p:nvPr>
            <p:ph type="ctrTitle"/>
          </p:nvPr>
        </p:nvSpPr>
        <p:spPr/>
        <p:txBody>
          <a:bodyPr vert="horz"/>
          <a:lstStyle/>
          <a:p>
            <a:r>
              <a:rPr lang="en-GB"/>
              <a:t>Cooking and resting meat</a:t>
            </a:r>
          </a:p>
        </p:txBody>
      </p:sp>
      <p:sp>
        <p:nvSpPr>
          <p:cNvPr id="4" name="Subtitle 2">
            <a:extLst>
              <a:ext uri="{FF2B5EF4-FFF2-40B4-BE49-F238E27FC236}">
                <a16:creationId xmlns:a16="http://schemas.microsoft.com/office/drawing/2014/main" id="{31D1D560-E2D2-4E0C-981E-4F1AB853B238}"/>
              </a:ext>
            </a:extLst>
          </p:cNvPr>
          <p:cNvSpPr txBox="1">
            <a:spLocks/>
          </p:cNvSpPr>
          <p:nvPr/>
        </p:nvSpPr>
        <p:spPr>
          <a:xfrm>
            <a:off x="1059717" y="2457319"/>
            <a:ext cx="7212022"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lnSpc>
                <a:spcPct val="100000"/>
              </a:lnSpc>
              <a:spcBef>
                <a:spcPts val="0"/>
              </a:spcBef>
              <a:buFont typeface="Arial" charset="0"/>
              <a:buNone/>
            </a:pPr>
            <a:r>
              <a:rPr lang="en-GB" dirty="0"/>
              <a:t>When meat is cooked, the proteins coagulate. This changes the texture and flavour of the meat.</a:t>
            </a:r>
          </a:p>
          <a:p>
            <a:pPr marL="0" indent="0">
              <a:lnSpc>
                <a:spcPct val="100000"/>
              </a:lnSpc>
              <a:spcBef>
                <a:spcPts val="0"/>
              </a:spcBef>
              <a:buFont typeface="Arial" charset="0"/>
              <a:buNone/>
            </a:pPr>
            <a:endParaRPr lang="en-GB" dirty="0"/>
          </a:p>
          <a:p>
            <a:pPr marL="0" indent="0">
              <a:lnSpc>
                <a:spcPct val="100000"/>
              </a:lnSpc>
              <a:spcBef>
                <a:spcPts val="0"/>
              </a:spcBef>
              <a:buFont typeface="Arial" charset="0"/>
              <a:buNone/>
            </a:pPr>
            <a:r>
              <a:rPr lang="en-GB" dirty="0"/>
              <a:t>Meat needs to be cooked for the right amount of time – if it is cooked for too long, too much coagulation can occur and make the meat tough and dry.</a:t>
            </a:r>
          </a:p>
          <a:p>
            <a:pPr marL="0" indent="0">
              <a:lnSpc>
                <a:spcPct val="100000"/>
              </a:lnSpc>
              <a:spcBef>
                <a:spcPts val="0"/>
              </a:spcBef>
              <a:buFont typeface="Arial" charset="0"/>
              <a:buNone/>
            </a:pPr>
            <a:endParaRPr lang="en-GB" dirty="0"/>
          </a:p>
          <a:p>
            <a:pPr marL="0" indent="0">
              <a:lnSpc>
                <a:spcPct val="100000"/>
              </a:lnSpc>
              <a:spcBef>
                <a:spcPts val="0"/>
              </a:spcBef>
              <a:buFont typeface="Arial" charset="0"/>
              <a:buNone/>
            </a:pPr>
            <a:r>
              <a:rPr lang="en-GB" dirty="0"/>
              <a:t>When proteins in meat coagulate, they squeeze out some of the liquid.</a:t>
            </a:r>
          </a:p>
          <a:p>
            <a:pPr marL="0" indent="0">
              <a:lnSpc>
                <a:spcPct val="100000"/>
              </a:lnSpc>
              <a:spcBef>
                <a:spcPts val="0"/>
              </a:spcBef>
              <a:buFont typeface="Arial" charset="0"/>
              <a:buNone/>
            </a:pPr>
            <a:endParaRPr lang="en-GB" dirty="0"/>
          </a:p>
          <a:p>
            <a:pPr marL="0" indent="0">
              <a:lnSpc>
                <a:spcPct val="100000"/>
              </a:lnSpc>
              <a:spcBef>
                <a:spcPts val="0"/>
              </a:spcBef>
              <a:buFont typeface="Arial" charset="0"/>
              <a:buNone/>
            </a:pPr>
            <a:r>
              <a:rPr lang="en-GB" dirty="0"/>
              <a:t>This is why resting meat is important. The slight cooling of the meat allows the coagulated proteins to relax and reabsorb some of the water – keeping the meat juicy!</a:t>
            </a:r>
            <a:endParaRPr lang="en-US" dirty="0"/>
          </a:p>
          <a:p>
            <a:pPr marL="0" indent="0">
              <a:lnSpc>
                <a:spcPct val="100000"/>
              </a:lnSpc>
              <a:spcBef>
                <a:spcPts val="0"/>
              </a:spcBef>
              <a:buNone/>
            </a:pPr>
            <a:endParaRPr lang="en-US" dirty="0"/>
          </a:p>
          <a:p>
            <a:pPr marL="0" indent="0">
              <a:lnSpc>
                <a:spcPct val="100000"/>
              </a:lnSpc>
              <a:spcBef>
                <a:spcPts val="0"/>
              </a:spcBef>
              <a:buNone/>
            </a:pPr>
            <a:endParaRPr lang="en-US" dirty="0"/>
          </a:p>
        </p:txBody>
      </p:sp>
      <p:pic>
        <p:nvPicPr>
          <p:cNvPr id="8" name="Picture 7" descr="A picture containing food, plate, dish, meal&#10;&#10;Description automatically generated">
            <a:extLst>
              <a:ext uri="{FF2B5EF4-FFF2-40B4-BE49-F238E27FC236}">
                <a16:creationId xmlns:a16="http://schemas.microsoft.com/office/drawing/2014/main" id="{486B9AFC-6C88-4815-9F6F-39AD925AB562}"/>
              </a:ext>
            </a:extLst>
          </p:cNvPr>
          <p:cNvPicPr>
            <a:picLocks noChangeAspect="1"/>
          </p:cNvPicPr>
          <p:nvPr/>
        </p:nvPicPr>
        <p:blipFill rotWithShape="1">
          <a:blip r:embed="rId5"/>
          <a:srcRect l="3594" t="5254" r="3342" b="4016"/>
          <a:stretch/>
        </p:blipFill>
        <p:spPr>
          <a:xfrm>
            <a:off x="8902261" y="1763521"/>
            <a:ext cx="2870088" cy="2062249"/>
          </a:xfrm>
          <a:prstGeom prst="rect">
            <a:avLst/>
          </a:prstGeom>
        </p:spPr>
      </p:pic>
      <p:pic>
        <p:nvPicPr>
          <p:cNvPr id="5" name="Picture 4" descr="A close-up of a chicken&#10;&#10;Description automatically generated with low confidence">
            <a:extLst>
              <a:ext uri="{FF2B5EF4-FFF2-40B4-BE49-F238E27FC236}">
                <a16:creationId xmlns:a16="http://schemas.microsoft.com/office/drawing/2014/main" id="{59E029B9-EA30-2F8B-12F8-809FC01EF057}"/>
              </a:ext>
            </a:extLst>
          </p:cNvPr>
          <p:cNvPicPr>
            <a:picLocks noChangeAspect="1"/>
          </p:cNvPicPr>
          <p:nvPr/>
        </p:nvPicPr>
        <p:blipFill>
          <a:blip r:embed="rId6"/>
          <a:stretch>
            <a:fillRect/>
          </a:stretch>
        </p:blipFill>
        <p:spPr>
          <a:xfrm>
            <a:off x="9021908" y="4228607"/>
            <a:ext cx="2737593" cy="1828712"/>
          </a:xfrm>
          <a:prstGeom prst="rect">
            <a:avLst/>
          </a:prstGeom>
        </p:spPr>
      </p:pic>
    </p:spTree>
    <p:extLst>
      <p:ext uri="{BB962C8B-B14F-4D97-AF65-F5344CB8AC3E}">
        <p14:creationId xmlns:p14="http://schemas.microsoft.com/office/powerpoint/2010/main" val="2180002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B5661DD-CC68-4DA6-804E-0A39243B25F3}"/>
              </a:ext>
            </a:extLst>
          </p:cNvPr>
          <p:cNvGraphicFramePr>
            <a:graphicFrameLocks noChangeAspect="1"/>
          </p:cNvGraphicFramePr>
          <p:nvPr>
            <p:custDataLst>
              <p:tags r:id="rId1"/>
            </p:custDataLst>
            <p:extLst>
              <p:ext uri="{D42A27DB-BD31-4B8C-83A1-F6EECF244321}">
                <p14:modId xmlns:p14="http://schemas.microsoft.com/office/powerpoint/2010/main" val="944530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7" name="Object 6" hidden="1">
                        <a:extLst>
                          <a:ext uri="{FF2B5EF4-FFF2-40B4-BE49-F238E27FC236}">
                            <a16:creationId xmlns:a16="http://schemas.microsoft.com/office/drawing/2014/main" id="{7B5661DD-CC68-4DA6-804E-0A39243B25F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CB39143-43DB-404B-999A-68A64BABF4DE}"/>
              </a:ext>
            </a:extLst>
          </p:cNvPr>
          <p:cNvSpPr>
            <a:spLocks noGrp="1"/>
          </p:cNvSpPr>
          <p:nvPr>
            <p:ph type="ctrTitle"/>
          </p:nvPr>
        </p:nvSpPr>
        <p:spPr/>
        <p:txBody>
          <a:bodyPr vert="horz"/>
          <a:lstStyle/>
          <a:p>
            <a:r>
              <a:rPr lang="en-GB"/>
              <a:t>Cheese making</a:t>
            </a:r>
          </a:p>
        </p:txBody>
      </p:sp>
      <p:sp>
        <p:nvSpPr>
          <p:cNvPr id="4" name="Subtitle 2">
            <a:extLst>
              <a:ext uri="{FF2B5EF4-FFF2-40B4-BE49-F238E27FC236}">
                <a16:creationId xmlns:a16="http://schemas.microsoft.com/office/drawing/2014/main" id="{31D1D560-E2D2-4E0C-981E-4F1AB853B238}"/>
              </a:ext>
            </a:extLst>
          </p:cNvPr>
          <p:cNvSpPr txBox="1">
            <a:spLocks/>
          </p:cNvSpPr>
          <p:nvPr/>
        </p:nvSpPr>
        <p:spPr>
          <a:xfrm>
            <a:off x="1059717" y="2457319"/>
            <a:ext cx="7212022"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lnSpc>
                <a:spcPct val="100000"/>
              </a:lnSpc>
              <a:spcBef>
                <a:spcPts val="0"/>
              </a:spcBef>
              <a:buFont typeface="Arial" charset="0"/>
              <a:buNone/>
            </a:pPr>
            <a:r>
              <a:rPr lang="en-GB" dirty="0"/>
              <a:t>Coagulation is an important step in cheese making.</a:t>
            </a:r>
          </a:p>
          <a:p>
            <a:pPr marL="0" indent="0">
              <a:lnSpc>
                <a:spcPct val="100000"/>
              </a:lnSpc>
              <a:spcBef>
                <a:spcPts val="0"/>
              </a:spcBef>
              <a:buFont typeface="Arial" charset="0"/>
              <a:buNone/>
            </a:pPr>
            <a:endParaRPr lang="en-GB" dirty="0"/>
          </a:p>
          <a:p>
            <a:pPr marL="0" indent="0">
              <a:lnSpc>
                <a:spcPct val="100000"/>
              </a:lnSpc>
              <a:spcBef>
                <a:spcPts val="0"/>
              </a:spcBef>
              <a:buFont typeface="Arial" charset="0"/>
              <a:buNone/>
            </a:pPr>
            <a:r>
              <a:rPr lang="en-GB" dirty="0"/>
              <a:t>Rennet (which contains the enzyme rennin) is added to milk. The protein casein coagulates, producing curds (solid) and whey (liquid).</a:t>
            </a:r>
          </a:p>
          <a:p>
            <a:pPr marL="0" indent="0">
              <a:lnSpc>
                <a:spcPct val="100000"/>
              </a:lnSpc>
              <a:spcBef>
                <a:spcPts val="0"/>
              </a:spcBef>
              <a:buFont typeface="Arial" charset="0"/>
              <a:buNone/>
            </a:pPr>
            <a:endParaRPr lang="en-GB" dirty="0"/>
          </a:p>
          <a:p>
            <a:pPr marL="0" indent="0">
              <a:lnSpc>
                <a:spcPct val="100000"/>
              </a:lnSpc>
              <a:spcBef>
                <a:spcPts val="0"/>
              </a:spcBef>
              <a:buFont typeface="Arial" charset="0"/>
              <a:buNone/>
            </a:pPr>
            <a:r>
              <a:rPr lang="en-US" dirty="0"/>
              <a:t>Because the curds have coagulated into a solid, they can be easily separated from the whey and be processed into cheese.</a:t>
            </a:r>
          </a:p>
          <a:p>
            <a:pPr marL="0" indent="0">
              <a:lnSpc>
                <a:spcPct val="100000"/>
              </a:lnSpc>
              <a:spcBef>
                <a:spcPts val="0"/>
              </a:spcBef>
              <a:buFont typeface="Arial" charset="0"/>
              <a:buNone/>
            </a:pPr>
            <a:endParaRPr lang="en-US" dirty="0"/>
          </a:p>
          <a:p>
            <a:pPr marL="0" indent="0">
              <a:lnSpc>
                <a:spcPct val="100000"/>
              </a:lnSpc>
              <a:spcBef>
                <a:spcPts val="0"/>
              </a:spcBef>
              <a:buFont typeface="Arial" charset="0"/>
              <a:buNone/>
            </a:pPr>
            <a:r>
              <a:rPr lang="en-US" dirty="0"/>
              <a:t>The whey can also be used for other useful purposes, such as making butter, or removing the lactose and using it for animal feed.</a:t>
            </a:r>
          </a:p>
          <a:p>
            <a:pPr marL="0" indent="0">
              <a:lnSpc>
                <a:spcPct val="100000"/>
              </a:lnSpc>
              <a:spcBef>
                <a:spcPts val="0"/>
              </a:spcBef>
              <a:buNone/>
            </a:pPr>
            <a:endParaRPr lang="en-US" dirty="0"/>
          </a:p>
          <a:p>
            <a:pPr marL="0" indent="0">
              <a:lnSpc>
                <a:spcPct val="100000"/>
              </a:lnSpc>
              <a:spcBef>
                <a:spcPts val="0"/>
              </a:spcBef>
              <a:buNone/>
            </a:pPr>
            <a:endParaRPr lang="en-US" dirty="0"/>
          </a:p>
        </p:txBody>
      </p:sp>
      <p:pic>
        <p:nvPicPr>
          <p:cNvPr id="5" name="Picture 4" descr="A block of cheese&#10;&#10;Description automatically generated with low confidence">
            <a:extLst>
              <a:ext uri="{FF2B5EF4-FFF2-40B4-BE49-F238E27FC236}">
                <a16:creationId xmlns:a16="http://schemas.microsoft.com/office/drawing/2014/main" id="{9164B6DE-8220-45B1-99A8-3624CACB328C}"/>
              </a:ext>
            </a:extLst>
          </p:cNvPr>
          <p:cNvPicPr>
            <a:picLocks noChangeAspect="1"/>
          </p:cNvPicPr>
          <p:nvPr/>
        </p:nvPicPr>
        <p:blipFill rotWithShape="1">
          <a:blip r:embed="rId5"/>
          <a:srcRect l="13525" t="8992" r="18143" b="7207"/>
          <a:stretch/>
        </p:blipFill>
        <p:spPr>
          <a:xfrm>
            <a:off x="8851694" y="3017159"/>
            <a:ext cx="2344991" cy="1912448"/>
          </a:xfrm>
          <a:prstGeom prst="rect">
            <a:avLst/>
          </a:prstGeom>
        </p:spPr>
      </p:pic>
    </p:spTree>
    <p:extLst>
      <p:ext uri="{BB962C8B-B14F-4D97-AF65-F5344CB8AC3E}">
        <p14:creationId xmlns:p14="http://schemas.microsoft.com/office/powerpoint/2010/main" val="2949544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9164C-2431-6085-0CD9-496288896A3B}"/>
              </a:ext>
            </a:extLst>
          </p:cNvPr>
          <p:cNvSpPr>
            <a:spLocks noGrp="1"/>
          </p:cNvSpPr>
          <p:nvPr>
            <p:ph type="ctrTitle"/>
          </p:nvPr>
        </p:nvSpPr>
        <p:spPr/>
        <p:txBody>
          <a:bodyPr/>
          <a:lstStyle/>
          <a:p>
            <a:r>
              <a:rPr lang="en-US">
                <a:latin typeface="Arial"/>
                <a:cs typeface="Arial"/>
              </a:rPr>
              <a:t>Applying the science </a:t>
            </a:r>
            <a:endParaRPr lang="en-US"/>
          </a:p>
        </p:txBody>
      </p:sp>
      <p:sp>
        <p:nvSpPr>
          <p:cNvPr id="3" name="Subtitle 2">
            <a:extLst>
              <a:ext uri="{FF2B5EF4-FFF2-40B4-BE49-F238E27FC236}">
                <a16:creationId xmlns:a16="http://schemas.microsoft.com/office/drawing/2014/main" id="{3CE9258F-D6C1-7B98-D732-279F730AC588}"/>
              </a:ext>
            </a:extLst>
          </p:cNvPr>
          <p:cNvSpPr>
            <a:spLocks noGrp="1"/>
          </p:cNvSpPr>
          <p:nvPr>
            <p:ph type="subTitle" idx="1"/>
          </p:nvPr>
        </p:nvSpPr>
        <p:spPr>
          <a:xfrm>
            <a:off x="1169276" y="2571092"/>
            <a:ext cx="2901077" cy="2222539"/>
          </a:xfrm>
        </p:spPr>
        <p:txBody>
          <a:bodyPr/>
          <a:lstStyle/>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endParaRPr lang="en-US" sz="1800">
              <a:latin typeface="Arial"/>
              <a:cs typeface="Arial"/>
            </a:endParaRPr>
          </a:p>
          <a:p>
            <a:pPr marL="0" indent="0" algn="ctr">
              <a:buNone/>
            </a:pPr>
            <a:r>
              <a:rPr lang="en-US" sz="1800">
                <a:latin typeface="Arial"/>
                <a:cs typeface="Arial"/>
              </a:rPr>
              <a:t>Why is lemon juice added when poaching an egg?</a:t>
            </a:r>
            <a:endParaRPr lang="en-US" sz="1800"/>
          </a:p>
        </p:txBody>
      </p:sp>
      <p:sp>
        <p:nvSpPr>
          <p:cNvPr id="7" name="Subtitle 2">
            <a:extLst>
              <a:ext uri="{FF2B5EF4-FFF2-40B4-BE49-F238E27FC236}">
                <a16:creationId xmlns:a16="http://schemas.microsoft.com/office/drawing/2014/main" id="{8E4CD3E6-9AAA-A703-C6B7-C153ABA39F77}"/>
              </a:ext>
            </a:extLst>
          </p:cNvPr>
          <p:cNvSpPr txBox="1">
            <a:spLocks/>
          </p:cNvSpPr>
          <p:nvPr/>
        </p:nvSpPr>
        <p:spPr>
          <a:xfrm>
            <a:off x="4750676" y="2518338"/>
            <a:ext cx="2989000"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endParaRPr lang="en-US"/>
          </a:p>
          <a:p>
            <a:pPr marL="0" indent="0">
              <a:buFont typeface="Arial" charset="0"/>
              <a:buNone/>
            </a:pPr>
            <a:endParaRPr lang="en-US"/>
          </a:p>
          <a:p>
            <a:pPr marL="0" indent="0">
              <a:buFont typeface="Arial" charset="0"/>
              <a:buNone/>
            </a:pPr>
            <a:endParaRPr lang="en-US"/>
          </a:p>
          <a:p>
            <a:pPr marL="0" indent="0">
              <a:buNone/>
            </a:pPr>
            <a:endParaRPr lang="en-US"/>
          </a:p>
          <a:p>
            <a:pPr marL="0" indent="0">
              <a:buNone/>
            </a:pPr>
            <a:endParaRPr lang="en-US"/>
          </a:p>
        </p:txBody>
      </p:sp>
      <p:sp>
        <p:nvSpPr>
          <p:cNvPr id="10" name="Subtitle 2">
            <a:extLst>
              <a:ext uri="{FF2B5EF4-FFF2-40B4-BE49-F238E27FC236}">
                <a16:creationId xmlns:a16="http://schemas.microsoft.com/office/drawing/2014/main" id="{81A86089-AB3A-94FF-05D2-119B27B869AB}"/>
              </a:ext>
            </a:extLst>
          </p:cNvPr>
          <p:cNvSpPr txBox="1">
            <a:spLocks/>
          </p:cNvSpPr>
          <p:nvPr/>
        </p:nvSpPr>
        <p:spPr>
          <a:xfrm>
            <a:off x="8306676" y="2469491"/>
            <a:ext cx="2989000"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endParaRPr lang="en-US"/>
          </a:p>
          <a:p>
            <a:pPr marL="0" indent="0">
              <a:buFont typeface="Arial" charset="0"/>
              <a:buNone/>
            </a:pPr>
            <a:endParaRPr lang="en-US"/>
          </a:p>
          <a:p>
            <a:pPr marL="0" indent="0">
              <a:buFont typeface="Arial" charset="0"/>
              <a:buNone/>
            </a:pPr>
            <a:endParaRPr lang="en-US"/>
          </a:p>
          <a:p>
            <a:pPr marL="0" indent="0">
              <a:buNone/>
            </a:pPr>
            <a:endParaRPr lang="en-US"/>
          </a:p>
          <a:p>
            <a:pPr marL="0" indent="0">
              <a:buNone/>
            </a:pPr>
            <a:endParaRPr lang="en-US"/>
          </a:p>
        </p:txBody>
      </p:sp>
      <p:sp>
        <p:nvSpPr>
          <p:cNvPr id="11" name="TextBox 10">
            <a:extLst>
              <a:ext uri="{FF2B5EF4-FFF2-40B4-BE49-F238E27FC236}">
                <a16:creationId xmlns:a16="http://schemas.microsoft.com/office/drawing/2014/main" id="{3496239C-8BE0-E56B-FB56-2A9A588543CA}"/>
              </a:ext>
            </a:extLst>
          </p:cNvPr>
          <p:cNvSpPr txBox="1"/>
          <p:nvPr/>
        </p:nvSpPr>
        <p:spPr>
          <a:xfrm>
            <a:off x="1139092" y="5076092"/>
            <a:ext cx="286042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a:cs typeface="Arial"/>
              </a:rPr>
              <a:t>Adding an acid like lemon juice or vinegar will speed up the denaturation of protein.</a:t>
            </a:r>
          </a:p>
        </p:txBody>
      </p:sp>
      <p:sp>
        <p:nvSpPr>
          <p:cNvPr id="12" name="TextBox 11">
            <a:extLst>
              <a:ext uri="{FF2B5EF4-FFF2-40B4-BE49-F238E27FC236}">
                <a16:creationId xmlns:a16="http://schemas.microsoft.com/office/drawing/2014/main" id="{917349FB-4B00-A9BD-4495-3E9BEDDD7FF2}"/>
              </a:ext>
            </a:extLst>
          </p:cNvPr>
          <p:cNvSpPr txBox="1"/>
          <p:nvPr/>
        </p:nvSpPr>
        <p:spPr>
          <a:xfrm>
            <a:off x="4875436" y="4867275"/>
            <a:ext cx="2743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a:cs typeface="Arial"/>
              </a:rPr>
              <a:t>The coagulation of egg protein is used to </a:t>
            </a:r>
            <a:r>
              <a:rPr lang="en-US" b="1" dirty="0">
                <a:latin typeface="Arial"/>
                <a:cs typeface="Arial"/>
              </a:rPr>
              <a:t>thicken </a:t>
            </a:r>
            <a:r>
              <a:rPr lang="en-US" dirty="0">
                <a:latin typeface="Arial"/>
                <a:cs typeface="Arial"/>
              </a:rPr>
              <a:t>custards, sauces and soups. </a:t>
            </a:r>
          </a:p>
        </p:txBody>
      </p:sp>
      <p:pic>
        <p:nvPicPr>
          <p:cNvPr id="14" name="Picture 14">
            <a:extLst>
              <a:ext uri="{FF2B5EF4-FFF2-40B4-BE49-F238E27FC236}">
                <a16:creationId xmlns:a16="http://schemas.microsoft.com/office/drawing/2014/main" id="{0AB47084-E015-40CD-B02E-568D42CAB6FA}"/>
              </a:ext>
            </a:extLst>
          </p:cNvPr>
          <p:cNvPicPr>
            <a:picLocks noChangeAspect="1"/>
          </p:cNvPicPr>
          <p:nvPr/>
        </p:nvPicPr>
        <p:blipFill>
          <a:blip r:embed="rId2"/>
          <a:stretch>
            <a:fillRect/>
          </a:stretch>
        </p:blipFill>
        <p:spPr>
          <a:xfrm>
            <a:off x="8436708" y="2739613"/>
            <a:ext cx="3231661" cy="1974697"/>
          </a:xfrm>
          <a:prstGeom prst="rect">
            <a:avLst/>
          </a:prstGeom>
        </p:spPr>
      </p:pic>
      <p:sp>
        <p:nvSpPr>
          <p:cNvPr id="15" name="TextBox 14">
            <a:extLst>
              <a:ext uri="{FF2B5EF4-FFF2-40B4-BE49-F238E27FC236}">
                <a16:creationId xmlns:a16="http://schemas.microsoft.com/office/drawing/2014/main" id="{1855775D-C14E-A4E1-9CAB-E0190D1319F8}"/>
              </a:ext>
            </a:extLst>
          </p:cNvPr>
          <p:cNvSpPr txBox="1"/>
          <p:nvPr/>
        </p:nvSpPr>
        <p:spPr>
          <a:xfrm>
            <a:off x="8367103" y="2378563"/>
            <a:ext cx="329027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Arial"/>
                <a:cs typeface="Arial"/>
                <a:hlinkClick r:id="rId3"/>
              </a:rPr>
              <a:t>Lemon and herb coley goujons</a:t>
            </a:r>
            <a:endParaRPr lang="en-US" sz="1200">
              <a:latin typeface="Arial"/>
              <a:cs typeface="Arial"/>
            </a:endParaRPr>
          </a:p>
        </p:txBody>
      </p:sp>
      <p:sp>
        <p:nvSpPr>
          <p:cNvPr id="17" name="TextBox 16">
            <a:extLst>
              <a:ext uri="{FF2B5EF4-FFF2-40B4-BE49-F238E27FC236}">
                <a16:creationId xmlns:a16="http://schemas.microsoft.com/office/drawing/2014/main" id="{47EBFC99-A54E-6921-509F-4F51AB3CEECF}"/>
              </a:ext>
            </a:extLst>
          </p:cNvPr>
          <p:cNvSpPr txBox="1"/>
          <p:nvPr/>
        </p:nvSpPr>
        <p:spPr>
          <a:xfrm>
            <a:off x="8369544" y="4872160"/>
            <a:ext cx="329027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a:cs typeface="Calibri"/>
              </a:rPr>
              <a:t>Beaten egg is used to </a:t>
            </a:r>
            <a:r>
              <a:rPr lang="en-US" b="1" dirty="0">
                <a:latin typeface="Arial"/>
                <a:cs typeface="Calibri"/>
              </a:rPr>
              <a:t>coat </a:t>
            </a:r>
            <a:r>
              <a:rPr lang="en-US" dirty="0">
                <a:latin typeface="Arial"/>
                <a:cs typeface="Calibri"/>
              </a:rPr>
              <a:t>the fish before cooking. The coagulation of the egg holds the breadcrumbs together making a protective coating. </a:t>
            </a:r>
          </a:p>
        </p:txBody>
      </p:sp>
      <p:pic>
        <p:nvPicPr>
          <p:cNvPr id="13" name="Picture 12" descr="A close-up of a seashell on a beach&#10;&#10;Description automatically generated with low confidence">
            <a:extLst>
              <a:ext uri="{FF2B5EF4-FFF2-40B4-BE49-F238E27FC236}">
                <a16:creationId xmlns:a16="http://schemas.microsoft.com/office/drawing/2014/main" id="{7FF8BB70-25A0-FE5B-FD8B-D8E7A8DC0C1A}"/>
              </a:ext>
            </a:extLst>
          </p:cNvPr>
          <p:cNvPicPr>
            <a:picLocks noChangeAspect="1"/>
          </p:cNvPicPr>
          <p:nvPr/>
        </p:nvPicPr>
        <p:blipFill>
          <a:blip r:embed="rId4"/>
          <a:stretch>
            <a:fillRect/>
          </a:stretch>
        </p:blipFill>
        <p:spPr>
          <a:xfrm>
            <a:off x="1152385" y="2378563"/>
            <a:ext cx="3048000" cy="2023872"/>
          </a:xfrm>
          <a:prstGeom prst="rect">
            <a:avLst/>
          </a:prstGeom>
        </p:spPr>
      </p:pic>
      <p:pic>
        <p:nvPicPr>
          <p:cNvPr id="19" name="Picture 18" descr="A picture containing food&#10;&#10;Description automatically generated">
            <a:extLst>
              <a:ext uri="{FF2B5EF4-FFF2-40B4-BE49-F238E27FC236}">
                <a16:creationId xmlns:a16="http://schemas.microsoft.com/office/drawing/2014/main" id="{9BA2C8FD-581F-A7B4-941E-126636F200F8}"/>
              </a:ext>
            </a:extLst>
          </p:cNvPr>
          <p:cNvPicPr>
            <a:picLocks noChangeAspect="1"/>
          </p:cNvPicPr>
          <p:nvPr/>
        </p:nvPicPr>
        <p:blipFill>
          <a:blip r:embed="rId5"/>
          <a:stretch>
            <a:fillRect/>
          </a:stretch>
        </p:blipFill>
        <p:spPr>
          <a:xfrm>
            <a:off x="4721176" y="2469491"/>
            <a:ext cx="3048000" cy="2023872"/>
          </a:xfrm>
          <a:prstGeom prst="rect">
            <a:avLst/>
          </a:prstGeom>
        </p:spPr>
      </p:pic>
    </p:spTree>
    <p:extLst>
      <p:ext uri="{BB962C8B-B14F-4D97-AF65-F5344CB8AC3E}">
        <p14:creationId xmlns:p14="http://schemas.microsoft.com/office/powerpoint/2010/main" val="85718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CA731-5165-1983-DB02-E2F87370214C}"/>
              </a:ext>
            </a:extLst>
          </p:cNvPr>
          <p:cNvSpPr>
            <a:spLocks noGrp="1"/>
          </p:cNvSpPr>
          <p:nvPr>
            <p:ph type="ctrTitle"/>
          </p:nvPr>
        </p:nvSpPr>
        <p:spPr/>
        <p:txBody>
          <a:bodyPr/>
          <a:lstStyle/>
          <a:p>
            <a:r>
              <a:rPr lang="en-US">
                <a:latin typeface="Arial"/>
                <a:cs typeface="Arial"/>
              </a:rPr>
              <a:t>Applying the science</a:t>
            </a:r>
            <a:endParaRPr lang="en-US"/>
          </a:p>
        </p:txBody>
      </p:sp>
      <p:sp>
        <p:nvSpPr>
          <p:cNvPr id="3" name="Subtitle 2">
            <a:extLst>
              <a:ext uri="{FF2B5EF4-FFF2-40B4-BE49-F238E27FC236}">
                <a16:creationId xmlns:a16="http://schemas.microsoft.com/office/drawing/2014/main" id="{704CA77F-3DAD-4C38-FB81-CDE81184881B}"/>
              </a:ext>
            </a:extLst>
          </p:cNvPr>
          <p:cNvSpPr>
            <a:spLocks noGrp="1"/>
          </p:cNvSpPr>
          <p:nvPr>
            <p:ph type="subTitle" idx="1"/>
          </p:nvPr>
        </p:nvSpPr>
        <p:spPr>
          <a:xfrm>
            <a:off x="846891" y="4280706"/>
            <a:ext cx="2989000" cy="2290924"/>
          </a:xfrm>
        </p:spPr>
        <p:txBody>
          <a:bodyPr/>
          <a:lstStyle/>
          <a:p>
            <a:pPr marL="0" indent="0" algn="ctr">
              <a:buNone/>
            </a:pPr>
            <a:r>
              <a:rPr lang="en-US" dirty="0">
                <a:latin typeface="Arial"/>
                <a:cs typeface="Arial"/>
              </a:rPr>
              <a:t>Eggs </a:t>
            </a:r>
            <a:r>
              <a:rPr lang="en-US" b="1" dirty="0">
                <a:latin typeface="Arial"/>
                <a:cs typeface="Arial"/>
              </a:rPr>
              <a:t>bind </a:t>
            </a:r>
            <a:r>
              <a:rPr lang="en-US" dirty="0">
                <a:latin typeface="Arial"/>
                <a:cs typeface="Arial"/>
              </a:rPr>
              <a:t>(hold together) mixtures. When the mixture is cooked the egg proteins coagulate holding the food together. </a:t>
            </a:r>
            <a:endParaRPr lang="en-US" dirty="0"/>
          </a:p>
        </p:txBody>
      </p:sp>
      <p:pic>
        <p:nvPicPr>
          <p:cNvPr id="4" name="Picture 4">
            <a:extLst>
              <a:ext uri="{FF2B5EF4-FFF2-40B4-BE49-F238E27FC236}">
                <a16:creationId xmlns:a16="http://schemas.microsoft.com/office/drawing/2014/main" id="{87094421-C363-B1D9-AD36-D4A82F276111}"/>
              </a:ext>
            </a:extLst>
          </p:cNvPr>
          <p:cNvPicPr>
            <a:picLocks noChangeAspect="1"/>
          </p:cNvPicPr>
          <p:nvPr/>
        </p:nvPicPr>
        <p:blipFill>
          <a:blip r:embed="rId2"/>
          <a:stretch>
            <a:fillRect/>
          </a:stretch>
        </p:blipFill>
        <p:spPr>
          <a:xfrm>
            <a:off x="592015" y="2466076"/>
            <a:ext cx="2743200" cy="1671851"/>
          </a:xfrm>
          <a:prstGeom prst="rect">
            <a:avLst/>
          </a:prstGeom>
        </p:spPr>
      </p:pic>
      <p:sp>
        <p:nvSpPr>
          <p:cNvPr id="5" name="TextBox 4">
            <a:extLst>
              <a:ext uri="{FF2B5EF4-FFF2-40B4-BE49-F238E27FC236}">
                <a16:creationId xmlns:a16="http://schemas.microsoft.com/office/drawing/2014/main" id="{628C3582-A705-BA5C-0453-0823DA174C0A}"/>
              </a:ext>
            </a:extLst>
          </p:cNvPr>
          <p:cNvSpPr txBox="1"/>
          <p:nvPr/>
        </p:nvSpPr>
        <p:spPr>
          <a:xfrm>
            <a:off x="973016" y="2116015"/>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Arial"/>
                <a:cs typeface="Arial"/>
                <a:hlinkClick r:id="rId3"/>
              </a:rPr>
              <a:t>Homemade burgers</a:t>
            </a:r>
            <a:endParaRPr lang="en-US" sz="1200">
              <a:latin typeface="Arial"/>
              <a:cs typeface="Arial"/>
            </a:endParaRPr>
          </a:p>
        </p:txBody>
      </p:sp>
      <p:sp>
        <p:nvSpPr>
          <p:cNvPr id="7" name="TextBox 6">
            <a:extLst>
              <a:ext uri="{FF2B5EF4-FFF2-40B4-BE49-F238E27FC236}">
                <a16:creationId xmlns:a16="http://schemas.microsoft.com/office/drawing/2014/main" id="{1DCE247E-035E-EAC5-A815-D5B0662837E2}"/>
              </a:ext>
            </a:extLst>
          </p:cNvPr>
          <p:cNvSpPr txBox="1"/>
          <p:nvPr/>
        </p:nvSpPr>
        <p:spPr>
          <a:xfrm>
            <a:off x="4880708" y="4411784"/>
            <a:ext cx="632850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cs typeface="Arial"/>
              </a:rPr>
              <a:t>As egg white is whisked air is trapped in the mixture. The proteins are unraveled (denatured) to make a </a:t>
            </a:r>
            <a:r>
              <a:rPr lang="en-US" b="1" dirty="0">
                <a:latin typeface="Arial"/>
                <a:cs typeface="Arial"/>
              </a:rPr>
              <a:t>foam</a:t>
            </a:r>
            <a:r>
              <a:rPr lang="en-US" dirty="0">
                <a:latin typeface="Arial"/>
                <a:cs typeface="Arial"/>
              </a:rPr>
              <a:t>. The action of beating or whisking creates enough heat to slightly coagulate the protein. This makes the foam more stable. </a:t>
            </a:r>
          </a:p>
          <a:p>
            <a:pPr algn="ctr"/>
            <a:r>
              <a:rPr lang="en-US" dirty="0">
                <a:latin typeface="Arial"/>
                <a:cs typeface="Arial"/>
              </a:rPr>
              <a:t>This is used to make whisked sponges (e.g. Swiss roll), mousses and souffles. </a:t>
            </a:r>
          </a:p>
        </p:txBody>
      </p:sp>
      <p:pic>
        <p:nvPicPr>
          <p:cNvPr id="8" name="Picture 8" descr="A picture containing red, bread&#10;&#10;Description automatically generated">
            <a:extLst>
              <a:ext uri="{FF2B5EF4-FFF2-40B4-BE49-F238E27FC236}">
                <a16:creationId xmlns:a16="http://schemas.microsoft.com/office/drawing/2014/main" id="{F5B158D2-9AC4-C3A0-7349-0E0483D6D580}"/>
              </a:ext>
            </a:extLst>
          </p:cNvPr>
          <p:cNvPicPr>
            <a:picLocks noChangeAspect="1"/>
          </p:cNvPicPr>
          <p:nvPr/>
        </p:nvPicPr>
        <p:blipFill rotWithShape="1">
          <a:blip r:embed="rId4"/>
          <a:srcRect l="9119" r="10063" b="12435"/>
          <a:stretch/>
        </p:blipFill>
        <p:spPr>
          <a:xfrm>
            <a:off x="8260862" y="2251152"/>
            <a:ext cx="2860811" cy="1886611"/>
          </a:xfrm>
          <a:prstGeom prst="rect">
            <a:avLst/>
          </a:prstGeom>
          <a:ln w="28575">
            <a:solidFill>
              <a:srgbClr val="EF9F3F"/>
            </a:solidFill>
          </a:ln>
        </p:spPr>
      </p:pic>
      <p:sp>
        <p:nvSpPr>
          <p:cNvPr id="9" name="TextBox 8">
            <a:extLst>
              <a:ext uri="{FF2B5EF4-FFF2-40B4-BE49-F238E27FC236}">
                <a16:creationId xmlns:a16="http://schemas.microsoft.com/office/drawing/2014/main" id="{CB726141-1C38-53BC-7E76-1ADA2384B8FB}"/>
              </a:ext>
            </a:extLst>
          </p:cNvPr>
          <p:cNvSpPr txBox="1"/>
          <p:nvPr/>
        </p:nvSpPr>
        <p:spPr>
          <a:xfrm>
            <a:off x="8309708" y="1891322"/>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Arial"/>
                <a:cs typeface="Arial"/>
                <a:hlinkClick r:id="rId5"/>
              </a:rPr>
              <a:t>Swiss roll</a:t>
            </a:r>
            <a:endParaRPr lang="en-US"/>
          </a:p>
        </p:txBody>
      </p:sp>
      <p:pic>
        <p:nvPicPr>
          <p:cNvPr id="11" name="Picture 10" descr="A picture containing plate, table, food, indoor&#10;&#10;Description automatically generated">
            <a:extLst>
              <a:ext uri="{FF2B5EF4-FFF2-40B4-BE49-F238E27FC236}">
                <a16:creationId xmlns:a16="http://schemas.microsoft.com/office/drawing/2014/main" id="{B1D66413-A2E4-4A51-47F9-95A49CE2F7A9}"/>
              </a:ext>
            </a:extLst>
          </p:cNvPr>
          <p:cNvPicPr>
            <a:picLocks noChangeAspect="1"/>
          </p:cNvPicPr>
          <p:nvPr/>
        </p:nvPicPr>
        <p:blipFill>
          <a:blip r:embed="rId6"/>
          <a:stretch>
            <a:fillRect/>
          </a:stretch>
        </p:blipFill>
        <p:spPr>
          <a:xfrm>
            <a:off x="5026996" y="2257499"/>
            <a:ext cx="2852758" cy="1892952"/>
          </a:xfrm>
          <a:prstGeom prst="rect">
            <a:avLst/>
          </a:prstGeom>
          <a:ln w="28575">
            <a:solidFill>
              <a:srgbClr val="EF9F3F"/>
            </a:solidFill>
          </a:ln>
        </p:spPr>
      </p:pic>
    </p:spTree>
    <p:extLst>
      <p:ext uri="{BB962C8B-B14F-4D97-AF65-F5344CB8AC3E}">
        <p14:creationId xmlns:p14="http://schemas.microsoft.com/office/powerpoint/2010/main" val="421436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22712-BA0F-EE8E-9888-6BD66401DF79}"/>
              </a:ext>
            </a:extLst>
          </p:cNvPr>
          <p:cNvSpPr>
            <a:spLocks noGrp="1"/>
          </p:cNvSpPr>
          <p:nvPr>
            <p:ph type="ctrTitle"/>
          </p:nvPr>
        </p:nvSpPr>
        <p:spPr/>
        <p:txBody>
          <a:bodyPr/>
          <a:lstStyle/>
          <a:p>
            <a:r>
              <a:rPr lang="en-US" dirty="0">
                <a:latin typeface="Arial"/>
                <a:cs typeface="Arial"/>
              </a:rPr>
              <a:t>Key words</a:t>
            </a:r>
            <a:endParaRPr lang="en-US" dirty="0"/>
          </a:p>
        </p:txBody>
      </p:sp>
      <p:graphicFrame>
        <p:nvGraphicFramePr>
          <p:cNvPr id="4" name="Table 4">
            <a:extLst>
              <a:ext uri="{FF2B5EF4-FFF2-40B4-BE49-F238E27FC236}">
                <a16:creationId xmlns:a16="http://schemas.microsoft.com/office/drawing/2014/main" id="{438867ED-06F4-4E38-AAAC-4D57F275255B}"/>
              </a:ext>
            </a:extLst>
          </p:cNvPr>
          <p:cNvGraphicFramePr>
            <a:graphicFrameLocks noGrp="1"/>
          </p:cNvGraphicFramePr>
          <p:nvPr>
            <p:extLst>
              <p:ext uri="{D42A27DB-BD31-4B8C-83A1-F6EECF244321}">
                <p14:modId xmlns:p14="http://schemas.microsoft.com/office/powerpoint/2010/main" val="476468991"/>
              </p:ext>
            </p:extLst>
          </p:nvPr>
        </p:nvGraphicFramePr>
        <p:xfrm>
          <a:off x="1192530" y="2560701"/>
          <a:ext cx="9930774" cy="3651468"/>
        </p:xfrm>
        <a:graphic>
          <a:graphicData uri="http://schemas.openxmlformats.org/drawingml/2006/table">
            <a:tbl>
              <a:tblPr firstRow="1" bandRow="1">
                <a:tableStyleId>{00A15C55-8517-42AA-B614-E9B94910E393}</a:tableStyleId>
              </a:tblPr>
              <a:tblGrid>
                <a:gridCol w="2664209">
                  <a:extLst>
                    <a:ext uri="{9D8B030D-6E8A-4147-A177-3AD203B41FA5}">
                      <a16:colId xmlns:a16="http://schemas.microsoft.com/office/drawing/2014/main" val="2283084407"/>
                    </a:ext>
                  </a:extLst>
                </a:gridCol>
                <a:gridCol w="7266565">
                  <a:extLst>
                    <a:ext uri="{9D8B030D-6E8A-4147-A177-3AD203B41FA5}">
                      <a16:colId xmlns:a16="http://schemas.microsoft.com/office/drawing/2014/main" val="58838503"/>
                    </a:ext>
                  </a:extLst>
                </a:gridCol>
              </a:tblGrid>
              <a:tr h="456178">
                <a:tc>
                  <a:txBody>
                    <a:bodyPr/>
                    <a:lstStyle/>
                    <a:p>
                      <a:pPr marL="0" algn="ctr" defTabSz="914400" rtl="0" eaLnBrk="1" latinLnBrk="0" hangingPunct="1"/>
                      <a:r>
                        <a:rPr lang="en-US" sz="1800" b="1" kern="1200" dirty="0">
                          <a:solidFill>
                            <a:schemeClr val="lt1"/>
                          </a:solidFill>
                          <a:latin typeface="Arial"/>
                          <a:ea typeface="+mn-ea"/>
                          <a:cs typeface="+mn-cs"/>
                        </a:rPr>
                        <a:t>Key word</a:t>
                      </a:r>
                    </a:p>
                  </a:txBody>
                  <a:tcPr/>
                </a:tc>
                <a:tc>
                  <a:txBody>
                    <a:bodyPr/>
                    <a:lstStyle/>
                    <a:p>
                      <a:r>
                        <a:rPr lang="en-US" dirty="0">
                          <a:latin typeface="Arial"/>
                        </a:rPr>
                        <a:t>Meaning</a:t>
                      </a:r>
                    </a:p>
                  </a:txBody>
                  <a:tcPr/>
                </a:tc>
                <a:extLst>
                  <a:ext uri="{0D108BD9-81ED-4DB2-BD59-A6C34878D82A}">
                    <a16:rowId xmlns:a16="http://schemas.microsoft.com/office/drawing/2014/main" val="475827214"/>
                  </a:ext>
                </a:extLst>
              </a:tr>
              <a:tr h="456178">
                <a:tc>
                  <a:txBody>
                    <a:bodyPr/>
                    <a:lstStyle/>
                    <a:p>
                      <a:pPr marL="0" algn="ctr" defTabSz="914400" rtl="0" eaLnBrk="1" fontAlgn="b" latinLnBrk="0" hangingPunct="1"/>
                      <a:r>
                        <a:rPr lang="en-GB" sz="1800" b="1" kern="1200" dirty="0">
                          <a:solidFill>
                            <a:schemeClr val="tx1"/>
                          </a:solidFill>
                          <a:latin typeface="Arial"/>
                          <a:ea typeface="+mn-ea"/>
                          <a:cs typeface="+mn-cs"/>
                        </a:rPr>
                        <a:t>amino acid</a:t>
                      </a:r>
                    </a:p>
                  </a:txBody>
                  <a:tcPr marL="6350" marR="6350" marT="6350" marB="0" anchor="ctr"/>
                </a:tc>
                <a:tc>
                  <a:txBody>
                    <a:bodyPr/>
                    <a:lstStyle/>
                    <a:p>
                      <a:r>
                        <a:rPr lang="en-GB" sz="1200" dirty="0">
                          <a:latin typeface="Arial"/>
                        </a:rPr>
                        <a:t>The units from which proteins are constructed. There are nine ‘essential’ or ‘indispensable’ amino acids, which can only be obtained through the diet.</a:t>
                      </a:r>
                    </a:p>
                  </a:txBody>
                  <a:tcPr/>
                </a:tc>
                <a:extLst>
                  <a:ext uri="{0D108BD9-81ED-4DB2-BD59-A6C34878D82A}">
                    <a16:rowId xmlns:a16="http://schemas.microsoft.com/office/drawing/2014/main" val="1223495877"/>
                  </a:ext>
                </a:extLst>
              </a:tr>
              <a:tr h="456178">
                <a:tc>
                  <a:txBody>
                    <a:bodyPr/>
                    <a:lstStyle/>
                    <a:p>
                      <a:pPr marL="0" algn="ctr" defTabSz="914400" rtl="0" eaLnBrk="1" fontAlgn="b" latinLnBrk="0" hangingPunct="1"/>
                      <a:r>
                        <a:rPr lang="en-GB" sz="1800" b="1" kern="1200" dirty="0">
                          <a:solidFill>
                            <a:schemeClr val="tx1"/>
                          </a:solidFill>
                          <a:latin typeface="Arial"/>
                          <a:ea typeface="+mn-ea"/>
                          <a:cs typeface="+mn-cs"/>
                        </a:rPr>
                        <a:t>casein</a:t>
                      </a:r>
                    </a:p>
                  </a:txBody>
                  <a:tcPr marL="6350" marR="6350" marT="6350" marB="0" anchor="ctr"/>
                </a:tc>
                <a:tc>
                  <a:txBody>
                    <a:bodyPr/>
                    <a:lstStyle/>
                    <a:p>
                      <a:pPr lvl="0">
                        <a:buNone/>
                      </a:pPr>
                      <a:r>
                        <a:rPr lang="en-GB" sz="1200" b="0" dirty="0">
                          <a:latin typeface="Arial"/>
                        </a:rPr>
                        <a:t>A protein commonly found in milk.</a:t>
                      </a:r>
                    </a:p>
                  </a:txBody>
                  <a:tcPr/>
                </a:tc>
                <a:extLst>
                  <a:ext uri="{0D108BD9-81ED-4DB2-BD59-A6C34878D82A}">
                    <a16:rowId xmlns:a16="http://schemas.microsoft.com/office/drawing/2014/main" val="4010399103"/>
                  </a:ext>
                </a:extLst>
              </a:tr>
              <a:tr h="456178">
                <a:tc>
                  <a:txBody>
                    <a:bodyPr/>
                    <a:lstStyle/>
                    <a:p>
                      <a:pPr marL="0" algn="ctr" defTabSz="914400" rtl="0" eaLnBrk="1" fontAlgn="b" latinLnBrk="0" hangingPunct="1"/>
                      <a:r>
                        <a:rPr lang="en-GB" sz="1800" b="1" kern="1200" dirty="0">
                          <a:solidFill>
                            <a:schemeClr val="tx1"/>
                          </a:solidFill>
                          <a:latin typeface="Arial"/>
                          <a:ea typeface="+mn-ea"/>
                          <a:cs typeface="+mn-cs"/>
                        </a:rPr>
                        <a:t>coagulation</a:t>
                      </a:r>
                    </a:p>
                  </a:txBody>
                  <a:tcPr marL="6350" marR="6350" marT="6350" marB="0" anchor="ctr"/>
                </a:tc>
                <a:tc>
                  <a:txBody>
                    <a:bodyPr/>
                    <a:lstStyle/>
                    <a:p>
                      <a:pPr lvl="0" algn="l">
                        <a:lnSpc>
                          <a:spcPct val="100000"/>
                        </a:lnSpc>
                        <a:spcBef>
                          <a:spcPts val="0"/>
                        </a:spcBef>
                        <a:spcAft>
                          <a:spcPts val="0"/>
                        </a:spcAft>
                        <a:buNone/>
                      </a:pPr>
                      <a:r>
                        <a:rPr lang="en-GB" sz="1200" dirty="0">
                          <a:latin typeface="Arial"/>
                        </a:rPr>
                        <a:t>The irreversible denaturation of protein molecules, e.g., when liquid egg turns to solid during cooking.</a:t>
                      </a:r>
                      <a:endParaRPr lang="en-US" sz="1200" dirty="0">
                        <a:latin typeface="Arial"/>
                      </a:endParaRPr>
                    </a:p>
                  </a:txBody>
                  <a:tcPr/>
                </a:tc>
                <a:extLst>
                  <a:ext uri="{0D108BD9-81ED-4DB2-BD59-A6C34878D82A}">
                    <a16:rowId xmlns:a16="http://schemas.microsoft.com/office/drawing/2014/main" val="3518663554"/>
                  </a:ext>
                </a:extLst>
              </a:tr>
              <a:tr h="456178">
                <a:tc>
                  <a:txBody>
                    <a:bodyPr/>
                    <a:lstStyle/>
                    <a:p>
                      <a:pPr marL="0" algn="ctr" defTabSz="914400" rtl="0" eaLnBrk="1" fontAlgn="b" latinLnBrk="0" hangingPunct="1"/>
                      <a:r>
                        <a:rPr lang="en-GB" sz="1800" b="1" kern="1200" dirty="0">
                          <a:solidFill>
                            <a:schemeClr val="tx1"/>
                          </a:solidFill>
                          <a:latin typeface="Arial"/>
                          <a:ea typeface="+mn-ea"/>
                          <a:cs typeface="+mn-cs"/>
                        </a:rPr>
                        <a:t>curds</a:t>
                      </a:r>
                    </a:p>
                  </a:txBody>
                  <a:tcPr marL="6350" marR="6350" marT="6350" marB="0" anchor="ctr"/>
                </a:tc>
                <a:tc>
                  <a:txBody>
                    <a:bodyPr/>
                    <a:lstStyle/>
                    <a:p>
                      <a:r>
                        <a:rPr lang="en-GB" sz="1200" dirty="0">
                          <a:latin typeface="Arial"/>
                        </a:rPr>
                        <a:t>A solid product formed during cheesemaking, through coagulation.</a:t>
                      </a:r>
                      <a:endParaRPr lang="en-US" sz="1200" dirty="0">
                        <a:latin typeface="Arial"/>
                      </a:endParaRPr>
                    </a:p>
                  </a:txBody>
                  <a:tcPr/>
                </a:tc>
                <a:extLst>
                  <a:ext uri="{0D108BD9-81ED-4DB2-BD59-A6C34878D82A}">
                    <a16:rowId xmlns:a16="http://schemas.microsoft.com/office/drawing/2014/main" val="3318793018"/>
                  </a:ext>
                </a:extLst>
              </a:tr>
              <a:tr h="456178">
                <a:tc>
                  <a:txBody>
                    <a:bodyPr/>
                    <a:lstStyle/>
                    <a:p>
                      <a:pPr marL="0" algn="ctr" defTabSz="914400" rtl="0" eaLnBrk="1" fontAlgn="b" latinLnBrk="0" hangingPunct="1"/>
                      <a:r>
                        <a:rPr lang="en-GB" sz="1800" b="1" kern="1200" dirty="0">
                          <a:solidFill>
                            <a:schemeClr val="tx1"/>
                          </a:solidFill>
                          <a:latin typeface="Arial"/>
                          <a:ea typeface="+mn-ea"/>
                          <a:cs typeface="+mn-cs"/>
                        </a:rPr>
                        <a:t>denaturation</a:t>
                      </a:r>
                    </a:p>
                  </a:txBody>
                  <a:tcPr marL="6350" marR="6350" marT="6350" marB="0" anchor="ctr"/>
                </a:tc>
                <a:tc>
                  <a:txBody>
                    <a:bodyPr/>
                    <a:lstStyle/>
                    <a:p>
                      <a:pPr lvl="0">
                        <a:buNone/>
                      </a:pPr>
                      <a:r>
                        <a:rPr lang="en-GB" sz="1200" dirty="0">
                          <a:latin typeface="Arial"/>
                        </a:rPr>
                        <a:t>A change in the structure of protein molecules, resulting in their unfolding, e.g., whisking egg white to make meringues.</a:t>
                      </a:r>
                      <a:endParaRPr lang="en-US" sz="1200" dirty="0">
                        <a:latin typeface="Arial"/>
                      </a:endParaRPr>
                    </a:p>
                  </a:txBody>
                  <a:tcPr/>
                </a:tc>
                <a:extLst>
                  <a:ext uri="{0D108BD9-81ED-4DB2-BD59-A6C34878D82A}">
                    <a16:rowId xmlns:a16="http://schemas.microsoft.com/office/drawing/2014/main" val="3042541781"/>
                  </a:ext>
                </a:extLst>
              </a:tr>
              <a:tr h="456178">
                <a:tc>
                  <a:txBody>
                    <a:bodyPr/>
                    <a:lstStyle/>
                    <a:p>
                      <a:pPr marL="0" algn="ctr" defTabSz="914400" rtl="0" eaLnBrk="1" fontAlgn="b" latinLnBrk="0" hangingPunct="1"/>
                      <a:r>
                        <a:rPr lang="en-GB" sz="1800" b="1" kern="1200" dirty="0">
                          <a:solidFill>
                            <a:schemeClr val="tx1"/>
                          </a:solidFill>
                          <a:latin typeface="Arial"/>
                          <a:ea typeface="+mn-ea"/>
                          <a:cs typeface="+mn-cs"/>
                        </a:rPr>
                        <a:t>enzyme</a:t>
                      </a:r>
                    </a:p>
                  </a:txBody>
                  <a:tcPr marL="6350" marR="6350" marT="6350" marB="0" anchor="ctr"/>
                </a:tc>
                <a:tc>
                  <a:txBody>
                    <a:bodyPr/>
                    <a:lstStyle/>
                    <a:p>
                      <a:pPr lvl="0">
                        <a:buNone/>
                      </a:pPr>
                      <a:r>
                        <a:rPr lang="en-GB" sz="1200" dirty="0">
                          <a:latin typeface="Arial"/>
                        </a:rPr>
                        <a:t>Proteins that regulate chemical reactions, e.g., rennin in cheese production.</a:t>
                      </a:r>
                      <a:endParaRPr lang="en-US" sz="1200" dirty="0">
                        <a:latin typeface="Arial"/>
                      </a:endParaRPr>
                    </a:p>
                  </a:txBody>
                  <a:tcPr/>
                </a:tc>
                <a:extLst>
                  <a:ext uri="{0D108BD9-81ED-4DB2-BD59-A6C34878D82A}">
                    <a16:rowId xmlns:a16="http://schemas.microsoft.com/office/drawing/2014/main" val="2602740136"/>
                  </a:ext>
                </a:extLst>
              </a:tr>
              <a:tr h="456178">
                <a:tc>
                  <a:txBody>
                    <a:bodyPr/>
                    <a:lstStyle/>
                    <a:p>
                      <a:pPr marL="0" algn="ctr" defTabSz="914400" rtl="0" eaLnBrk="1" fontAlgn="b" latinLnBrk="0" hangingPunct="1"/>
                      <a:r>
                        <a:rPr lang="en-GB" sz="1800" b="1" kern="1200" dirty="0">
                          <a:solidFill>
                            <a:schemeClr val="tx1"/>
                          </a:solidFill>
                          <a:latin typeface="Arial"/>
                          <a:ea typeface="+mn-ea"/>
                          <a:cs typeface="+mn-cs"/>
                        </a:rPr>
                        <a:t>foam</a:t>
                      </a:r>
                    </a:p>
                  </a:txBody>
                  <a:tcPr marL="6350" marR="6350" marT="6350" marB="0" anchor="ctr"/>
                </a:tc>
                <a:tc>
                  <a:txBody>
                    <a:bodyPr/>
                    <a:lstStyle/>
                    <a:p>
                      <a:pPr lvl="0">
                        <a:buNone/>
                      </a:pPr>
                      <a:r>
                        <a:rPr lang="en-GB" sz="1200" dirty="0">
                          <a:latin typeface="Arial"/>
                        </a:rPr>
                        <a:t>A colloid which has a gas dispersed in either a liquid, e.g., beaten egg white, or a solid, e.g., cake.</a:t>
                      </a:r>
                      <a:endParaRPr lang="en-US" sz="1200" dirty="0">
                        <a:latin typeface="Arial"/>
                      </a:endParaRPr>
                    </a:p>
                  </a:txBody>
                  <a:tcPr/>
                </a:tc>
                <a:extLst>
                  <a:ext uri="{0D108BD9-81ED-4DB2-BD59-A6C34878D82A}">
                    <a16:rowId xmlns:a16="http://schemas.microsoft.com/office/drawing/2014/main" val="474630208"/>
                  </a:ext>
                </a:extLst>
              </a:tr>
            </a:tbl>
          </a:graphicData>
        </a:graphic>
      </p:graphicFrame>
    </p:spTree>
    <p:extLst>
      <p:ext uri="{BB962C8B-B14F-4D97-AF65-F5344CB8AC3E}">
        <p14:creationId xmlns:p14="http://schemas.microsoft.com/office/powerpoint/2010/main" val="3530058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22712-BA0F-EE8E-9888-6BD66401DF79}"/>
              </a:ext>
            </a:extLst>
          </p:cNvPr>
          <p:cNvSpPr>
            <a:spLocks noGrp="1"/>
          </p:cNvSpPr>
          <p:nvPr>
            <p:ph type="ctrTitle"/>
          </p:nvPr>
        </p:nvSpPr>
        <p:spPr/>
        <p:txBody>
          <a:bodyPr/>
          <a:lstStyle/>
          <a:p>
            <a:r>
              <a:rPr lang="en-US" dirty="0">
                <a:latin typeface="Arial"/>
                <a:cs typeface="Arial"/>
              </a:rPr>
              <a:t>Key words</a:t>
            </a:r>
            <a:endParaRPr lang="en-US" dirty="0"/>
          </a:p>
        </p:txBody>
      </p:sp>
      <p:graphicFrame>
        <p:nvGraphicFramePr>
          <p:cNvPr id="4" name="Table 4">
            <a:extLst>
              <a:ext uri="{FF2B5EF4-FFF2-40B4-BE49-F238E27FC236}">
                <a16:creationId xmlns:a16="http://schemas.microsoft.com/office/drawing/2014/main" id="{438867ED-06F4-4E38-AAAC-4D57F275255B}"/>
              </a:ext>
            </a:extLst>
          </p:cNvPr>
          <p:cNvGraphicFramePr>
            <a:graphicFrameLocks noGrp="1"/>
          </p:cNvGraphicFramePr>
          <p:nvPr>
            <p:extLst>
              <p:ext uri="{D42A27DB-BD31-4B8C-83A1-F6EECF244321}">
                <p14:modId xmlns:p14="http://schemas.microsoft.com/office/powerpoint/2010/main" val="2357699150"/>
              </p:ext>
            </p:extLst>
          </p:nvPr>
        </p:nvGraphicFramePr>
        <p:xfrm>
          <a:off x="1192530" y="2560701"/>
          <a:ext cx="9930774" cy="3835370"/>
        </p:xfrm>
        <a:graphic>
          <a:graphicData uri="http://schemas.openxmlformats.org/drawingml/2006/table">
            <a:tbl>
              <a:tblPr firstRow="1" bandRow="1">
                <a:tableStyleId>{00A15C55-8517-42AA-B614-E9B94910E393}</a:tableStyleId>
              </a:tblPr>
              <a:tblGrid>
                <a:gridCol w="2664209">
                  <a:extLst>
                    <a:ext uri="{9D8B030D-6E8A-4147-A177-3AD203B41FA5}">
                      <a16:colId xmlns:a16="http://schemas.microsoft.com/office/drawing/2014/main" val="2283084407"/>
                    </a:ext>
                  </a:extLst>
                </a:gridCol>
                <a:gridCol w="7266565">
                  <a:extLst>
                    <a:ext uri="{9D8B030D-6E8A-4147-A177-3AD203B41FA5}">
                      <a16:colId xmlns:a16="http://schemas.microsoft.com/office/drawing/2014/main" val="58838503"/>
                    </a:ext>
                  </a:extLst>
                </a:gridCol>
              </a:tblGrid>
              <a:tr h="456178">
                <a:tc>
                  <a:txBody>
                    <a:bodyPr/>
                    <a:lstStyle/>
                    <a:p>
                      <a:pPr algn="ctr"/>
                      <a:r>
                        <a:rPr lang="en-US" dirty="0">
                          <a:latin typeface="Arial"/>
                        </a:rPr>
                        <a:t>Key word</a:t>
                      </a:r>
                    </a:p>
                  </a:txBody>
                  <a:tcPr/>
                </a:tc>
                <a:tc>
                  <a:txBody>
                    <a:bodyPr/>
                    <a:lstStyle/>
                    <a:p>
                      <a:r>
                        <a:rPr lang="en-US" dirty="0">
                          <a:latin typeface="Arial"/>
                        </a:rPr>
                        <a:t>Meaning</a:t>
                      </a:r>
                    </a:p>
                  </a:txBody>
                  <a:tcPr/>
                </a:tc>
                <a:extLst>
                  <a:ext uri="{0D108BD9-81ED-4DB2-BD59-A6C34878D82A}">
                    <a16:rowId xmlns:a16="http://schemas.microsoft.com/office/drawing/2014/main" val="475827214"/>
                  </a:ext>
                </a:extLst>
              </a:tr>
              <a:tr h="456178">
                <a:tc>
                  <a:txBody>
                    <a:bodyPr/>
                    <a:lstStyle/>
                    <a:p>
                      <a:pPr algn="ctr" fontAlgn="b"/>
                      <a:r>
                        <a:rPr lang="en-GB" sz="1800" b="1" i="0" u="none" strike="noStrike" dirty="0">
                          <a:solidFill>
                            <a:srgbClr val="000000"/>
                          </a:solidFill>
                          <a:effectLst/>
                          <a:latin typeface="Arial" panose="020B0604020202020204" pitchFamily="34" charset="0"/>
                          <a:cs typeface="Arial" panose="020B0604020202020204" pitchFamily="34" charset="0"/>
                        </a:rPr>
                        <a:t>lactose</a:t>
                      </a:r>
                    </a:p>
                  </a:txBody>
                  <a:tcPr marL="6350" marR="6350" marT="6350" marB="0" anchor="ctr"/>
                </a:tc>
                <a:tc>
                  <a:txBody>
                    <a:bodyPr/>
                    <a:lstStyle/>
                    <a:p>
                      <a:pPr lvl="0">
                        <a:buNone/>
                      </a:pPr>
                      <a:r>
                        <a:rPr lang="en-GB" sz="1200" dirty="0">
                          <a:latin typeface="Arial" panose="020B0604020202020204" pitchFamily="34" charset="0"/>
                          <a:cs typeface="Arial" panose="020B0604020202020204" pitchFamily="34" charset="0"/>
                        </a:rPr>
                        <a:t>A sugar present in milk. Lactose is a disaccharide (galactose in chemical combination with glucose)</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15922115"/>
                  </a:ext>
                </a:extLst>
              </a:tr>
              <a:tr h="456178">
                <a:tc>
                  <a:txBody>
                    <a:bodyPr/>
                    <a:lstStyle/>
                    <a:p>
                      <a:pPr algn="ctr" fontAlgn="b"/>
                      <a:r>
                        <a:rPr lang="en-GB" sz="1800" b="1" i="0" u="none" strike="noStrike">
                          <a:solidFill>
                            <a:srgbClr val="000000"/>
                          </a:solidFill>
                          <a:effectLst/>
                          <a:latin typeface="Arial" panose="020B0604020202020204" pitchFamily="34" charset="0"/>
                          <a:cs typeface="Arial" panose="020B0604020202020204" pitchFamily="34" charset="0"/>
                        </a:rPr>
                        <a:t>peptide</a:t>
                      </a:r>
                    </a:p>
                  </a:txBody>
                  <a:tcPr marL="6350" marR="6350" marT="6350" marB="0" anchor="ctr"/>
                </a:tc>
                <a:tc>
                  <a:txBody>
                    <a:bodyPr/>
                    <a:lstStyle/>
                    <a:p>
                      <a:pPr lvl="0">
                        <a:buNone/>
                      </a:pPr>
                      <a:r>
                        <a:rPr lang="en-GB" sz="1200" dirty="0">
                          <a:latin typeface="Arial" panose="020B0604020202020204" pitchFamily="34" charset="0"/>
                          <a:cs typeface="Arial" panose="020B0604020202020204" pitchFamily="34" charset="0"/>
                        </a:rPr>
                        <a:t>A molecule made of at least two amino acids, joined together.</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17000224"/>
                  </a:ext>
                </a:extLst>
              </a:tr>
              <a:tr h="456178">
                <a:tc>
                  <a:txBody>
                    <a:bodyPr/>
                    <a:lstStyle/>
                    <a:p>
                      <a:pPr algn="ctr" fontAlgn="b"/>
                      <a:r>
                        <a:rPr lang="en-GB" sz="1800" b="1" i="0" u="none" strike="noStrike" dirty="0">
                          <a:solidFill>
                            <a:srgbClr val="000000"/>
                          </a:solidFill>
                          <a:effectLst/>
                          <a:latin typeface="Arial" panose="020B0604020202020204" pitchFamily="34" charset="0"/>
                          <a:cs typeface="Arial" panose="020B0604020202020204" pitchFamily="34" charset="0"/>
                        </a:rPr>
                        <a:t>polypeptide</a:t>
                      </a:r>
                    </a:p>
                  </a:txBody>
                  <a:tcPr marL="6350" marR="6350" marT="6350" marB="0" anchor="ctr"/>
                </a:tc>
                <a:tc>
                  <a:txBody>
                    <a:bodyPr/>
                    <a:lstStyle/>
                    <a:p>
                      <a:pPr lvl="0">
                        <a:buNone/>
                      </a:pPr>
                      <a:r>
                        <a:rPr lang="en-GB" sz="1200" dirty="0">
                          <a:latin typeface="Arial" panose="020B0604020202020204" pitchFamily="34" charset="0"/>
                          <a:cs typeface="Arial" panose="020B0604020202020204" pitchFamily="34" charset="0"/>
                        </a:rPr>
                        <a:t>Many amino acids joined together.</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97099615"/>
                  </a:ext>
                </a:extLst>
              </a:tr>
              <a:tr h="456178">
                <a:tc>
                  <a:txBody>
                    <a:bodyPr/>
                    <a:lstStyle/>
                    <a:p>
                      <a:pPr algn="ctr" fontAlgn="b"/>
                      <a:r>
                        <a:rPr lang="en-GB" sz="1800" b="1" i="0" u="none" strike="noStrike" dirty="0">
                          <a:solidFill>
                            <a:srgbClr val="000000"/>
                          </a:solidFill>
                          <a:effectLst/>
                          <a:latin typeface="Arial" panose="020B0604020202020204" pitchFamily="34" charset="0"/>
                          <a:cs typeface="Arial" panose="020B0604020202020204" pitchFamily="34" charset="0"/>
                        </a:rPr>
                        <a:t>protein</a:t>
                      </a:r>
                    </a:p>
                  </a:txBody>
                  <a:tcPr marL="6350" marR="6350" marT="6350" marB="0" anchor="ctr"/>
                </a:tc>
                <a:tc>
                  <a:txBody>
                    <a:bodyPr/>
                    <a:lstStyle/>
                    <a:p>
                      <a:r>
                        <a:rPr lang="en-GB" sz="1200" dirty="0">
                          <a:latin typeface="Arial" panose="020B0604020202020204" pitchFamily="34" charset="0"/>
                          <a:cs typeface="Arial" panose="020B0604020202020204" pitchFamily="34" charset="0"/>
                        </a:rPr>
                        <a:t>A component of food that is made up of amino acids. There are many diverse types of protein with a range of functions, including enzymes that catalyse reactions and structural proteins that make up the tissues in our body.</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23495877"/>
                  </a:ext>
                </a:extLst>
              </a:tr>
              <a:tr h="456178">
                <a:tc>
                  <a:txBody>
                    <a:bodyPr/>
                    <a:lstStyle/>
                    <a:p>
                      <a:pPr algn="ctr" fontAlgn="b"/>
                      <a:r>
                        <a:rPr lang="en-GB" sz="1800" b="1" i="0" u="none" strike="noStrike" dirty="0">
                          <a:solidFill>
                            <a:srgbClr val="000000"/>
                          </a:solidFill>
                          <a:effectLst/>
                          <a:latin typeface="Arial" panose="020B0604020202020204" pitchFamily="34" charset="0"/>
                          <a:cs typeface="Arial" panose="020B0604020202020204" pitchFamily="34" charset="0"/>
                        </a:rPr>
                        <a:t>rennet</a:t>
                      </a:r>
                    </a:p>
                  </a:txBody>
                  <a:tcPr marL="6350" marR="6350" marT="6350" marB="0" anchor="ctr"/>
                </a:tc>
                <a:tc>
                  <a:txBody>
                    <a:bodyPr/>
                    <a:lstStyle/>
                    <a:p>
                      <a:pPr lvl="0">
                        <a:buNone/>
                      </a:pPr>
                      <a:r>
                        <a:rPr lang="en-GB" sz="1200" b="0" dirty="0">
                          <a:latin typeface="Arial" panose="020B0604020202020204" pitchFamily="34" charset="0"/>
                          <a:cs typeface="Arial" panose="020B0604020202020204" pitchFamily="34" charset="0"/>
                        </a:rPr>
                        <a:t>A mixture of enzymes used in cheese production. Makes the milk ‘curdle’ by denaturing the protein casein.</a:t>
                      </a:r>
                      <a:endParaRPr lang="en-US"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10399103"/>
                  </a:ext>
                </a:extLst>
              </a:tr>
              <a:tr h="456178">
                <a:tc>
                  <a:txBody>
                    <a:bodyPr/>
                    <a:lstStyle/>
                    <a:p>
                      <a:pPr algn="ctr" fontAlgn="b"/>
                      <a:r>
                        <a:rPr lang="en-GB" sz="1800" b="1" i="0" u="none" strike="noStrike" dirty="0">
                          <a:solidFill>
                            <a:srgbClr val="000000"/>
                          </a:solidFill>
                          <a:effectLst/>
                          <a:latin typeface="Arial" panose="020B0604020202020204" pitchFamily="34" charset="0"/>
                          <a:cs typeface="Arial" panose="020B0604020202020204" pitchFamily="34" charset="0"/>
                        </a:rPr>
                        <a:t>rennin</a:t>
                      </a:r>
                    </a:p>
                  </a:txBody>
                  <a:tcPr marL="6350" marR="6350" marT="6350" marB="0" anchor="ctr"/>
                </a:tc>
                <a:tc>
                  <a:txBody>
                    <a:bodyPr/>
                    <a:lstStyle/>
                    <a:p>
                      <a:pPr lvl="0" algn="l">
                        <a:lnSpc>
                          <a:spcPct val="100000"/>
                        </a:lnSpc>
                        <a:spcBef>
                          <a:spcPts val="0"/>
                        </a:spcBef>
                        <a:spcAft>
                          <a:spcPts val="0"/>
                        </a:spcAft>
                        <a:buNone/>
                      </a:pPr>
                      <a:r>
                        <a:rPr lang="en-GB" sz="1200" dirty="0">
                          <a:latin typeface="Arial" panose="020B0604020202020204" pitchFamily="34" charset="0"/>
                          <a:cs typeface="Arial" panose="020B0604020202020204" pitchFamily="34" charset="0"/>
                        </a:rPr>
                        <a:t>Sometimes called chymosin. An enzyme that coagulates milk proteins. Found in rennet and used in cheese production.</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18663554"/>
                  </a:ext>
                </a:extLst>
              </a:tr>
              <a:tr h="456178">
                <a:tc>
                  <a:txBody>
                    <a:bodyPr/>
                    <a:lstStyle/>
                    <a:p>
                      <a:pPr algn="ctr" fontAlgn="b"/>
                      <a:r>
                        <a:rPr lang="en-GB" sz="1800" b="1" i="0" u="none" strike="noStrike" dirty="0">
                          <a:solidFill>
                            <a:srgbClr val="000000"/>
                          </a:solidFill>
                          <a:effectLst/>
                          <a:latin typeface="Arial" panose="020B0604020202020204" pitchFamily="34" charset="0"/>
                          <a:cs typeface="Arial" panose="020B0604020202020204" pitchFamily="34" charset="0"/>
                        </a:rPr>
                        <a:t>whey</a:t>
                      </a:r>
                    </a:p>
                  </a:txBody>
                  <a:tcPr marL="6350" marR="6350" marT="6350" marB="0" anchor="ctr"/>
                </a:tc>
                <a:tc>
                  <a:txBody>
                    <a:bodyPr/>
                    <a:lstStyle/>
                    <a:p>
                      <a:r>
                        <a:rPr lang="en-GB" sz="1200">
                          <a:latin typeface="Arial" panose="020B0604020202020204" pitchFamily="34" charset="0"/>
                          <a:cs typeface="Arial" panose="020B0604020202020204" pitchFamily="34" charset="0"/>
                        </a:rPr>
                        <a:t>The liquid remaining after the curds have been separated from milk.</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18793018"/>
                  </a:ext>
                </a:extLst>
              </a:tr>
            </a:tbl>
          </a:graphicData>
        </a:graphic>
      </p:graphicFrame>
    </p:spTree>
    <p:extLst>
      <p:ext uri="{BB962C8B-B14F-4D97-AF65-F5344CB8AC3E}">
        <p14:creationId xmlns:p14="http://schemas.microsoft.com/office/powerpoint/2010/main" val="3595547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34D3D-C20B-4ED7-8C51-1867D1A26058}"/>
              </a:ext>
            </a:extLst>
          </p:cNvPr>
          <p:cNvSpPr>
            <a:spLocks noGrp="1"/>
          </p:cNvSpPr>
          <p:nvPr>
            <p:ph type="ctrTitle"/>
          </p:nvPr>
        </p:nvSpPr>
        <p:spPr/>
        <p:txBody>
          <a:bodyPr/>
          <a:lstStyle/>
          <a:p>
            <a:r>
              <a:rPr lang="en-US" dirty="0"/>
              <a:t>Teachers’ guide</a:t>
            </a:r>
            <a:endParaRPr lang="en-GB" dirty="0"/>
          </a:p>
        </p:txBody>
      </p:sp>
    </p:spTree>
    <p:extLst>
      <p:ext uri="{BB962C8B-B14F-4D97-AF65-F5344CB8AC3E}">
        <p14:creationId xmlns:p14="http://schemas.microsoft.com/office/powerpoint/2010/main" val="1199664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extLst>
              <p:ext uri="{D42A27DB-BD31-4B8C-83A1-F6EECF244321}">
                <p14:modId xmlns:p14="http://schemas.microsoft.com/office/powerpoint/2010/main" val="808316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Teaching about denaturation and coagulation:</a:t>
            </a:r>
            <a:endParaRPr lang="en-GB" dirty="0"/>
          </a:p>
        </p:txBody>
      </p:sp>
      <p:sp>
        <p:nvSpPr>
          <p:cNvPr id="3" name="Subtitle 2"/>
          <p:cNvSpPr>
            <a:spLocks noGrp="1"/>
          </p:cNvSpPr>
          <p:nvPr>
            <p:ph type="subTitle" idx="1"/>
          </p:nvPr>
        </p:nvSpPr>
        <p:spPr>
          <a:xfrm>
            <a:off x="1169276" y="2571092"/>
            <a:ext cx="10253400" cy="3600000"/>
          </a:xfrm>
        </p:spPr>
        <p:txBody>
          <a:bodyPr/>
          <a:lstStyle/>
          <a:p>
            <a:r>
              <a:rPr lang="en-GB" dirty="0">
                <a:latin typeface="Arial"/>
                <a:cs typeface="Arial"/>
              </a:rPr>
              <a:t>Explain the basic structure of protein</a:t>
            </a:r>
          </a:p>
          <a:p>
            <a:pPr lvl="0"/>
            <a:r>
              <a:rPr lang="en-GB" dirty="0">
                <a:latin typeface="Arial"/>
                <a:cs typeface="Arial"/>
              </a:rPr>
              <a:t>Define denaturation and explain that is usually reversible</a:t>
            </a:r>
          </a:p>
          <a:p>
            <a:pPr lvl="0"/>
            <a:r>
              <a:rPr lang="en-GB" dirty="0">
                <a:latin typeface="Arial"/>
                <a:cs typeface="Arial"/>
              </a:rPr>
              <a:t>Define coagulation and explain that it is irreversible</a:t>
            </a:r>
          </a:p>
          <a:p>
            <a:pPr lvl="0"/>
            <a:r>
              <a:rPr lang="en-GB" dirty="0">
                <a:latin typeface="Arial"/>
                <a:cs typeface="Arial"/>
              </a:rPr>
              <a:t>Use examples to illustrate the above. For example, cooking eggs, whisking egg white*, cooking and resting meat, or making cheese</a:t>
            </a:r>
          </a:p>
          <a:p>
            <a:pPr lvl="0"/>
            <a:r>
              <a:rPr lang="en-GB" dirty="0">
                <a:latin typeface="Arial"/>
                <a:cs typeface="Arial"/>
              </a:rPr>
              <a:t>Give examples of recipes that demonstrate the above</a:t>
            </a:r>
          </a:p>
          <a:p>
            <a:r>
              <a:rPr lang="en-GB" dirty="0">
                <a:latin typeface="Arial"/>
                <a:cs typeface="Arial"/>
              </a:rPr>
              <a:t>Carry out investigations/experiments that demonstrate denaturation and coagulation</a:t>
            </a:r>
            <a:endParaRPr lang="en-GB" dirty="0"/>
          </a:p>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4" name="TextBox 3">
            <a:extLst>
              <a:ext uri="{FF2B5EF4-FFF2-40B4-BE49-F238E27FC236}">
                <a16:creationId xmlns:a16="http://schemas.microsoft.com/office/drawing/2014/main" id="{0E2C25B3-6ACC-4992-A8BB-6CAB4A259EA0}"/>
              </a:ext>
            </a:extLst>
          </p:cNvPr>
          <p:cNvSpPr txBox="1"/>
          <p:nvPr/>
        </p:nvSpPr>
        <p:spPr>
          <a:xfrm>
            <a:off x="967468" y="6278336"/>
            <a:ext cx="4294414" cy="246221"/>
          </a:xfrm>
          <a:prstGeom prst="rect">
            <a:avLst/>
          </a:prstGeom>
          <a:noFill/>
        </p:spPr>
        <p:txBody>
          <a:bodyPr wrap="square" rtlCol="0">
            <a:spAutoFit/>
          </a:bodyPr>
          <a:lstStyle/>
          <a:p>
            <a:r>
              <a:rPr lang="en-GB" sz="1000" dirty="0"/>
              <a:t>*Teachers’ note: refer to the </a:t>
            </a:r>
            <a:r>
              <a:rPr lang="en-GB" sz="1000" b="1" dirty="0"/>
              <a:t>foams</a:t>
            </a:r>
            <a:r>
              <a:rPr lang="en-GB" sz="1000" dirty="0"/>
              <a:t> pack for more information</a:t>
            </a:r>
          </a:p>
        </p:txBody>
      </p:sp>
    </p:spTree>
    <p:extLst>
      <p:ext uri="{BB962C8B-B14F-4D97-AF65-F5344CB8AC3E}">
        <p14:creationId xmlns:p14="http://schemas.microsoft.com/office/powerpoint/2010/main" val="3993973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5BA17B4-4052-4DF5-B761-009B6FBF267A}"/>
              </a:ext>
            </a:extLst>
          </p:cNvPr>
          <p:cNvGraphicFramePr>
            <a:graphicFrameLocks noChangeAspect="1"/>
          </p:cNvGraphicFramePr>
          <p:nvPr>
            <p:custDataLst>
              <p:tags r:id="rId1"/>
            </p:custDataLst>
            <p:extLst>
              <p:ext uri="{D42A27DB-BD31-4B8C-83A1-F6EECF244321}">
                <p14:modId xmlns:p14="http://schemas.microsoft.com/office/powerpoint/2010/main" val="599869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5" name="Object 4" hidden="1">
                        <a:extLst>
                          <a:ext uri="{FF2B5EF4-FFF2-40B4-BE49-F238E27FC236}">
                            <a16:creationId xmlns:a16="http://schemas.microsoft.com/office/drawing/2014/main" id="{E5BA17B4-4052-4DF5-B761-009B6FBF26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a:latin typeface="Arial"/>
                <a:cs typeface="Arial"/>
              </a:rPr>
              <a:t>Coagulation - investigating functional properties </a:t>
            </a:r>
            <a:endParaRPr lang="en-US"/>
          </a:p>
        </p:txBody>
      </p:sp>
      <p:sp>
        <p:nvSpPr>
          <p:cNvPr id="3" name="Subtitle 2"/>
          <p:cNvSpPr>
            <a:spLocks noGrp="1"/>
          </p:cNvSpPr>
          <p:nvPr>
            <p:ph type="subTitle" idx="1"/>
          </p:nvPr>
        </p:nvSpPr>
        <p:spPr>
          <a:xfrm>
            <a:off x="1169275" y="2571092"/>
            <a:ext cx="8552241" cy="3600000"/>
          </a:xfrm>
        </p:spPr>
        <p:txBody>
          <a:bodyPr/>
          <a:lstStyle/>
          <a:p>
            <a:pPr marL="0" indent="0">
              <a:buNone/>
            </a:pPr>
            <a:endParaRPr lang="en-GB" sz="2000">
              <a:latin typeface="Arial" panose="020B0604020202020204" pitchFamily="34" charset="0"/>
              <a:cs typeface="Arial" panose="020B0604020202020204" pitchFamily="34" charset="0"/>
            </a:endParaRPr>
          </a:p>
          <a:p>
            <a:pPr marL="0" indent="0">
              <a:buNone/>
            </a:pPr>
            <a:endParaRPr lang="en-GB">
              <a:latin typeface="Arial" panose="020B0604020202020204" pitchFamily="34" charset="0"/>
              <a:cs typeface="Arial" panose="020B0604020202020204" pitchFamily="34" charset="0"/>
            </a:endParaRPr>
          </a:p>
        </p:txBody>
      </p:sp>
      <p:sp>
        <p:nvSpPr>
          <p:cNvPr id="6" name="Subtitle 2">
            <a:extLst>
              <a:ext uri="{FF2B5EF4-FFF2-40B4-BE49-F238E27FC236}">
                <a16:creationId xmlns:a16="http://schemas.microsoft.com/office/drawing/2014/main" id="{89997465-06E0-F39A-EB6C-396A2FF6C682}"/>
              </a:ext>
            </a:extLst>
          </p:cNvPr>
          <p:cNvSpPr>
            <a:spLocks noGrp="1"/>
          </p:cNvSpPr>
          <p:nvPr/>
        </p:nvSpPr>
        <p:spPr>
          <a:xfrm>
            <a:off x="1169276" y="2571092"/>
            <a:ext cx="893974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endParaRPr lang="en-US">
              <a:latin typeface="Arial"/>
              <a:cs typeface="Arial"/>
            </a:endParaRPr>
          </a:p>
          <a:p>
            <a:pPr marL="0" indent="0">
              <a:buNone/>
            </a:pPr>
            <a:r>
              <a:rPr lang="en-US">
                <a:latin typeface="Arial"/>
                <a:cs typeface="Arial"/>
              </a:rPr>
              <a:t>Example:</a:t>
            </a:r>
            <a:endParaRPr lang="en-US"/>
          </a:p>
          <a:p>
            <a:pPr marL="0" indent="0">
              <a:buNone/>
            </a:pPr>
            <a:r>
              <a:rPr lang="en-US">
                <a:latin typeface="Arial"/>
                <a:cs typeface="Arial"/>
              </a:rPr>
              <a:t>Investigate the changes that occur when eggs are used to set mixtures/recipes and to explain scientifically what happens.</a:t>
            </a:r>
            <a:endParaRPr lang="en-US"/>
          </a:p>
          <a:p>
            <a:pPr marL="0" indent="0">
              <a:buNone/>
            </a:pPr>
            <a:r>
              <a:rPr lang="en-US">
                <a:latin typeface="Arial"/>
                <a:cs typeface="Arial"/>
              </a:rPr>
              <a:t>Discuss with the pupils:</a:t>
            </a:r>
            <a:endParaRPr lang="en-US"/>
          </a:p>
          <a:p>
            <a:pPr marL="342900" indent="-342900"/>
            <a:r>
              <a:rPr lang="en-US">
                <a:latin typeface="Arial"/>
                <a:cs typeface="Arial"/>
              </a:rPr>
              <a:t>Key and command words.</a:t>
            </a:r>
            <a:endParaRPr lang="en-US">
              <a:cs typeface="Arial"/>
            </a:endParaRPr>
          </a:p>
          <a:p>
            <a:pPr marL="342900" indent="-342900"/>
            <a:r>
              <a:rPr lang="en-US">
                <a:latin typeface="Arial"/>
                <a:cs typeface="Arial"/>
              </a:rPr>
              <a:t>The principles of a food investigation.</a:t>
            </a:r>
            <a:endParaRPr lang="en-US">
              <a:cs typeface="Arial"/>
            </a:endParaRPr>
          </a:p>
          <a:p>
            <a:pPr marL="342900" indent="-342900"/>
            <a:r>
              <a:rPr lang="en-US">
                <a:latin typeface="Arial"/>
                <a:cs typeface="Arial"/>
              </a:rPr>
              <a:t>How to plan and carry out a </a:t>
            </a:r>
            <a:r>
              <a:rPr lang="en-US">
                <a:latin typeface="Arial"/>
                <a:cs typeface="Arial"/>
                <a:hlinkClick r:id="rId5"/>
              </a:rPr>
              <a:t>food investigation</a:t>
            </a:r>
            <a:r>
              <a:rPr lang="en-US">
                <a:latin typeface="Arial"/>
                <a:cs typeface="Arial"/>
              </a:rPr>
              <a:t>. </a:t>
            </a:r>
            <a:endParaRPr lang="en-US"/>
          </a:p>
          <a:p>
            <a:pPr marL="342900" indent="-342900"/>
            <a:r>
              <a:rPr lang="en-US">
                <a:latin typeface="Arial"/>
                <a:cs typeface="Arial"/>
              </a:rPr>
              <a:t>The process/method that will be used.</a:t>
            </a:r>
            <a:endParaRPr lang="en-US"/>
          </a:p>
          <a:p>
            <a:pPr marL="342900" indent="-342900"/>
            <a:endParaRPr lang="en-US"/>
          </a:p>
          <a:p>
            <a:pPr marL="0" indent="0">
              <a:buNone/>
            </a:pPr>
            <a:endParaRPr lang="en-US"/>
          </a:p>
          <a:p>
            <a:pPr marL="0" indent="0">
              <a:buNone/>
            </a:pPr>
            <a:endParaRPr lang="en-US"/>
          </a:p>
          <a:p>
            <a:pPr marL="0" indent="0">
              <a:buNone/>
            </a:pPr>
            <a:endParaRPr lang="en-US"/>
          </a:p>
        </p:txBody>
      </p:sp>
    </p:spTree>
    <p:extLst>
      <p:ext uri="{BB962C8B-B14F-4D97-AF65-F5344CB8AC3E}">
        <p14:creationId xmlns:p14="http://schemas.microsoft.com/office/powerpoint/2010/main" val="3911799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6DC22-08AB-0D91-7AB6-8D24F66397BF}"/>
              </a:ext>
            </a:extLst>
          </p:cNvPr>
          <p:cNvSpPr>
            <a:spLocks noGrp="1"/>
          </p:cNvSpPr>
          <p:nvPr>
            <p:ph type="ctrTitle"/>
          </p:nvPr>
        </p:nvSpPr>
        <p:spPr/>
        <p:txBody>
          <a:bodyPr/>
          <a:lstStyle/>
          <a:p>
            <a:r>
              <a:rPr lang="en-US">
                <a:latin typeface="Arial"/>
                <a:cs typeface="Arial"/>
              </a:rPr>
              <a:t>Introduction</a:t>
            </a:r>
            <a:endParaRPr lang="en-US"/>
          </a:p>
        </p:txBody>
      </p:sp>
      <p:sp>
        <p:nvSpPr>
          <p:cNvPr id="3" name="Subtitle 2">
            <a:extLst>
              <a:ext uri="{FF2B5EF4-FFF2-40B4-BE49-F238E27FC236}">
                <a16:creationId xmlns:a16="http://schemas.microsoft.com/office/drawing/2014/main" id="{B08F7FAB-511F-7730-95EA-CDCD60827684}"/>
              </a:ext>
            </a:extLst>
          </p:cNvPr>
          <p:cNvSpPr>
            <a:spLocks noGrp="1"/>
          </p:cNvSpPr>
          <p:nvPr>
            <p:ph type="subTitle" idx="1"/>
          </p:nvPr>
        </p:nvSpPr>
        <p:spPr>
          <a:xfrm>
            <a:off x="1169276" y="2571092"/>
            <a:ext cx="9720000" cy="3600000"/>
          </a:xfrm>
        </p:spPr>
        <p:txBody>
          <a:bodyPr/>
          <a:lstStyle/>
          <a:p>
            <a:pPr marL="0" indent="0">
              <a:buNone/>
            </a:pPr>
            <a:r>
              <a:rPr lang="en-US" sz="1800" dirty="0">
                <a:latin typeface="Arial"/>
                <a:cs typeface="Arial"/>
              </a:rPr>
              <a:t>Denaturation and coagulation are two processes that occur in protein.</a:t>
            </a:r>
          </a:p>
          <a:p>
            <a:pPr marL="0" indent="0">
              <a:buNone/>
            </a:pPr>
            <a:r>
              <a:rPr lang="en-US" sz="1800" b="1" dirty="0">
                <a:latin typeface="Arial"/>
                <a:cs typeface="Arial"/>
              </a:rPr>
              <a:t>Denaturation </a:t>
            </a:r>
            <a:r>
              <a:rPr lang="en-US" sz="1800" dirty="0">
                <a:latin typeface="Arial"/>
                <a:cs typeface="Arial"/>
              </a:rPr>
              <a:t>is useful in food preparation for example:</a:t>
            </a:r>
          </a:p>
          <a:p>
            <a:pPr marL="342900" indent="-342900"/>
            <a:r>
              <a:rPr lang="en-US" sz="1800" dirty="0">
                <a:latin typeface="Arial"/>
                <a:cs typeface="Arial"/>
              </a:rPr>
              <a:t>whisking eggs; </a:t>
            </a:r>
            <a:endParaRPr lang="en-US" sz="1800" dirty="0"/>
          </a:p>
          <a:p>
            <a:pPr marL="342900" indent="-342900"/>
            <a:r>
              <a:rPr lang="en-US" sz="1800" dirty="0">
                <a:latin typeface="Arial"/>
                <a:cs typeface="Arial"/>
              </a:rPr>
              <a:t>marinating a piece of meat where the acid </a:t>
            </a:r>
            <a:r>
              <a:rPr lang="en-US" sz="1800" dirty="0" err="1">
                <a:latin typeface="Arial"/>
                <a:cs typeface="Arial"/>
              </a:rPr>
              <a:t>tenderises</a:t>
            </a:r>
            <a:r>
              <a:rPr lang="en-US" sz="1800" dirty="0">
                <a:latin typeface="Arial"/>
                <a:cs typeface="Arial"/>
              </a:rPr>
              <a:t> the meat before cooking; </a:t>
            </a:r>
            <a:endParaRPr lang="en-US" sz="1800" dirty="0"/>
          </a:p>
          <a:p>
            <a:pPr marL="342900" indent="-342900"/>
            <a:r>
              <a:rPr lang="en-US" sz="1800" dirty="0">
                <a:latin typeface="Arial"/>
                <a:cs typeface="Arial"/>
              </a:rPr>
              <a:t>making sour cream and yoghurt.</a:t>
            </a:r>
            <a:endParaRPr lang="en-US" sz="1800" dirty="0"/>
          </a:p>
          <a:p>
            <a:pPr marL="0" indent="0">
              <a:buNone/>
            </a:pPr>
            <a:r>
              <a:rPr lang="en-US" sz="1800" b="1" dirty="0">
                <a:latin typeface="Arial"/>
                <a:cs typeface="Arial"/>
              </a:rPr>
              <a:t>Coagulation </a:t>
            </a:r>
            <a:r>
              <a:rPr lang="en-US" sz="1800" dirty="0">
                <a:latin typeface="Arial"/>
                <a:cs typeface="Arial"/>
              </a:rPr>
              <a:t>is used in food preparation for example:</a:t>
            </a:r>
          </a:p>
          <a:p>
            <a:pPr marL="342900" indent="-342900"/>
            <a:r>
              <a:rPr lang="en-US" sz="1800" dirty="0">
                <a:latin typeface="Arial"/>
                <a:cs typeface="Arial"/>
              </a:rPr>
              <a:t>raw eggs being cooked e.g. boiled or scrambled as part of a dish;</a:t>
            </a:r>
            <a:endParaRPr lang="en-US" sz="1800" dirty="0"/>
          </a:p>
          <a:p>
            <a:pPr marL="342900" indent="-342900"/>
            <a:r>
              <a:rPr lang="en-US" sz="1800" dirty="0">
                <a:latin typeface="Arial"/>
                <a:cs typeface="Arial"/>
              </a:rPr>
              <a:t>making a quiche, where the eggs coagulate and set;</a:t>
            </a:r>
            <a:endParaRPr lang="en-US" sz="1800" dirty="0"/>
          </a:p>
          <a:p>
            <a:pPr marL="342900" indent="-342900"/>
            <a:r>
              <a:rPr lang="en-US" sz="1800" dirty="0">
                <a:latin typeface="Arial"/>
                <a:cs typeface="Arial"/>
              </a:rPr>
              <a:t>meringue (denaturation for beating the eggs, coagulation for cooking the egg product) </a:t>
            </a:r>
            <a:endParaRPr lang="en-US" sz="1800" dirty="0"/>
          </a:p>
          <a:p>
            <a:pPr marL="342900" indent="-342900"/>
            <a:r>
              <a:rPr lang="en-US" sz="1800" dirty="0">
                <a:latin typeface="Arial"/>
                <a:cs typeface="Arial"/>
              </a:rPr>
              <a:t>cooking meats, and the process of making cheese.</a:t>
            </a:r>
            <a:endParaRPr lang="en-US" sz="18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31772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extLst>
              <p:ext uri="{D42A27DB-BD31-4B8C-83A1-F6EECF244321}">
                <p14:modId xmlns:p14="http://schemas.microsoft.com/office/powerpoint/2010/main" val="2852919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a:t>Denaturation – an overview</a:t>
            </a:r>
            <a:endParaRPr lang="en-GB"/>
          </a:p>
        </p:txBody>
      </p:sp>
      <p:sp>
        <p:nvSpPr>
          <p:cNvPr id="3" name="Subtitle 2"/>
          <p:cNvSpPr>
            <a:spLocks noGrp="1"/>
          </p:cNvSpPr>
          <p:nvPr>
            <p:ph type="subTitle" idx="1"/>
          </p:nvPr>
        </p:nvSpPr>
        <p:spPr>
          <a:xfrm>
            <a:off x="1169276" y="2571092"/>
            <a:ext cx="7833408" cy="3600000"/>
          </a:xfrm>
        </p:spPr>
        <p:txBody>
          <a:bodyPr/>
          <a:lstStyle/>
          <a:p>
            <a:pPr marL="0" indent="0">
              <a:lnSpc>
                <a:spcPct val="100000"/>
              </a:lnSpc>
              <a:spcBef>
                <a:spcPts val="0"/>
              </a:spcBef>
              <a:buNone/>
            </a:pPr>
            <a:r>
              <a:rPr lang="en-GB" sz="1600" i="1" dirty="0"/>
              <a:t>The following information is based on excerpts from the British Nutrition Foundation’s </a:t>
            </a:r>
            <a:br>
              <a:rPr lang="en-GB" sz="1600" i="1" dirty="0"/>
            </a:br>
            <a:r>
              <a:rPr lang="en-GB" sz="1600" i="1" dirty="0">
                <a:hlinkClick r:id="rId6"/>
              </a:rPr>
              <a:t>Functional Properties of Food</a:t>
            </a:r>
            <a:r>
              <a:rPr lang="en-GB" sz="1600" i="1" dirty="0"/>
              <a:t> course.</a:t>
            </a:r>
          </a:p>
          <a:p>
            <a:pPr marL="0" indent="0">
              <a:lnSpc>
                <a:spcPct val="100000"/>
              </a:lnSpc>
              <a:spcBef>
                <a:spcPts val="0"/>
              </a:spcBef>
              <a:buNone/>
            </a:pPr>
            <a:endParaRPr lang="en-GB" i="1" dirty="0"/>
          </a:p>
          <a:p>
            <a:pPr marL="0" lvl="0" indent="0">
              <a:lnSpc>
                <a:spcPct val="100000"/>
              </a:lnSpc>
              <a:spcBef>
                <a:spcPts val="0"/>
              </a:spcBef>
              <a:buNone/>
            </a:pPr>
            <a:r>
              <a:rPr lang="en-GB" dirty="0">
                <a:latin typeface="Arial"/>
                <a:cs typeface="Arial"/>
              </a:rPr>
              <a:t>Denaturation is the change in structure of proteins, which may alter their function. Various factors can contribute to denaturation, including </a:t>
            </a:r>
            <a:r>
              <a:rPr lang="en-GB" b="1" dirty="0">
                <a:latin typeface="Arial"/>
                <a:cs typeface="Arial"/>
              </a:rPr>
              <a:t>heat</a:t>
            </a:r>
            <a:r>
              <a:rPr lang="en-GB" dirty="0">
                <a:latin typeface="Arial"/>
                <a:cs typeface="Arial"/>
              </a:rPr>
              <a:t>, </a:t>
            </a:r>
            <a:r>
              <a:rPr lang="en-GB" b="1" dirty="0">
                <a:latin typeface="Arial"/>
                <a:cs typeface="Arial"/>
              </a:rPr>
              <a:t>salts*</a:t>
            </a:r>
            <a:r>
              <a:rPr lang="en-GB" dirty="0">
                <a:latin typeface="Arial"/>
                <a:cs typeface="Arial"/>
              </a:rPr>
              <a:t>, </a:t>
            </a:r>
            <a:r>
              <a:rPr lang="en-GB" b="1" dirty="0">
                <a:latin typeface="Arial"/>
                <a:cs typeface="Arial"/>
              </a:rPr>
              <a:t>pH changes</a:t>
            </a:r>
            <a:r>
              <a:rPr lang="en-GB" dirty="0">
                <a:latin typeface="Arial"/>
                <a:cs typeface="Arial"/>
              </a:rPr>
              <a:t> and </a:t>
            </a:r>
            <a:r>
              <a:rPr lang="en-GB" b="1" dirty="0">
                <a:latin typeface="Arial"/>
                <a:cs typeface="Arial"/>
              </a:rPr>
              <a:t>mechanical action</a:t>
            </a:r>
            <a:r>
              <a:rPr lang="en-GB" dirty="0">
                <a:latin typeface="Arial"/>
                <a:cs typeface="Arial"/>
              </a:rPr>
              <a:t> (e.g. whisking).</a:t>
            </a:r>
          </a:p>
          <a:p>
            <a:pPr marL="0" lvl="0" indent="0">
              <a:lnSpc>
                <a:spcPct val="100000"/>
              </a:lnSpc>
              <a:spcBef>
                <a:spcPts val="0"/>
              </a:spcBef>
              <a:buNone/>
            </a:pPr>
            <a:endParaRPr lang="en-GB" dirty="0"/>
          </a:p>
          <a:p>
            <a:pPr lvl="0">
              <a:lnSpc>
                <a:spcPct val="100000"/>
              </a:lnSpc>
              <a:spcBef>
                <a:spcPts val="0"/>
              </a:spcBef>
            </a:pPr>
            <a:endParaRPr lang="en-GB" dirty="0"/>
          </a:p>
          <a:p>
            <a:pPr marL="0" lvl="0" indent="0">
              <a:lnSpc>
                <a:spcPct val="100000"/>
              </a:lnSpc>
              <a:spcBef>
                <a:spcPts val="0"/>
              </a:spcBef>
              <a:buNone/>
            </a:pPr>
            <a:endParaRPr lang="en-GB" dirty="0">
              <a:latin typeface="Arial" panose="020B0604020202020204" pitchFamily="34" charset="0"/>
              <a:cs typeface="Arial" panose="020B0604020202020204" pitchFamily="34" charset="0"/>
            </a:endParaRPr>
          </a:p>
          <a:p>
            <a:pPr marL="0" indent="0">
              <a:lnSpc>
                <a:spcPct val="100000"/>
              </a:lnSpc>
              <a:spcBef>
                <a:spcPts val="0"/>
              </a:spcBef>
              <a:buNone/>
            </a:pPr>
            <a:endParaRPr lang="en-GB" dirty="0"/>
          </a:p>
        </p:txBody>
      </p:sp>
      <p:sp>
        <p:nvSpPr>
          <p:cNvPr id="4" name="TextBox 3">
            <a:extLst>
              <a:ext uri="{FF2B5EF4-FFF2-40B4-BE49-F238E27FC236}">
                <a16:creationId xmlns:a16="http://schemas.microsoft.com/office/drawing/2014/main" id="{A8C6029B-FE49-4E20-91D7-F7B72463852B}"/>
              </a:ext>
            </a:extLst>
          </p:cNvPr>
          <p:cNvSpPr txBox="1"/>
          <p:nvPr/>
        </p:nvSpPr>
        <p:spPr>
          <a:xfrm>
            <a:off x="1090302" y="6227553"/>
            <a:ext cx="7672698"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*Teachers’ note: In cooking, this is most commonly table salt (sodium chloride).</a:t>
            </a:r>
          </a:p>
        </p:txBody>
      </p:sp>
      <p:pic>
        <p:nvPicPr>
          <p:cNvPr id="7" name="Picture 6" descr="A picture containing plate, table, food, indoor&#10;&#10;Description automatically generated">
            <a:extLst>
              <a:ext uri="{FF2B5EF4-FFF2-40B4-BE49-F238E27FC236}">
                <a16:creationId xmlns:a16="http://schemas.microsoft.com/office/drawing/2014/main" id="{F26B7159-2BC2-4891-AD38-7BFC8E9042E1}"/>
              </a:ext>
            </a:extLst>
          </p:cNvPr>
          <p:cNvPicPr>
            <a:picLocks noChangeAspect="1"/>
          </p:cNvPicPr>
          <p:nvPr/>
        </p:nvPicPr>
        <p:blipFill>
          <a:blip r:embed="rId7"/>
          <a:stretch>
            <a:fillRect/>
          </a:stretch>
        </p:blipFill>
        <p:spPr>
          <a:xfrm>
            <a:off x="9139843" y="3185576"/>
            <a:ext cx="2647604" cy="1765952"/>
          </a:xfrm>
          <a:prstGeom prst="rect">
            <a:avLst/>
          </a:prstGeom>
          <a:ln w="28575">
            <a:solidFill>
              <a:srgbClr val="EF9F3F"/>
            </a:solidFill>
          </a:ln>
        </p:spPr>
      </p:pic>
    </p:spTree>
    <p:extLst>
      <p:ext uri="{BB962C8B-B14F-4D97-AF65-F5344CB8AC3E}">
        <p14:creationId xmlns:p14="http://schemas.microsoft.com/office/powerpoint/2010/main" val="1274149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t>Denaturation/coagulation - pros</a:t>
            </a:r>
            <a:endParaRPr lang="en-GB" dirty="0"/>
          </a:p>
        </p:txBody>
      </p:sp>
      <p:sp>
        <p:nvSpPr>
          <p:cNvPr id="3" name="Subtitle 2"/>
          <p:cNvSpPr>
            <a:spLocks noGrp="1"/>
          </p:cNvSpPr>
          <p:nvPr>
            <p:ph type="subTitle" idx="1"/>
          </p:nvPr>
        </p:nvSpPr>
        <p:spPr>
          <a:xfrm>
            <a:off x="1169276" y="2571092"/>
            <a:ext cx="9830418" cy="3600000"/>
          </a:xfrm>
        </p:spPr>
        <p:txBody>
          <a:bodyPr/>
          <a:lstStyle/>
          <a:p>
            <a:pPr marL="0" lvl="0" indent="0">
              <a:lnSpc>
                <a:spcPct val="100000"/>
              </a:lnSpc>
              <a:spcBef>
                <a:spcPts val="0"/>
              </a:spcBef>
              <a:buNone/>
            </a:pPr>
            <a:r>
              <a:rPr lang="en-GB" dirty="0"/>
              <a:t>Denaturation may become irreversible, such as in the frying of an egg. This is because new bonds have formed between the unfolded peptides, preventing them from returning to their original shape.</a:t>
            </a:r>
          </a:p>
          <a:p>
            <a:pPr marL="0" lvl="0" indent="0">
              <a:lnSpc>
                <a:spcPct val="100000"/>
              </a:lnSpc>
              <a:spcBef>
                <a:spcPts val="0"/>
              </a:spcBef>
              <a:buNone/>
            </a:pPr>
            <a:br>
              <a:rPr lang="en-GB" dirty="0"/>
            </a:br>
            <a:r>
              <a:rPr lang="en-GB" dirty="0"/>
              <a:t>The cooking of eggs requires protein denaturation, as the heat causes the proteins to denature and form a solid network (this is known as coagulation), leading to a desirable end product that is both nicer to eat and easier to digest.</a:t>
            </a:r>
            <a:endParaRPr lang="en-GB" dirty="0">
              <a:latin typeface="Arial" panose="020B0604020202020204" pitchFamily="34" charset="0"/>
              <a:cs typeface="Arial" panose="020B0604020202020204" pitchFamily="34" charset="0"/>
            </a:endParaRPr>
          </a:p>
          <a:p>
            <a:pPr marL="0" indent="0">
              <a:lnSpc>
                <a:spcPct val="100000"/>
              </a:lnSpc>
              <a:spcBef>
                <a:spcPts val="0"/>
              </a:spcBef>
              <a:buNone/>
            </a:pPr>
            <a:endParaRPr lang="en-GB" dirty="0"/>
          </a:p>
        </p:txBody>
      </p:sp>
    </p:spTree>
    <p:extLst>
      <p:ext uri="{BB962C8B-B14F-4D97-AF65-F5344CB8AC3E}">
        <p14:creationId xmlns:p14="http://schemas.microsoft.com/office/powerpoint/2010/main" val="1668950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a:t>Denaturation/coagulation - cons</a:t>
            </a:r>
            <a:endParaRPr lang="en-GB"/>
          </a:p>
        </p:txBody>
      </p:sp>
      <p:sp>
        <p:nvSpPr>
          <p:cNvPr id="3" name="Subtitle 2"/>
          <p:cNvSpPr>
            <a:spLocks noGrp="1"/>
          </p:cNvSpPr>
          <p:nvPr>
            <p:ph type="subTitle" idx="1"/>
          </p:nvPr>
        </p:nvSpPr>
        <p:spPr>
          <a:xfrm>
            <a:off x="1169276" y="2571092"/>
            <a:ext cx="7613120" cy="3600000"/>
          </a:xfrm>
        </p:spPr>
        <p:txBody>
          <a:bodyPr/>
          <a:lstStyle/>
          <a:p>
            <a:pPr marL="0" indent="0">
              <a:lnSpc>
                <a:spcPct val="100000"/>
              </a:lnSpc>
              <a:spcBef>
                <a:spcPts val="0"/>
              </a:spcBef>
              <a:buFont typeface="Arial" charset="0"/>
              <a:buNone/>
            </a:pPr>
            <a:r>
              <a:rPr lang="en-GB"/>
              <a:t>On the other hand, attempting to store egg yolks in a freezer can cause proteins to denature and clump together, forming a lumpy, undesirable end product when thawed.</a:t>
            </a:r>
          </a:p>
          <a:p>
            <a:pPr marL="0" indent="0">
              <a:lnSpc>
                <a:spcPct val="100000"/>
              </a:lnSpc>
              <a:spcBef>
                <a:spcPts val="0"/>
              </a:spcBef>
              <a:buFont typeface="Arial" charset="0"/>
              <a:buNone/>
            </a:pPr>
            <a:endParaRPr lang="en-GB"/>
          </a:p>
          <a:p>
            <a:pPr marL="0" indent="0">
              <a:lnSpc>
                <a:spcPct val="100000"/>
              </a:lnSpc>
              <a:spcBef>
                <a:spcPts val="0"/>
              </a:spcBef>
              <a:buFont typeface="Arial" charset="0"/>
              <a:buNone/>
            </a:pPr>
            <a:r>
              <a:rPr lang="en-GB"/>
              <a:t>Sometimes denaturation can be a delicate balance. Many caterers use bulk pasteurised egg, which has been heated gently to kill Salmonella bacteria. However, if the heating is too severe the proteins will denature and the egg is no longer suitable for baking.</a:t>
            </a:r>
          </a:p>
          <a:p>
            <a:pPr marL="0" indent="0">
              <a:lnSpc>
                <a:spcPct val="100000"/>
              </a:lnSpc>
              <a:spcBef>
                <a:spcPts val="0"/>
              </a:spcBef>
              <a:buNone/>
            </a:pPr>
            <a:endParaRPr lang="en-GB"/>
          </a:p>
        </p:txBody>
      </p:sp>
      <p:pic>
        <p:nvPicPr>
          <p:cNvPr id="6" name="Picture 5" descr="A picture containing food, egg, orange&#10;&#10;Description automatically generated">
            <a:extLst>
              <a:ext uri="{FF2B5EF4-FFF2-40B4-BE49-F238E27FC236}">
                <a16:creationId xmlns:a16="http://schemas.microsoft.com/office/drawing/2014/main" id="{66C23761-4130-4205-96C0-F385AAE22F09}"/>
              </a:ext>
            </a:extLst>
          </p:cNvPr>
          <p:cNvPicPr>
            <a:picLocks noChangeAspect="1"/>
          </p:cNvPicPr>
          <p:nvPr/>
        </p:nvPicPr>
        <p:blipFill>
          <a:blip r:embed="rId6"/>
          <a:stretch>
            <a:fillRect/>
          </a:stretch>
        </p:blipFill>
        <p:spPr>
          <a:xfrm>
            <a:off x="9117607" y="2374354"/>
            <a:ext cx="2670583" cy="1781279"/>
          </a:xfrm>
          <a:prstGeom prst="rect">
            <a:avLst/>
          </a:prstGeom>
        </p:spPr>
      </p:pic>
    </p:spTree>
    <p:extLst>
      <p:ext uri="{BB962C8B-B14F-4D97-AF65-F5344CB8AC3E}">
        <p14:creationId xmlns:p14="http://schemas.microsoft.com/office/powerpoint/2010/main" val="3534409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87152-1FD5-E7EE-D81F-DC9294EF9017}"/>
              </a:ext>
            </a:extLst>
          </p:cNvPr>
          <p:cNvSpPr>
            <a:spLocks noGrp="1"/>
          </p:cNvSpPr>
          <p:nvPr>
            <p:ph type="ctrTitle"/>
          </p:nvPr>
        </p:nvSpPr>
        <p:spPr/>
        <p:txBody>
          <a:bodyPr/>
          <a:lstStyle/>
          <a:p>
            <a:r>
              <a:rPr lang="en-US" dirty="0" err="1">
                <a:latin typeface="Arial"/>
                <a:cs typeface="Arial"/>
              </a:rPr>
              <a:t>Tenderising</a:t>
            </a:r>
            <a:r>
              <a:rPr lang="en-US" dirty="0">
                <a:latin typeface="Arial"/>
                <a:cs typeface="Arial"/>
              </a:rPr>
              <a:t> meat - mechanical</a:t>
            </a:r>
            <a:endParaRPr lang="en-US" dirty="0"/>
          </a:p>
        </p:txBody>
      </p:sp>
      <p:sp>
        <p:nvSpPr>
          <p:cNvPr id="3" name="Subtitle 2">
            <a:extLst>
              <a:ext uri="{FF2B5EF4-FFF2-40B4-BE49-F238E27FC236}">
                <a16:creationId xmlns:a16="http://schemas.microsoft.com/office/drawing/2014/main" id="{A2B0DD5F-9202-0BC1-D58C-9648F521F7AF}"/>
              </a:ext>
            </a:extLst>
          </p:cNvPr>
          <p:cNvSpPr>
            <a:spLocks noGrp="1"/>
          </p:cNvSpPr>
          <p:nvPr>
            <p:ph type="subTitle" idx="1"/>
          </p:nvPr>
        </p:nvSpPr>
        <p:spPr>
          <a:xfrm>
            <a:off x="1169276" y="2571092"/>
            <a:ext cx="7272032" cy="3600000"/>
          </a:xfrm>
        </p:spPr>
        <p:txBody>
          <a:bodyPr/>
          <a:lstStyle/>
          <a:p>
            <a:pPr marL="0" indent="0">
              <a:buNone/>
            </a:pPr>
            <a:r>
              <a:rPr lang="en-US" dirty="0">
                <a:latin typeface="Arial"/>
                <a:cs typeface="Arial"/>
              </a:rPr>
              <a:t>The aim of </a:t>
            </a:r>
            <a:r>
              <a:rPr lang="en-US" dirty="0" err="1">
                <a:latin typeface="Arial"/>
                <a:cs typeface="Arial"/>
              </a:rPr>
              <a:t>tenderising</a:t>
            </a:r>
            <a:r>
              <a:rPr lang="en-US" dirty="0">
                <a:latin typeface="Arial"/>
                <a:cs typeface="Arial"/>
              </a:rPr>
              <a:t> is either to break down or soften the muscle and connective tissue. The protein is denatured. </a:t>
            </a:r>
          </a:p>
          <a:p>
            <a:pPr marL="0" indent="0">
              <a:buNone/>
            </a:pPr>
            <a:r>
              <a:rPr lang="en-US" dirty="0" err="1">
                <a:latin typeface="Arial"/>
                <a:cs typeface="Arial"/>
              </a:rPr>
              <a:t>Tenderising</a:t>
            </a:r>
            <a:r>
              <a:rPr lang="en-US" dirty="0">
                <a:latin typeface="Arial"/>
                <a:cs typeface="Arial"/>
              </a:rPr>
              <a:t> allows for tougher cuts of meat to become softened and therefore easier to eat.</a:t>
            </a:r>
            <a:endParaRPr lang="en-US" dirty="0"/>
          </a:p>
          <a:p>
            <a:pPr marL="0" indent="0">
              <a:buNone/>
            </a:pPr>
            <a:r>
              <a:rPr lang="en-US" dirty="0">
                <a:latin typeface="Arial"/>
                <a:cs typeface="Arial"/>
              </a:rPr>
              <a:t>This can be done by </a:t>
            </a:r>
            <a:r>
              <a:rPr lang="en-GB" dirty="0">
                <a:latin typeface="Arial"/>
                <a:cs typeface="Arial"/>
              </a:rPr>
              <a:t>mechanical or chemical tenderisation</a:t>
            </a:r>
            <a:r>
              <a:rPr lang="en-US" dirty="0">
                <a:latin typeface="Arial"/>
                <a:cs typeface="Arial"/>
              </a:rPr>
              <a:t>. </a:t>
            </a:r>
            <a:endParaRPr lang="en-US" b="1" dirty="0">
              <a:latin typeface="Arial"/>
              <a:cs typeface="Arial"/>
            </a:endParaRPr>
          </a:p>
          <a:p>
            <a:pPr marL="0" indent="0">
              <a:buNone/>
            </a:pPr>
            <a:r>
              <a:rPr lang="en-US" dirty="0">
                <a:latin typeface="Arial"/>
                <a:cs typeface="Arial"/>
              </a:rPr>
              <a:t>A</a:t>
            </a:r>
            <a:r>
              <a:rPr lang="en-US" b="1" dirty="0">
                <a:latin typeface="Arial"/>
                <a:cs typeface="Arial"/>
              </a:rPr>
              <a:t> </a:t>
            </a:r>
            <a:r>
              <a:rPr lang="en-US" dirty="0">
                <a:latin typeface="Arial"/>
                <a:cs typeface="Arial"/>
              </a:rPr>
              <a:t>meat hammer may be used to mechanically </a:t>
            </a:r>
            <a:r>
              <a:rPr lang="en-US" dirty="0" err="1">
                <a:latin typeface="Arial"/>
                <a:cs typeface="Arial"/>
              </a:rPr>
              <a:t>tenderise</a:t>
            </a:r>
            <a:r>
              <a:rPr lang="en-US" dirty="0">
                <a:latin typeface="Arial"/>
                <a:cs typeface="Arial"/>
              </a:rPr>
              <a:t> meat. This disrupts the structure by separating and reducing the length of the </a:t>
            </a:r>
            <a:r>
              <a:rPr lang="en-US" dirty="0" err="1">
                <a:latin typeface="Arial"/>
                <a:cs typeface="Arial"/>
              </a:rPr>
              <a:t>fibres</a:t>
            </a:r>
            <a:r>
              <a:rPr lang="en-US" dirty="0">
                <a:latin typeface="Arial"/>
                <a:cs typeface="Arial"/>
              </a:rPr>
              <a:t> to improve the tenderness. </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5" name="Picture 4" descr="A picture containing indoor, piece, close&#10;&#10;Description automatically generated">
            <a:extLst>
              <a:ext uri="{FF2B5EF4-FFF2-40B4-BE49-F238E27FC236}">
                <a16:creationId xmlns:a16="http://schemas.microsoft.com/office/drawing/2014/main" id="{E1224E39-A559-AF1A-839E-204614D3912F}"/>
              </a:ext>
            </a:extLst>
          </p:cNvPr>
          <p:cNvPicPr>
            <a:picLocks noChangeAspect="1"/>
          </p:cNvPicPr>
          <p:nvPr/>
        </p:nvPicPr>
        <p:blipFill>
          <a:blip r:embed="rId2"/>
          <a:stretch>
            <a:fillRect/>
          </a:stretch>
        </p:blipFill>
        <p:spPr>
          <a:xfrm>
            <a:off x="8873789" y="2833287"/>
            <a:ext cx="3041681" cy="2026995"/>
          </a:xfrm>
          <a:prstGeom prst="rect">
            <a:avLst/>
          </a:prstGeom>
          <a:ln w="28575">
            <a:solidFill>
              <a:srgbClr val="EF9F3F"/>
            </a:solidFill>
          </a:ln>
        </p:spPr>
      </p:pic>
    </p:spTree>
    <p:extLst>
      <p:ext uri="{BB962C8B-B14F-4D97-AF65-F5344CB8AC3E}">
        <p14:creationId xmlns:p14="http://schemas.microsoft.com/office/powerpoint/2010/main" val="3722272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87152-1FD5-E7EE-D81F-DC9294EF9017}"/>
              </a:ext>
            </a:extLst>
          </p:cNvPr>
          <p:cNvSpPr>
            <a:spLocks noGrp="1"/>
          </p:cNvSpPr>
          <p:nvPr>
            <p:ph type="ctrTitle"/>
          </p:nvPr>
        </p:nvSpPr>
        <p:spPr/>
        <p:txBody>
          <a:bodyPr/>
          <a:lstStyle/>
          <a:p>
            <a:r>
              <a:rPr lang="en-US" dirty="0" err="1">
                <a:latin typeface="Arial"/>
                <a:cs typeface="Arial"/>
              </a:rPr>
              <a:t>Tenderising</a:t>
            </a:r>
            <a:r>
              <a:rPr lang="en-US" dirty="0">
                <a:latin typeface="Arial"/>
                <a:cs typeface="Arial"/>
              </a:rPr>
              <a:t> meat - chemical</a:t>
            </a:r>
            <a:endParaRPr lang="en-US" dirty="0"/>
          </a:p>
        </p:txBody>
      </p:sp>
      <p:sp>
        <p:nvSpPr>
          <p:cNvPr id="3" name="Subtitle 2">
            <a:extLst>
              <a:ext uri="{FF2B5EF4-FFF2-40B4-BE49-F238E27FC236}">
                <a16:creationId xmlns:a16="http://schemas.microsoft.com/office/drawing/2014/main" id="{A2B0DD5F-9202-0BC1-D58C-9648F521F7AF}"/>
              </a:ext>
            </a:extLst>
          </p:cNvPr>
          <p:cNvSpPr>
            <a:spLocks noGrp="1"/>
          </p:cNvSpPr>
          <p:nvPr>
            <p:ph type="subTitle" idx="1"/>
          </p:nvPr>
        </p:nvSpPr>
        <p:spPr>
          <a:xfrm>
            <a:off x="1169276" y="2571092"/>
            <a:ext cx="7272032" cy="3600000"/>
          </a:xfrm>
        </p:spPr>
        <p:txBody>
          <a:bodyPr/>
          <a:lstStyle/>
          <a:p>
            <a:pPr marL="0" indent="0">
              <a:buNone/>
            </a:pPr>
            <a:r>
              <a:rPr lang="en-US" dirty="0">
                <a:latin typeface="Arial"/>
                <a:cs typeface="Arial"/>
              </a:rPr>
              <a:t>Marinades may use enzymes to </a:t>
            </a:r>
            <a:r>
              <a:rPr lang="en-US" dirty="0" err="1">
                <a:latin typeface="Arial"/>
                <a:cs typeface="Arial"/>
              </a:rPr>
              <a:t>tenderise</a:t>
            </a:r>
            <a:r>
              <a:rPr lang="en-US" dirty="0">
                <a:latin typeface="Arial"/>
                <a:cs typeface="Arial"/>
              </a:rPr>
              <a:t> meat e.g., bromelain in pineapple, </a:t>
            </a:r>
            <a:r>
              <a:rPr lang="en-US" dirty="0" err="1">
                <a:latin typeface="Arial"/>
                <a:cs typeface="Arial"/>
              </a:rPr>
              <a:t>papin</a:t>
            </a:r>
            <a:r>
              <a:rPr lang="en-US" dirty="0">
                <a:latin typeface="Arial"/>
                <a:cs typeface="Arial"/>
              </a:rPr>
              <a:t> in papaya and ficin in fresh figs. </a:t>
            </a:r>
          </a:p>
          <a:p>
            <a:pPr marL="0" indent="0">
              <a:buNone/>
            </a:pPr>
            <a:endParaRPr lang="en-US" dirty="0">
              <a:latin typeface="Arial"/>
              <a:cs typeface="Arial"/>
            </a:endParaRPr>
          </a:p>
          <a:p>
            <a:pPr marL="0" indent="0">
              <a:buNone/>
            </a:pPr>
            <a:r>
              <a:rPr lang="en-US" dirty="0">
                <a:latin typeface="Arial"/>
                <a:cs typeface="Arial"/>
              </a:rPr>
              <a:t>Marinades also use acids to denature the proteins e.g. lemon juice, vinegar or tomatoes. </a:t>
            </a:r>
            <a:endParaRPr lang="en-US" dirty="0"/>
          </a:p>
          <a:p>
            <a:pPr marL="0" indent="0">
              <a:buNone/>
            </a:pPr>
            <a:endParaRPr lang="en-US" dirty="0">
              <a:latin typeface="Arial"/>
              <a:cs typeface="Arial"/>
            </a:endParaRPr>
          </a:p>
          <a:p>
            <a:pPr marL="0" indent="0">
              <a:buNone/>
            </a:pPr>
            <a:r>
              <a:rPr lang="en-US" dirty="0">
                <a:latin typeface="Arial"/>
                <a:cs typeface="Arial"/>
              </a:rPr>
              <a:t>Meat should not be left in acid-based </a:t>
            </a:r>
            <a:r>
              <a:rPr lang="en-US" dirty="0" err="1">
                <a:latin typeface="Arial"/>
                <a:cs typeface="Arial"/>
              </a:rPr>
              <a:t>tenderisers</a:t>
            </a:r>
            <a:r>
              <a:rPr lang="en-US" dirty="0">
                <a:latin typeface="Arial"/>
                <a:cs typeface="Arial"/>
              </a:rPr>
              <a:t> for a long time as it will become over-soft, tough and dry. </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Picture 5" descr="A picture containing food, person, dessert&#10;&#10;Description automatically generated">
            <a:extLst>
              <a:ext uri="{FF2B5EF4-FFF2-40B4-BE49-F238E27FC236}">
                <a16:creationId xmlns:a16="http://schemas.microsoft.com/office/drawing/2014/main" id="{D3C9D62C-E78B-AF1B-FCA8-F682709DC223}"/>
              </a:ext>
            </a:extLst>
          </p:cNvPr>
          <p:cNvPicPr>
            <a:picLocks noChangeAspect="1"/>
          </p:cNvPicPr>
          <p:nvPr/>
        </p:nvPicPr>
        <p:blipFill>
          <a:blip r:embed="rId2"/>
          <a:stretch>
            <a:fillRect/>
          </a:stretch>
        </p:blipFill>
        <p:spPr>
          <a:xfrm>
            <a:off x="8654143" y="1923798"/>
            <a:ext cx="3048000" cy="2033016"/>
          </a:xfrm>
          <a:prstGeom prst="rect">
            <a:avLst/>
          </a:prstGeom>
          <a:ln w="28575">
            <a:solidFill>
              <a:srgbClr val="EF9F3F"/>
            </a:solidFill>
          </a:ln>
        </p:spPr>
      </p:pic>
      <p:pic>
        <p:nvPicPr>
          <p:cNvPr id="7" name="Picture 6" descr="A picture containing indoor, food, tray, dish&#10;&#10;Description automatically generated">
            <a:extLst>
              <a:ext uri="{FF2B5EF4-FFF2-40B4-BE49-F238E27FC236}">
                <a16:creationId xmlns:a16="http://schemas.microsoft.com/office/drawing/2014/main" id="{EC853866-9389-2A89-2047-836529D9D3F9}"/>
              </a:ext>
            </a:extLst>
          </p:cNvPr>
          <p:cNvPicPr>
            <a:picLocks noChangeAspect="1"/>
          </p:cNvPicPr>
          <p:nvPr/>
        </p:nvPicPr>
        <p:blipFill>
          <a:blip r:embed="rId3"/>
          <a:stretch>
            <a:fillRect/>
          </a:stretch>
        </p:blipFill>
        <p:spPr>
          <a:xfrm>
            <a:off x="8620766" y="4131277"/>
            <a:ext cx="3058194" cy="2039815"/>
          </a:xfrm>
          <a:prstGeom prst="rect">
            <a:avLst/>
          </a:prstGeom>
        </p:spPr>
      </p:pic>
    </p:spTree>
    <p:extLst>
      <p:ext uri="{BB962C8B-B14F-4D97-AF65-F5344CB8AC3E}">
        <p14:creationId xmlns:p14="http://schemas.microsoft.com/office/powerpoint/2010/main" val="122637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a:t>Coagulation – cooking meat</a:t>
            </a:r>
            <a:endParaRPr lang="en-GB"/>
          </a:p>
        </p:txBody>
      </p:sp>
      <p:sp>
        <p:nvSpPr>
          <p:cNvPr id="3" name="Subtitle 2"/>
          <p:cNvSpPr>
            <a:spLocks noGrp="1"/>
          </p:cNvSpPr>
          <p:nvPr>
            <p:ph type="subTitle" idx="1"/>
          </p:nvPr>
        </p:nvSpPr>
        <p:spPr>
          <a:xfrm>
            <a:off x="1169276" y="2571092"/>
            <a:ext cx="7439963" cy="3600000"/>
          </a:xfrm>
        </p:spPr>
        <p:txBody>
          <a:bodyPr/>
          <a:lstStyle/>
          <a:p>
            <a:pPr marL="0" lvl="0" indent="0">
              <a:lnSpc>
                <a:spcPct val="100000"/>
              </a:lnSpc>
              <a:spcBef>
                <a:spcPts val="0"/>
              </a:spcBef>
              <a:buNone/>
            </a:pPr>
            <a:r>
              <a:rPr lang="en-GB"/>
              <a:t>When meat is cooked, proteins coagulate, and lose their ability to ‘hold on’ to water. </a:t>
            </a:r>
          </a:p>
          <a:p>
            <a:pPr marL="0" lvl="0" indent="0">
              <a:lnSpc>
                <a:spcPct val="100000"/>
              </a:lnSpc>
              <a:spcBef>
                <a:spcPts val="0"/>
              </a:spcBef>
              <a:buNone/>
            </a:pPr>
            <a:endParaRPr lang="en-GB"/>
          </a:p>
          <a:p>
            <a:pPr marL="0" lvl="0" indent="0">
              <a:lnSpc>
                <a:spcPct val="100000"/>
              </a:lnSpc>
              <a:spcBef>
                <a:spcPts val="0"/>
              </a:spcBef>
              <a:buNone/>
            </a:pPr>
            <a:r>
              <a:rPr lang="en-GB"/>
              <a:t>This is why overcooked meat tends to be very dry. It is also why meat should usually be rested after cooking. </a:t>
            </a:r>
          </a:p>
          <a:p>
            <a:pPr marL="0" lvl="0" indent="0">
              <a:lnSpc>
                <a:spcPct val="100000"/>
              </a:lnSpc>
              <a:spcBef>
                <a:spcPts val="0"/>
              </a:spcBef>
              <a:buNone/>
            </a:pPr>
            <a:endParaRPr lang="en-GB"/>
          </a:p>
          <a:p>
            <a:pPr marL="0" lvl="0" indent="0">
              <a:lnSpc>
                <a:spcPct val="100000"/>
              </a:lnSpc>
              <a:spcBef>
                <a:spcPts val="0"/>
              </a:spcBef>
              <a:buNone/>
            </a:pPr>
            <a:r>
              <a:rPr lang="en-GB"/>
              <a:t>This allows a partial (but not total) reversal of some of the protein denaturation, allowing some of the moisture to be held by the meat, rather than being lost during slicing.</a:t>
            </a:r>
          </a:p>
          <a:p>
            <a:pPr lvl="0">
              <a:lnSpc>
                <a:spcPct val="100000"/>
              </a:lnSpc>
              <a:spcBef>
                <a:spcPts val="0"/>
              </a:spcBef>
            </a:pPr>
            <a:endParaRPr lang="en-US">
              <a:latin typeface="Arial" panose="020B0604020202020204" pitchFamily="34" charset="0"/>
              <a:cs typeface="Arial" panose="020B0604020202020204" pitchFamily="34" charset="0"/>
            </a:endParaRPr>
          </a:p>
          <a:p>
            <a:pPr marL="0" lvl="0" indent="0">
              <a:lnSpc>
                <a:spcPct val="100000"/>
              </a:lnSpc>
              <a:spcBef>
                <a:spcPts val="0"/>
              </a:spcBef>
              <a:buNone/>
            </a:pPr>
            <a:endParaRPr lang="en-GB">
              <a:latin typeface="Arial" panose="020B0604020202020204" pitchFamily="34" charset="0"/>
              <a:cs typeface="Arial" panose="020B0604020202020204" pitchFamily="34" charset="0"/>
            </a:endParaRPr>
          </a:p>
          <a:p>
            <a:pPr marL="0" indent="0">
              <a:lnSpc>
                <a:spcPct val="100000"/>
              </a:lnSpc>
              <a:spcBef>
                <a:spcPts val="0"/>
              </a:spcBef>
              <a:buNone/>
            </a:pPr>
            <a:endParaRPr lang="en-GB"/>
          </a:p>
        </p:txBody>
      </p:sp>
      <p:pic>
        <p:nvPicPr>
          <p:cNvPr id="6" name="Picture 5" descr="A picture containing food, plate, dish, meal&#10;&#10;Description automatically generated">
            <a:extLst>
              <a:ext uri="{FF2B5EF4-FFF2-40B4-BE49-F238E27FC236}">
                <a16:creationId xmlns:a16="http://schemas.microsoft.com/office/drawing/2014/main" id="{B176BE07-AD06-4F83-9091-BAB73E4AB200}"/>
              </a:ext>
            </a:extLst>
          </p:cNvPr>
          <p:cNvPicPr>
            <a:picLocks noChangeAspect="1"/>
          </p:cNvPicPr>
          <p:nvPr/>
        </p:nvPicPr>
        <p:blipFill rotWithShape="1">
          <a:blip r:embed="rId6"/>
          <a:srcRect l="3594" t="5254" r="3342" b="4016"/>
          <a:stretch/>
        </p:blipFill>
        <p:spPr>
          <a:xfrm>
            <a:off x="8658021" y="2865852"/>
            <a:ext cx="3086543" cy="2217779"/>
          </a:xfrm>
          <a:prstGeom prst="rect">
            <a:avLst/>
          </a:prstGeom>
        </p:spPr>
      </p:pic>
    </p:spTree>
    <p:extLst>
      <p:ext uri="{BB962C8B-B14F-4D97-AF65-F5344CB8AC3E}">
        <p14:creationId xmlns:p14="http://schemas.microsoft.com/office/powerpoint/2010/main" val="1900125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t>Coagulation – examples</a:t>
            </a:r>
            <a:endParaRPr lang="en-GB" dirty="0"/>
          </a:p>
        </p:txBody>
      </p:sp>
      <p:sp>
        <p:nvSpPr>
          <p:cNvPr id="3" name="Subtitle 2"/>
          <p:cNvSpPr>
            <a:spLocks noGrp="1"/>
          </p:cNvSpPr>
          <p:nvPr>
            <p:ph type="subTitle" idx="1"/>
          </p:nvPr>
        </p:nvSpPr>
        <p:spPr>
          <a:xfrm>
            <a:off x="1169277" y="2571092"/>
            <a:ext cx="6774218" cy="3600000"/>
          </a:xfrm>
        </p:spPr>
        <p:txBody>
          <a:bodyPr/>
          <a:lstStyle/>
          <a:p>
            <a:pPr marL="0" indent="0">
              <a:buNone/>
            </a:pPr>
            <a:r>
              <a:rPr lang="en-GB" b="1" dirty="0"/>
              <a:t>Other examples of coagulation in action are:</a:t>
            </a:r>
            <a:endParaRPr lang="en-GB" dirty="0"/>
          </a:p>
          <a:p>
            <a:pPr>
              <a:buFont typeface="Arial" panose="020B0604020202020204" pitchFamily="34" charset="0"/>
              <a:buChar char="•"/>
            </a:pPr>
            <a:r>
              <a:rPr lang="en-GB" dirty="0"/>
              <a:t>yogurt production, which involves partial coagulation of milk proteins;</a:t>
            </a:r>
          </a:p>
          <a:p>
            <a:pPr>
              <a:buFont typeface="Arial" panose="020B0604020202020204" pitchFamily="34" charset="0"/>
              <a:buChar char="•"/>
            </a:pPr>
            <a:r>
              <a:rPr lang="en-GB" dirty="0"/>
              <a:t>thickening of sauces with beaten egg;</a:t>
            </a:r>
          </a:p>
          <a:p>
            <a:pPr>
              <a:buFont typeface="Arial" panose="020B0604020202020204" pitchFamily="34" charset="0"/>
              <a:buChar char="•"/>
            </a:pPr>
            <a:r>
              <a:rPr lang="en-GB" dirty="0"/>
              <a:t>binding ingredients together (e.g. fish cakes, reformed meats);</a:t>
            </a:r>
          </a:p>
          <a:p>
            <a:pPr>
              <a:buFont typeface="Arial" panose="020B0604020202020204" pitchFamily="34" charset="0"/>
              <a:buChar char="•"/>
            </a:pPr>
            <a:r>
              <a:rPr lang="en-GB" dirty="0"/>
              <a:t>providing a coating for products (e.g. scotch eggs).</a:t>
            </a:r>
          </a:p>
          <a:p>
            <a:pPr lvl="0">
              <a:lnSpc>
                <a:spcPct val="100000"/>
              </a:lnSpc>
              <a:spcBef>
                <a:spcPts val="0"/>
              </a:spcBef>
            </a:pPr>
            <a:endParaRPr lang="en-US" dirty="0">
              <a:latin typeface="Arial" panose="020B0604020202020204" pitchFamily="34" charset="0"/>
              <a:cs typeface="Arial" panose="020B0604020202020204" pitchFamily="34" charset="0"/>
            </a:endParaRPr>
          </a:p>
          <a:p>
            <a:pPr marL="0" lvl="0" indent="0">
              <a:lnSpc>
                <a:spcPct val="100000"/>
              </a:lnSpc>
              <a:spcBef>
                <a:spcPts val="0"/>
              </a:spcBef>
              <a:buNone/>
            </a:pPr>
            <a:endParaRPr lang="en-GB" dirty="0">
              <a:latin typeface="Arial" panose="020B0604020202020204" pitchFamily="34" charset="0"/>
              <a:cs typeface="Arial" panose="020B0604020202020204" pitchFamily="34" charset="0"/>
            </a:endParaRPr>
          </a:p>
          <a:p>
            <a:pPr marL="0" indent="0">
              <a:lnSpc>
                <a:spcPct val="100000"/>
              </a:lnSpc>
              <a:spcBef>
                <a:spcPts val="0"/>
              </a:spcBef>
              <a:buNone/>
            </a:pPr>
            <a:endParaRPr lang="en-GB" dirty="0"/>
          </a:p>
        </p:txBody>
      </p:sp>
      <p:pic>
        <p:nvPicPr>
          <p:cNvPr id="6" name="Picture 5" descr="A picture containing cup, indoor, dessert&#10;&#10;Description automatically generated">
            <a:extLst>
              <a:ext uri="{FF2B5EF4-FFF2-40B4-BE49-F238E27FC236}">
                <a16:creationId xmlns:a16="http://schemas.microsoft.com/office/drawing/2014/main" id="{A8B5338B-9BA3-41D2-B211-F82FE7B2141D}"/>
              </a:ext>
            </a:extLst>
          </p:cNvPr>
          <p:cNvPicPr>
            <a:picLocks noChangeAspect="1"/>
          </p:cNvPicPr>
          <p:nvPr/>
        </p:nvPicPr>
        <p:blipFill>
          <a:blip r:embed="rId6"/>
          <a:stretch>
            <a:fillRect/>
          </a:stretch>
        </p:blipFill>
        <p:spPr>
          <a:xfrm>
            <a:off x="8405933" y="2746008"/>
            <a:ext cx="2766785" cy="2340341"/>
          </a:xfrm>
          <a:prstGeom prst="rect">
            <a:avLst/>
          </a:prstGeom>
        </p:spPr>
      </p:pic>
    </p:spTree>
    <p:extLst>
      <p:ext uri="{BB962C8B-B14F-4D97-AF65-F5344CB8AC3E}">
        <p14:creationId xmlns:p14="http://schemas.microsoft.com/office/powerpoint/2010/main" val="3980311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5BA17B4-4052-4DF5-B761-009B6FBF267A}"/>
              </a:ext>
            </a:extLst>
          </p:cNvPr>
          <p:cNvGraphicFramePr>
            <a:graphicFrameLocks noChangeAspect="1"/>
          </p:cNvGraphicFramePr>
          <p:nvPr>
            <p:custDataLst>
              <p:tags r:id="rId1"/>
            </p:custDataLst>
            <p:extLst>
              <p:ext uri="{D42A27DB-BD31-4B8C-83A1-F6EECF244321}">
                <p14:modId xmlns:p14="http://schemas.microsoft.com/office/powerpoint/2010/main" val="42756792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5" name="Object 4" hidden="1">
                        <a:extLst>
                          <a:ext uri="{FF2B5EF4-FFF2-40B4-BE49-F238E27FC236}">
                            <a16:creationId xmlns:a16="http://schemas.microsoft.com/office/drawing/2014/main" id="{E5BA17B4-4052-4DF5-B761-009B6FBF26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t>Cheese making - activities</a:t>
            </a:r>
            <a:endParaRPr lang="en-GB" dirty="0"/>
          </a:p>
        </p:txBody>
      </p:sp>
      <p:sp>
        <p:nvSpPr>
          <p:cNvPr id="3" name="Subtitle 2"/>
          <p:cNvSpPr>
            <a:spLocks noGrp="1"/>
          </p:cNvSpPr>
          <p:nvPr>
            <p:ph type="subTitle" idx="1"/>
          </p:nvPr>
        </p:nvSpPr>
        <p:spPr>
          <a:xfrm>
            <a:off x="1169274" y="2571092"/>
            <a:ext cx="7734093" cy="3600000"/>
          </a:xfrm>
        </p:spPr>
        <p:txBody>
          <a:bodyPr/>
          <a:lstStyle/>
          <a:p>
            <a:pPr marL="0" indent="0">
              <a:buNone/>
            </a:pPr>
            <a:r>
              <a:rPr lang="en-GB" sz="2000" dirty="0">
                <a:latin typeface="Arial"/>
                <a:cs typeface="Arial"/>
              </a:rPr>
              <a:t>Pupils, individually or in groups, could:</a:t>
            </a:r>
            <a:endParaRPr lang="en-GB" b="1" dirty="0">
              <a:latin typeface="Arial"/>
              <a:cs typeface="Arial"/>
            </a:endParaRPr>
          </a:p>
          <a:p>
            <a:r>
              <a:rPr lang="en-GB" sz="2000" dirty="0">
                <a:latin typeface="Arial"/>
                <a:cs typeface="Arial"/>
              </a:rPr>
              <a:t>Learn about cheese production with the </a:t>
            </a:r>
            <a:r>
              <a:rPr lang="en-GB" sz="2000" dirty="0">
                <a:latin typeface="Arial"/>
                <a:cs typeface="Arial"/>
                <a:hlinkClick r:id="rId5"/>
              </a:rPr>
              <a:t>cheese production worksheet</a:t>
            </a:r>
            <a:r>
              <a:rPr lang="en-GB" sz="2000" dirty="0">
                <a:latin typeface="Arial"/>
                <a:cs typeface="Arial"/>
              </a:rPr>
              <a:t>.</a:t>
            </a:r>
          </a:p>
          <a:p>
            <a:r>
              <a:rPr lang="en-GB" sz="2000" dirty="0">
                <a:latin typeface="Arial"/>
                <a:cs typeface="Arial"/>
              </a:rPr>
              <a:t>Make a </a:t>
            </a:r>
            <a:r>
              <a:rPr lang="en-GB" sz="2000" dirty="0">
                <a:latin typeface="Arial"/>
                <a:cs typeface="Arial"/>
                <a:hlinkClick r:id="rId6"/>
              </a:rPr>
              <a:t>simple soft cheese</a:t>
            </a:r>
            <a:r>
              <a:rPr lang="en-GB" sz="2000" dirty="0">
                <a:latin typeface="Arial"/>
                <a:cs typeface="Arial"/>
              </a:rPr>
              <a:t>.</a:t>
            </a:r>
          </a:p>
          <a:p>
            <a:r>
              <a:rPr lang="en-GB" dirty="0">
                <a:latin typeface="Arial"/>
                <a:cs typeface="Arial"/>
              </a:rPr>
              <a:t>Learn about the </a:t>
            </a:r>
            <a:r>
              <a:rPr lang="en-GB" dirty="0">
                <a:latin typeface="Arial"/>
                <a:cs typeface="Arial"/>
                <a:hlinkClick r:id="rId7"/>
              </a:rPr>
              <a:t>functions of proteins in food</a:t>
            </a:r>
            <a:r>
              <a:rPr lang="en-GB" dirty="0">
                <a:latin typeface="Arial"/>
                <a:cs typeface="Arial"/>
              </a:rPr>
              <a:t>, and complete the </a:t>
            </a:r>
            <a:r>
              <a:rPr lang="en-GB" dirty="0">
                <a:latin typeface="Arial"/>
                <a:cs typeface="Arial"/>
                <a:hlinkClick r:id="rId8"/>
              </a:rPr>
              <a:t>accompanying worksheet</a:t>
            </a:r>
            <a:r>
              <a:rPr lang="en-GB" dirty="0">
                <a:latin typeface="Arial"/>
                <a:cs typeface="Arial"/>
              </a:rPr>
              <a:t>.</a:t>
            </a:r>
          </a:p>
          <a:p>
            <a:r>
              <a:rPr lang="en-GB" dirty="0">
                <a:latin typeface="Arial"/>
                <a:cs typeface="Arial"/>
              </a:rPr>
              <a:t>Cheese making masterclass with Quicke’s Dairy </a:t>
            </a:r>
            <a:r>
              <a:rPr lang="en-GB" dirty="0">
                <a:latin typeface="Arial"/>
                <a:cs typeface="Arial"/>
                <a:hlinkClick r:id="rId9"/>
              </a:rPr>
              <a:t>video</a:t>
            </a:r>
            <a:r>
              <a:rPr lang="en-GB" dirty="0">
                <a:latin typeface="Arial"/>
                <a:cs typeface="Arial"/>
              </a:rPr>
              <a:t>.</a:t>
            </a:r>
          </a:p>
          <a:p>
            <a:r>
              <a:rPr lang="en-GB" dirty="0">
                <a:latin typeface="Arial"/>
                <a:cs typeface="Arial"/>
              </a:rPr>
              <a:t>Making Mozzarella – </a:t>
            </a:r>
            <a:r>
              <a:rPr lang="en-GB" dirty="0">
                <a:latin typeface="Arial"/>
                <a:cs typeface="Arial"/>
                <a:hlinkClick r:id="rId10"/>
              </a:rPr>
              <a:t>Quicke’s demonstration video</a:t>
            </a:r>
            <a:r>
              <a:rPr lang="en-GB" dirty="0">
                <a:latin typeface="Arial"/>
                <a:cs typeface="Arial"/>
              </a:rPr>
              <a:t>.</a:t>
            </a:r>
            <a:endParaRPr lang="en-GB" dirty="0">
              <a:latin typeface="Arial" panose="020B0604020202020204" pitchFamily="34" charset="0"/>
              <a:cs typeface="Arial" panose="020B0604020202020204" pitchFamily="34" charset="0"/>
            </a:endParaRPr>
          </a:p>
          <a:p>
            <a:r>
              <a:rPr lang="en-GB" dirty="0">
                <a:latin typeface="Arial"/>
                <a:cs typeface="Arial"/>
              </a:rPr>
              <a:t>More cheese making resources </a:t>
            </a:r>
            <a:r>
              <a:rPr lang="en-GB" dirty="0">
                <a:latin typeface="Arial"/>
                <a:cs typeface="Arial"/>
                <a:hlinkClick r:id="rId11"/>
              </a:rPr>
              <a:t>can be found here</a:t>
            </a:r>
            <a:r>
              <a:rPr lang="en-GB" dirty="0">
                <a:latin typeface="Arial"/>
                <a:cs typeface="Arial"/>
              </a:rPr>
              <a:t>.</a:t>
            </a:r>
          </a:p>
          <a:p>
            <a:r>
              <a:rPr lang="en-GB" dirty="0">
                <a:latin typeface="Arial"/>
                <a:cs typeface="Arial"/>
              </a:rPr>
              <a:t>Make two of our new Eastern European recipes, </a:t>
            </a:r>
            <a:r>
              <a:rPr lang="en-GB" dirty="0">
                <a:latin typeface="Arial"/>
                <a:cs typeface="Arial"/>
                <a:hlinkClick r:id="rId12"/>
              </a:rPr>
              <a:t>twarog</a:t>
            </a:r>
            <a:r>
              <a:rPr lang="en-GB" dirty="0">
                <a:latin typeface="Arial"/>
                <a:cs typeface="Arial"/>
              </a:rPr>
              <a:t> and </a:t>
            </a:r>
            <a:r>
              <a:rPr lang="en-GB" dirty="0">
                <a:latin typeface="Arial"/>
                <a:cs typeface="Arial"/>
                <a:hlinkClick r:id="rId13"/>
              </a:rPr>
              <a:t>gzik</a:t>
            </a:r>
            <a:r>
              <a:rPr lang="en-GB" dirty="0">
                <a:latin typeface="Arial"/>
                <a:cs typeface="Arial"/>
              </a:rPr>
              <a:t>!</a:t>
            </a:r>
          </a:p>
        </p:txBody>
      </p:sp>
      <p:pic>
        <p:nvPicPr>
          <p:cNvPr id="6" name="Picture 5" descr="A person mixing food in a bowl&#10;&#10;Description automatically generated with low confidence">
            <a:extLst>
              <a:ext uri="{FF2B5EF4-FFF2-40B4-BE49-F238E27FC236}">
                <a16:creationId xmlns:a16="http://schemas.microsoft.com/office/drawing/2014/main" id="{FFE1B0D9-94B6-4959-BEB6-8D178BC285F6}"/>
              </a:ext>
            </a:extLst>
          </p:cNvPr>
          <p:cNvPicPr>
            <a:picLocks noChangeAspect="1"/>
          </p:cNvPicPr>
          <p:nvPr/>
        </p:nvPicPr>
        <p:blipFill>
          <a:blip r:embed="rId14"/>
          <a:stretch>
            <a:fillRect/>
          </a:stretch>
        </p:blipFill>
        <p:spPr>
          <a:xfrm>
            <a:off x="8822582" y="3130989"/>
            <a:ext cx="3058194" cy="2042874"/>
          </a:xfrm>
          <a:prstGeom prst="rect">
            <a:avLst/>
          </a:prstGeom>
          <a:ln w="28575">
            <a:solidFill>
              <a:srgbClr val="EF9F3F"/>
            </a:solidFill>
          </a:ln>
        </p:spPr>
      </p:pic>
      <p:sp>
        <p:nvSpPr>
          <p:cNvPr id="7" name="TextBox 6">
            <a:extLst>
              <a:ext uri="{FF2B5EF4-FFF2-40B4-BE49-F238E27FC236}">
                <a16:creationId xmlns:a16="http://schemas.microsoft.com/office/drawing/2014/main" id="{59B4BFE7-016D-04CB-3438-01ED60FB4894}"/>
              </a:ext>
            </a:extLst>
          </p:cNvPr>
          <p:cNvSpPr txBox="1"/>
          <p:nvPr/>
        </p:nvSpPr>
        <p:spPr>
          <a:xfrm>
            <a:off x="1017409" y="6335275"/>
            <a:ext cx="6870703" cy="400110"/>
          </a:xfrm>
          <a:prstGeom prst="rect">
            <a:avLst/>
          </a:prstGeom>
          <a:noFill/>
        </p:spPr>
        <p:txBody>
          <a:bodyPr wrap="square" rtlCol="0">
            <a:spAutoFit/>
          </a:bodyPr>
          <a:lstStyle/>
          <a:p>
            <a:r>
              <a:rPr lang="en-GB" sz="1000" dirty="0">
                <a:solidFill>
                  <a:srgbClr val="263143"/>
                </a:solidFill>
                <a:latin typeface="Roboto" panose="02000000000000000000" pitchFamily="2" charset="0"/>
              </a:rPr>
              <a:t>Teachers </a:t>
            </a:r>
            <a:r>
              <a:rPr lang="en-GB" sz="1000" b="0" i="0" dirty="0">
                <a:solidFill>
                  <a:srgbClr val="263143"/>
                </a:solidFill>
                <a:effectLst/>
                <a:latin typeface="Roboto" panose="02000000000000000000" pitchFamily="2" charset="0"/>
              </a:rPr>
              <a:t>will need to decide on the level of complexity of the tasks chosen, depending on age, stage and need, and considering progression.</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7792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E6EF-DE2B-2E33-3004-DB26F1692920}"/>
              </a:ext>
            </a:extLst>
          </p:cNvPr>
          <p:cNvSpPr>
            <a:spLocks noGrp="1"/>
          </p:cNvSpPr>
          <p:nvPr>
            <p:ph type="ctrTitle"/>
          </p:nvPr>
        </p:nvSpPr>
        <p:spPr/>
        <p:txBody>
          <a:bodyPr/>
          <a:lstStyle/>
          <a:p>
            <a:r>
              <a:rPr lang="en-US"/>
              <a:t>Further supporting resources</a:t>
            </a:r>
          </a:p>
        </p:txBody>
      </p:sp>
      <p:sp>
        <p:nvSpPr>
          <p:cNvPr id="3" name="Subtitle 2">
            <a:extLst>
              <a:ext uri="{FF2B5EF4-FFF2-40B4-BE49-F238E27FC236}">
                <a16:creationId xmlns:a16="http://schemas.microsoft.com/office/drawing/2014/main" id="{301EA768-6F49-5C12-49FB-7FD181F0C967}"/>
              </a:ext>
            </a:extLst>
          </p:cNvPr>
          <p:cNvSpPr>
            <a:spLocks noGrp="1"/>
          </p:cNvSpPr>
          <p:nvPr>
            <p:ph type="subTitle" idx="1"/>
          </p:nvPr>
        </p:nvSpPr>
        <p:spPr>
          <a:xfrm>
            <a:off x="1169274" y="2283798"/>
            <a:ext cx="9720000" cy="3600000"/>
          </a:xfrm>
        </p:spPr>
        <p:txBody>
          <a:bodyPr/>
          <a:lstStyle/>
          <a:p>
            <a:pPr marL="0" indent="0">
              <a:buNone/>
            </a:pPr>
            <a:r>
              <a:rPr lang="en-US" b="1" i="1" dirty="0">
                <a:latin typeface="Arial"/>
                <a:cs typeface="Arial"/>
              </a:rPr>
              <a:t>Food – a fact of life</a:t>
            </a:r>
          </a:p>
          <a:p>
            <a:r>
              <a:rPr lang="en-US" dirty="0">
                <a:latin typeface="Arial"/>
                <a:cs typeface="Arial"/>
              </a:rPr>
              <a:t>A </a:t>
            </a:r>
            <a:r>
              <a:rPr lang="en-US" dirty="0">
                <a:latin typeface="Arial"/>
                <a:cs typeface="Arial"/>
                <a:hlinkClick r:id="rId2"/>
              </a:rPr>
              <a:t>worksheet</a:t>
            </a:r>
            <a:r>
              <a:rPr lang="en-US" dirty="0">
                <a:latin typeface="Arial"/>
                <a:cs typeface="Arial"/>
              </a:rPr>
              <a:t> looking at acid denaturing </a:t>
            </a:r>
          </a:p>
          <a:p>
            <a:r>
              <a:rPr lang="en-US" dirty="0">
                <a:latin typeface="Arial"/>
                <a:cs typeface="Arial"/>
              </a:rPr>
              <a:t>A </a:t>
            </a:r>
            <a:r>
              <a:rPr lang="en-US" dirty="0">
                <a:latin typeface="Arial"/>
                <a:cs typeface="Arial"/>
                <a:hlinkClick r:id="rId3"/>
              </a:rPr>
              <a:t>worksheet</a:t>
            </a:r>
            <a:r>
              <a:rPr lang="en-US" dirty="0">
                <a:latin typeface="Arial"/>
                <a:cs typeface="Arial"/>
              </a:rPr>
              <a:t> looking at coagulation</a:t>
            </a:r>
          </a:p>
          <a:p>
            <a:r>
              <a:rPr lang="en-US" dirty="0">
                <a:latin typeface="Arial"/>
                <a:cs typeface="Arial"/>
              </a:rPr>
              <a:t>A </a:t>
            </a:r>
            <a:r>
              <a:rPr lang="en-US" dirty="0">
                <a:latin typeface="Arial"/>
                <a:cs typeface="Arial"/>
                <a:hlinkClick r:id="rId4"/>
              </a:rPr>
              <a:t>worksheet</a:t>
            </a:r>
            <a:r>
              <a:rPr lang="en-US" dirty="0">
                <a:latin typeface="Arial"/>
                <a:cs typeface="Arial"/>
              </a:rPr>
              <a:t> looking at protein foams</a:t>
            </a:r>
          </a:p>
          <a:p>
            <a:r>
              <a:rPr lang="en-US" dirty="0">
                <a:latin typeface="Arial"/>
                <a:cs typeface="Arial"/>
                <a:hlinkClick r:id="rId5"/>
              </a:rPr>
              <a:t>Bind</a:t>
            </a:r>
            <a:r>
              <a:rPr lang="en-US" dirty="0">
                <a:latin typeface="Arial"/>
                <a:cs typeface="Arial"/>
              </a:rPr>
              <a:t> information sheet</a:t>
            </a:r>
          </a:p>
          <a:p>
            <a:r>
              <a:rPr lang="en-US" dirty="0">
                <a:latin typeface="Arial"/>
                <a:cs typeface="Arial"/>
              </a:rPr>
              <a:t>Food functions </a:t>
            </a:r>
            <a:r>
              <a:rPr lang="en-US" dirty="0">
                <a:latin typeface="Arial"/>
                <a:cs typeface="Arial"/>
                <a:hlinkClick r:id="" action="ppaction://noaction"/>
              </a:rPr>
              <a:t>poster</a:t>
            </a:r>
            <a:endParaRPr lang="en-US" dirty="0">
              <a:latin typeface="Arial"/>
              <a:cs typeface="Arial"/>
            </a:endParaRPr>
          </a:p>
          <a:p>
            <a:pPr marL="0" indent="0">
              <a:buNone/>
            </a:pPr>
            <a:r>
              <a:rPr lang="en-US" dirty="0">
                <a:latin typeface="Arial"/>
                <a:cs typeface="Arial"/>
              </a:rPr>
              <a:t>Investigations:</a:t>
            </a:r>
            <a:endParaRPr lang="en-US" dirty="0">
              <a:cs typeface="Arial"/>
            </a:endParaRPr>
          </a:p>
          <a:p>
            <a:r>
              <a:rPr lang="en-US" dirty="0">
                <a:latin typeface="Arial"/>
                <a:cs typeface="Arial"/>
              </a:rPr>
              <a:t>An </a:t>
            </a:r>
            <a:r>
              <a:rPr lang="en-US" dirty="0">
                <a:latin typeface="Arial"/>
                <a:cs typeface="Arial"/>
                <a:hlinkClick r:id="rId6"/>
              </a:rPr>
              <a:t>activity and worksheet</a:t>
            </a:r>
            <a:r>
              <a:rPr lang="en-US" dirty="0">
                <a:latin typeface="Arial"/>
                <a:cs typeface="Arial"/>
              </a:rPr>
              <a:t> looking at ingredients that set</a:t>
            </a:r>
          </a:p>
          <a:p>
            <a:r>
              <a:rPr lang="en-US" dirty="0">
                <a:latin typeface="Arial"/>
                <a:cs typeface="Arial"/>
              </a:rPr>
              <a:t>An </a:t>
            </a:r>
            <a:r>
              <a:rPr lang="en-US" dirty="0">
                <a:latin typeface="Arial"/>
                <a:cs typeface="Arial"/>
                <a:hlinkClick r:id="rId7"/>
              </a:rPr>
              <a:t>activity and worksheet</a:t>
            </a:r>
            <a:r>
              <a:rPr lang="en-US" dirty="0">
                <a:latin typeface="Arial"/>
                <a:cs typeface="Arial"/>
              </a:rPr>
              <a:t> looking at egg proteins</a:t>
            </a:r>
          </a:p>
          <a:p>
            <a:pPr marL="0" indent="0">
              <a:buNone/>
            </a:pPr>
            <a:endParaRPr lang="en-US" dirty="0">
              <a:cs typeface="Arial"/>
            </a:endParaRPr>
          </a:p>
          <a:p>
            <a:endParaRPr lang="en-US" dirty="0">
              <a:cs typeface="Arial"/>
            </a:endParaRPr>
          </a:p>
        </p:txBody>
      </p:sp>
      <p:sp>
        <p:nvSpPr>
          <p:cNvPr id="4" name="TextBox 3">
            <a:extLst>
              <a:ext uri="{FF2B5EF4-FFF2-40B4-BE49-F238E27FC236}">
                <a16:creationId xmlns:a16="http://schemas.microsoft.com/office/drawing/2014/main" id="{C40BD492-5FF0-57A6-B591-21366F502BA3}"/>
              </a:ext>
            </a:extLst>
          </p:cNvPr>
          <p:cNvSpPr txBox="1"/>
          <p:nvPr/>
        </p:nvSpPr>
        <p:spPr>
          <a:xfrm>
            <a:off x="1006524" y="6203688"/>
            <a:ext cx="6870703" cy="400110"/>
          </a:xfrm>
          <a:prstGeom prst="rect">
            <a:avLst/>
          </a:prstGeom>
          <a:noFill/>
        </p:spPr>
        <p:txBody>
          <a:bodyPr wrap="square" rtlCol="0">
            <a:spAutoFit/>
          </a:bodyPr>
          <a:lstStyle/>
          <a:p>
            <a:r>
              <a:rPr lang="en-GB" sz="1000" dirty="0">
                <a:solidFill>
                  <a:srgbClr val="263143"/>
                </a:solidFill>
                <a:latin typeface="Roboto" panose="02000000000000000000" pitchFamily="2" charset="0"/>
              </a:rPr>
              <a:t>Teachers </a:t>
            </a:r>
            <a:r>
              <a:rPr lang="en-GB" sz="1000" b="0" i="0" dirty="0">
                <a:solidFill>
                  <a:srgbClr val="263143"/>
                </a:solidFill>
                <a:effectLst/>
                <a:latin typeface="Roboto" panose="02000000000000000000" pitchFamily="2" charset="0"/>
              </a:rPr>
              <a:t>will need to decide on the level of complexity of the tasks chosen, depending on age, stage and need, and considering progression.</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0229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1C80F-AD34-A6F4-CA62-6CD22A828013}"/>
              </a:ext>
            </a:extLst>
          </p:cNvPr>
          <p:cNvSpPr>
            <a:spLocks noGrp="1"/>
          </p:cNvSpPr>
          <p:nvPr>
            <p:ph type="ctrTitle"/>
          </p:nvPr>
        </p:nvSpPr>
        <p:spPr/>
        <p:txBody>
          <a:bodyPr/>
          <a:lstStyle/>
          <a:p>
            <a:r>
              <a:rPr lang="en-US"/>
              <a:t>Further supporting resources</a:t>
            </a:r>
          </a:p>
        </p:txBody>
      </p:sp>
      <p:sp>
        <p:nvSpPr>
          <p:cNvPr id="3" name="Subtitle 2">
            <a:extLst>
              <a:ext uri="{FF2B5EF4-FFF2-40B4-BE49-F238E27FC236}">
                <a16:creationId xmlns:a16="http://schemas.microsoft.com/office/drawing/2014/main" id="{B5EBE712-9129-7092-A739-8811080519C5}"/>
              </a:ext>
            </a:extLst>
          </p:cNvPr>
          <p:cNvSpPr>
            <a:spLocks noGrp="1"/>
          </p:cNvSpPr>
          <p:nvPr>
            <p:ph type="subTitle" idx="1"/>
          </p:nvPr>
        </p:nvSpPr>
        <p:spPr>
          <a:xfrm>
            <a:off x="1169276" y="2522864"/>
            <a:ext cx="9720000" cy="3600000"/>
          </a:xfrm>
        </p:spPr>
        <p:txBody>
          <a:bodyPr/>
          <a:lstStyle/>
          <a:p>
            <a:pPr marL="342900" indent="-342900"/>
            <a:r>
              <a:rPr lang="en-US" dirty="0">
                <a:latin typeface="Arial"/>
                <a:cs typeface="Arial"/>
              </a:rPr>
              <a:t>Food science of marinades </a:t>
            </a:r>
            <a:r>
              <a:rPr lang="en-US" dirty="0">
                <a:latin typeface="Arial"/>
                <a:cs typeface="Arial"/>
                <a:hlinkClick r:id="rId2"/>
              </a:rPr>
              <a:t>presentation</a:t>
            </a:r>
            <a:endParaRPr lang="en-US" dirty="0"/>
          </a:p>
          <a:p>
            <a:pPr marL="342900" indent="-342900"/>
            <a:r>
              <a:rPr lang="en-US" dirty="0">
                <a:latin typeface="Arial"/>
                <a:cs typeface="Arial"/>
                <a:hlinkClick r:id="rId3"/>
              </a:rPr>
              <a:t>What happens when meat is cooked?</a:t>
            </a:r>
            <a:r>
              <a:rPr lang="en-US" dirty="0">
                <a:latin typeface="Arial"/>
                <a:cs typeface="Arial"/>
              </a:rPr>
              <a:t> </a:t>
            </a:r>
            <a:endParaRPr lang="en-US" dirty="0"/>
          </a:p>
          <a:p>
            <a:pPr marL="342900" indent="-342900"/>
            <a:r>
              <a:rPr lang="en-US" dirty="0">
                <a:latin typeface="Arial"/>
                <a:cs typeface="Arial"/>
                <a:hlinkClick r:id="rId4"/>
              </a:rPr>
              <a:t>What happens when meat is cooked? (teachers’ notes)</a:t>
            </a:r>
            <a:r>
              <a:rPr lang="en-US" dirty="0">
                <a:latin typeface="Arial"/>
                <a:cs typeface="Arial"/>
              </a:rPr>
              <a:t> </a:t>
            </a:r>
            <a:endParaRPr lang="en-US" dirty="0"/>
          </a:p>
          <a:p>
            <a:pPr marL="342900" indent="-342900"/>
            <a:r>
              <a:rPr lang="en-US" dirty="0">
                <a:latin typeface="Arial"/>
                <a:cs typeface="Arial"/>
                <a:hlinkClick r:id="rId5"/>
              </a:rPr>
              <a:t>What makes meat tender?</a:t>
            </a:r>
            <a:r>
              <a:rPr lang="en-US" dirty="0">
                <a:latin typeface="Arial"/>
                <a:cs typeface="Arial"/>
              </a:rPr>
              <a:t> </a:t>
            </a:r>
            <a:endParaRPr lang="en-US" dirty="0">
              <a:cs typeface="Arial"/>
            </a:endParaRPr>
          </a:p>
          <a:p>
            <a:pPr marL="342900" indent="-342900"/>
            <a:r>
              <a:rPr lang="en-US" dirty="0">
                <a:latin typeface="Arial"/>
                <a:cs typeface="Arial"/>
              </a:rPr>
              <a:t>Resources around food science can be found here: </a:t>
            </a:r>
            <a:r>
              <a:rPr lang="en-US" dirty="0">
                <a:latin typeface="Arial"/>
                <a:cs typeface="Arial"/>
                <a:hlinkClick r:id="rId6"/>
              </a:rPr>
              <a:t>11-14 years</a:t>
            </a:r>
            <a:r>
              <a:rPr lang="en-US" dirty="0">
                <a:latin typeface="Arial"/>
                <a:cs typeface="Arial"/>
              </a:rPr>
              <a:t>, </a:t>
            </a:r>
            <a:r>
              <a:rPr lang="en-US" dirty="0">
                <a:latin typeface="Arial"/>
                <a:cs typeface="Arial"/>
                <a:hlinkClick r:id="rId7"/>
              </a:rPr>
              <a:t>14-16 years</a:t>
            </a:r>
            <a:endParaRPr lang="en-US" dirty="0"/>
          </a:p>
          <a:p>
            <a:pPr marL="342900" indent="-342900"/>
            <a:r>
              <a:rPr lang="en-GB" dirty="0">
                <a:latin typeface="Arial"/>
                <a:cs typeface="Arial"/>
              </a:rPr>
              <a:t>Further information, support and resources around functional characteristics of ingredients can be found here </a:t>
            </a:r>
            <a:r>
              <a:rPr lang="en-GB" dirty="0">
                <a:latin typeface="Arial"/>
                <a:cs typeface="Arial"/>
                <a:hlinkClick r:id="rId8"/>
              </a:rPr>
              <a:t>11-14</a:t>
            </a:r>
            <a:r>
              <a:rPr lang="en-GB" dirty="0">
                <a:latin typeface="Arial"/>
                <a:cs typeface="Arial"/>
              </a:rPr>
              <a:t> and </a:t>
            </a:r>
            <a:r>
              <a:rPr lang="en-GB" dirty="0">
                <a:latin typeface="Arial"/>
                <a:cs typeface="Arial"/>
                <a:hlinkClick r:id="rId9"/>
              </a:rPr>
              <a:t>14-16</a:t>
            </a:r>
            <a:r>
              <a:rPr lang="en-GB" dirty="0">
                <a:latin typeface="Arial"/>
                <a:cs typeface="Arial"/>
              </a:rPr>
              <a:t>.</a:t>
            </a:r>
            <a:endParaRPr lang="en-US" dirty="0">
              <a:cs typeface="Arial"/>
            </a:endParaRPr>
          </a:p>
          <a:p>
            <a:pPr marL="342900" indent="-342900"/>
            <a:r>
              <a:rPr lang="en-GB" dirty="0">
                <a:latin typeface="Arial"/>
                <a:cs typeface="Arial"/>
              </a:rPr>
              <a:t>Ingredients - functional characteristics </a:t>
            </a:r>
            <a:r>
              <a:rPr lang="en-GB" dirty="0">
                <a:latin typeface="Arial"/>
                <a:cs typeface="Arial"/>
                <a:hlinkClick r:id="rId10"/>
              </a:rPr>
              <a:t>Knowledge Organiser 11-14</a:t>
            </a:r>
            <a:endParaRPr lang="en-GB" dirty="0">
              <a:cs typeface="Arial"/>
            </a:endParaRPr>
          </a:p>
          <a:p>
            <a:pPr marL="0" indent="0">
              <a:buNone/>
            </a:pPr>
            <a:endParaRPr lang="en-GB" dirty="0"/>
          </a:p>
          <a:p>
            <a:pPr marL="0" indent="0">
              <a:buNone/>
            </a:pPr>
            <a:endParaRPr lang="en-US" dirty="0"/>
          </a:p>
          <a:p>
            <a:pPr>
              <a:buNone/>
            </a:pPr>
            <a:endParaRPr lang="en-US" dirty="0"/>
          </a:p>
          <a:p>
            <a:pPr marL="0" indent="0">
              <a:buNone/>
            </a:pPr>
            <a:endParaRPr lang="en-US" dirty="0"/>
          </a:p>
          <a:p>
            <a:pPr>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A2A604C0-485B-9EBB-C403-310C38D8372A}"/>
              </a:ext>
            </a:extLst>
          </p:cNvPr>
          <p:cNvSpPr txBox="1"/>
          <p:nvPr/>
        </p:nvSpPr>
        <p:spPr>
          <a:xfrm>
            <a:off x="897667" y="6161875"/>
            <a:ext cx="6870703" cy="400110"/>
          </a:xfrm>
          <a:prstGeom prst="rect">
            <a:avLst/>
          </a:prstGeom>
          <a:noFill/>
        </p:spPr>
        <p:txBody>
          <a:bodyPr wrap="square" rtlCol="0">
            <a:spAutoFit/>
          </a:bodyPr>
          <a:lstStyle/>
          <a:p>
            <a:r>
              <a:rPr lang="en-GB" sz="1000" dirty="0">
                <a:solidFill>
                  <a:srgbClr val="263143"/>
                </a:solidFill>
                <a:latin typeface="Roboto" panose="02000000000000000000" pitchFamily="2" charset="0"/>
              </a:rPr>
              <a:t>Teachers </a:t>
            </a:r>
            <a:r>
              <a:rPr lang="en-GB" sz="1000" b="0" i="0" dirty="0">
                <a:solidFill>
                  <a:srgbClr val="263143"/>
                </a:solidFill>
                <a:effectLst/>
                <a:latin typeface="Roboto" panose="02000000000000000000" pitchFamily="2" charset="0"/>
              </a:rPr>
              <a:t>will need to decide on the level of complexity of the tasks chosen, depending on age, stage and need, and considering progression.</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7756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B5661DD-CC68-4DA6-804E-0A39243B25F3}"/>
              </a:ext>
            </a:extLst>
          </p:cNvPr>
          <p:cNvGraphicFramePr>
            <a:graphicFrameLocks noChangeAspect="1"/>
          </p:cNvGraphicFramePr>
          <p:nvPr>
            <p:custDataLst>
              <p:tags r:id="rId1"/>
            </p:custDataLst>
            <p:extLst>
              <p:ext uri="{D42A27DB-BD31-4B8C-83A1-F6EECF244321}">
                <p14:modId xmlns:p14="http://schemas.microsoft.com/office/powerpoint/2010/main" val="718738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7" name="Object 6" hidden="1">
                        <a:extLst>
                          <a:ext uri="{FF2B5EF4-FFF2-40B4-BE49-F238E27FC236}">
                            <a16:creationId xmlns:a16="http://schemas.microsoft.com/office/drawing/2014/main" id="{7B5661DD-CC68-4DA6-804E-0A39243B25F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CB39143-43DB-404B-999A-68A64BABF4DE}"/>
              </a:ext>
            </a:extLst>
          </p:cNvPr>
          <p:cNvSpPr>
            <a:spLocks noGrp="1"/>
          </p:cNvSpPr>
          <p:nvPr>
            <p:ph type="ctrTitle"/>
          </p:nvPr>
        </p:nvSpPr>
        <p:spPr>
          <a:xfrm>
            <a:off x="1024590" y="1563798"/>
            <a:ext cx="9720000" cy="720000"/>
          </a:xfrm>
        </p:spPr>
        <p:txBody>
          <a:bodyPr vert="horz"/>
          <a:lstStyle/>
          <a:p>
            <a:r>
              <a:rPr lang="en-GB">
                <a:latin typeface="Arial"/>
                <a:cs typeface="Arial"/>
              </a:rPr>
              <a:t>Examples of denaturation and coagulation</a:t>
            </a:r>
            <a:endParaRPr lang="en-GB" err="1"/>
          </a:p>
        </p:txBody>
      </p:sp>
      <p:sp>
        <p:nvSpPr>
          <p:cNvPr id="15" name="TextBox 14">
            <a:extLst>
              <a:ext uri="{FF2B5EF4-FFF2-40B4-BE49-F238E27FC236}">
                <a16:creationId xmlns:a16="http://schemas.microsoft.com/office/drawing/2014/main" id="{DBE4843A-EB6F-C3C6-A4BD-DE8580818E8B}"/>
              </a:ext>
            </a:extLst>
          </p:cNvPr>
          <p:cNvSpPr txBox="1"/>
          <p:nvPr/>
        </p:nvSpPr>
        <p:spPr>
          <a:xfrm>
            <a:off x="4052192" y="4886653"/>
            <a:ext cx="36419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Egg white whisked - denaturation</a:t>
            </a:r>
          </a:p>
        </p:txBody>
      </p:sp>
      <p:sp>
        <p:nvSpPr>
          <p:cNvPr id="18" name="TextBox 17">
            <a:extLst>
              <a:ext uri="{FF2B5EF4-FFF2-40B4-BE49-F238E27FC236}">
                <a16:creationId xmlns:a16="http://schemas.microsoft.com/office/drawing/2014/main" id="{2937C6AC-7305-1F19-E4B4-9FA42ECB00FA}"/>
              </a:ext>
            </a:extLst>
          </p:cNvPr>
          <p:cNvSpPr txBox="1"/>
          <p:nvPr/>
        </p:nvSpPr>
        <p:spPr>
          <a:xfrm>
            <a:off x="805144" y="489275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rial"/>
                <a:cs typeface="Arial"/>
              </a:rPr>
              <a:t>Raw egg white</a:t>
            </a:r>
          </a:p>
        </p:txBody>
      </p:sp>
      <p:sp>
        <p:nvSpPr>
          <p:cNvPr id="19" name="TextBox 18">
            <a:extLst>
              <a:ext uri="{FF2B5EF4-FFF2-40B4-BE49-F238E27FC236}">
                <a16:creationId xmlns:a16="http://schemas.microsoft.com/office/drawing/2014/main" id="{89E38352-8523-290C-B3F6-6CAC14ED2C88}"/>
              </a:ext>
            </a:extLst>
          </p:cNvPr>
          <p:cNvSpPr txBox="1"/>
          <p:nvPr/>
        </p:nvSpPr>
        <p:spPr>
          <a:xfrm>
            <a:off x="8226096" y="4879327"/>
            <a:ext cx="33879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Egg white cooked - coagulation</a:t>
            </a:r>
          </a:p>
        </p:txBody>
      </p:sp>
      <p:pic>
        <p:nvPicPr>
          <p:cNvPr id="22" name="Picture 21" descr="A picture containing cup, table, glass, half&#10;&#10;Description automatically generated">
            <a:extLst>
              <a:ext uri="{FF2B5EF4-FFF2-40B4-BE49-F238E27FC236}">
                <a16:creationId xmlns:a16="http://schemas.microsoft.com/office/drawing/2014/main" id="{EA0B29DD-49F4-4D43-A2A4-A0E1B628F2F5}"/>
              </a:ext>
            </a:extLst>
          </p:cNvPr>
          <p:cNvPicPr>
            <a:picLocks noChangeAspect="1"/>
          </p:cNvPicPr>
          <p:nvPr/>
        </p:nvPicPr>
        <p:blipFill>
          <a:blip r:embed="rId5"/>
          <a:stretch>
            <a:fillRect/>
          </a:stretch>
        </p:blipFill>
        <p:spPr>
          <a:xfrm>
            <a:off x="1042047" y="3005295"/>
            <a:ext cx="2132915" cy="1793782"/>
          </a:xfrm>
          <a:prstGeom prst="rect">
            <a:avLst/>
          </a:prstGeom>
        </p:spPr>
      </p:pic>
      <p:pic>
        <p:nvPicPr>
          <p:cNvPr id="24" name="Picture 23" descr="A picture containing cup, table, kitchenware, whisk&#10;&#10;Description automatically generated">
            <a:extLst>
              <a:ext uri="{FF2B5EF4-FFF2-40B4-BE49-F238E27FC236}">
                <a16:creationId xmlns:a16="http://schemas.microsoft.com/office/drawing/2014/main" id="{AA2A35D4-6551-FBAF-6095-0138113AAAD4}"/>
              </a:ext>
            </a:extLst>
          </p:cNvPr>
          <p:cNvPicPr>
            <a:picLocks noChangeAspect="1"/>
          </p:cNvPicPr>
          <p:nvPr/>
        </p:nvPicPr>
        <p:blipFill>
          <a:blip r:embed="rId6"/>
          <a:stretch>
            <a:fillRect/>
          </a:stretch>
        </p:blipFill>
        <p:spPr>
          <a:xfrm>
            <a:off x="4912735" y="3023930"/>
            <a:ext cx="1869191" cy="1880474"/>
          </a:xfrm>
          <a:prstGeom prst="rect">
            <a:avLst/>
          </a:prstGeom>
        </p:spPr>
      </p:pic>
      <p:pic>
        <p:nvPicPr>
          <p:cNvPr id="26" name="Picture 25" descr="A picture containing food, indoor, cheese, dessert&#10;&#10;Description automatically generated">
            <a:extLst>
              <a:ext uri="{FF2B5EF4-FFF2-40B4-BE49-F238E27FC236}">
                <a16:creationId xmlns:a16="http://schemas.microsoft.com/office/drawing/2014/main" id="{E54A2BBA-469F-2FAF-6142-B566B8DEE24E}"/>
              </a:ext>
            </a:extLst>
          </p:cNvPr>
          <p:cNvPicPr>
            <a:picLocks noChangeAspect="1"/>
          </p:cNvPicPr>
          <p:nvPr/>
        </p:nvPicPr>
        <p:blipFill>
          <a:blip r:embed="rId7"/>
          <a:stretch>
            <a:fillRect/>
          </a:stretch>
        </p:blipFill>
        <p:spPr>
          <a:xfrm>
            <a:off x="8469665" y="3407761"/>
            <a:ext cx="2155371" cy="1478585"/>
          </a:xfrm>
          <a:prstGeom prst="rect">
            <a:avLst/>
          </a:prstGeom>
        </p:spPr>
      </p:pic>
    </p:spTree>
    <p:extLst>
      <p:ext uri="{BB962C8B-B14F-4D97-AF65-F5344CB8AC3E}">
        <p14:creationId xmlns:p14="http://schemas.microsoft.com/office/powerpoint/2010/main" val="3979226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D5AF7-AD9C-10CC-9A69-14A9DAA688E2}"/>
              </a:ext>
            </a:extLst>
          </p:cNvPr>
          <p:cNvSpPr>
            <a:spLocks noGrp="1"/>
          </p:cNvSpPr>
          <p:nvPr>
            <p:ph type="ctrTitle"/>
          </p:nvPr>
        </p:nvSpPr>
        <p:spPr/>
        <p:txBody>
          <a:bodyPr/>
          <a:lstStyle/>
          <a:p>
            <a:r>
              <a:rPr lang="en-US">
                <a:latin typeface="Arial"/>
                <a:cs typeface="Arial"/>
              </a:rPr>
              <a:t>Further support resources</a:t>
            </a:r>
            <a:endParaRPr lang="en-US"/>
          </a:p>
        </p:txBody>
      </p:sp>
      <p:sp>
        <p:nvSpPr>
          <p:cNvPr id="3" name="Subtitle 2">
            <a:extLst>
              <a:ext uri="{FF2B5EF4-FFF2-40B4-BE49-F238E27FC236}">
                <a16:creationId xmlns:a16="http://schemas.microsoft.com/office/drawing/2014/main" id="{901E45C2-312A-D858-3F74-E8EEBF1C7A32}"/>
              </a:ext>
            </a:extLst>
          </p:cNvPr>
          <p:cNvSpPr>
            <a:spLocks noGrp="1"/>
          </p:cNvSpPr>
          <p:nvPr>
            <p:ph type="subTitle" idx="1"/>
          </p:nvPr>
        </p:nvSpPr>
        <p:spPr/>
        <p:txBody>
          <a:bodyPr/>
          <a:lstStyle/>
          <a:p>
            <a:pPr marL="0" indent="0">
              <a:buNone/>
            </a:pPr>
            <a:r>
              <a:rPr lang="en-US" b="1" dirty="0">
                <a:latin typeface="Arial"/>
                <a:cs typeface="Arial"/>
              </a:rPr>
              <a:t>External resources</a:t>
            </a:r>
          </a:p>
          <a:p>
            <a:r>
              <a:rPr lang="en-US" dirty="0">
                <a:latin typeface="Arial"/>
                <a:cs typeface="Arial"/>
              </a:rPr>
              <a:t>IFST – </a:t>
            </a:r>
            <a:r>
              <a:rPr lang="en-US" dirty="0">
                <a:latin typeface="Arial"/>
                <a:cs typeface="Arial"/>
                <a:hlinkClick r:id="rId2"/>
              </a:rPr>
              <a:t>protein</a:t>
            </a:r>
            <a:r>
              <a:rPr lang="en-US" dirty="0">
                <a:latin typeface="Arial"/>
                <a:cs typeface="Arial"/>
              </a:rPr>
              <a:t> </a:t>
            </a:r>
          </a:p>
          <a:p>
            <a:r>
              <a:rPr lang="en-US" dirty="0">
                <a:latin typeface="Arial"/>
                <a:cs typeface="Arial"/>
              </a:rPr>
              <a:t>IFST – </a:t>
            </a:r>
            <a:r>
              <a:rPr lang="en-US" dirty="0">
                <a:latin typeface="Arial"/>
                <a:cs typeface="Arial"/>
                <a:hlinkClick r:id="rId3"/>
              </a:rPr>
              <a:t>protein coagulation experiment</a:t>
            </a:r>
            <a:endParaRPr lang="en-US" dirty="0"/>
          </a:p>
          <a:p>
            <a:r>
              <a:rPr lang="en-US" dirty="0">
                <a:latin typeface="Arial"/>
                <a:cs typeface="Arial"/>
              </a:rPr>
              <a:t>IFST – </a:t>
            </a:r>
            <a:r>
              <a:rPr lang="en-US" dirty="0">
                <a:latin typeface="Arial"/>
                <a:cs typeface="Arial"/>
                <a:hlinkClick r:id="rId4"/>
              </a:rPr>
              <a:t>stability of egg white foams experiment</a:t>
            </a:r>
          </a:p>
          <a:p>
            <a:r>
              <a:rPr lang="en-US" dirty="0">
                <a:latin typeface="Arial"/>
                <a:cs typeface="Arial"/>
              </a:rPr>
              <a:t>IFST – </a:t>
            </a:r>
            <a:r>
              <a:rPr lang="en-US" dirty="0">
                <a:latin typeface="Arial"/>
                <a:cs typeface="Arial"/>
                <a:hlinkClick r:id="rId5"/>
              </a:rPr>
              <a:t>foam formation</a:t>
            </a:r>
            <a:endParaRPr lang="en-US" dirty="0">
              <a:latin typeface="Arial"/>
              <a:cs typeface="Arial"/>
            </a:endParaRPr>
          </a:p>
          <a:p>
            <a:r>
              <a:rPr lang="en-US" dirty="0">
                <a:latin typeface="Arial"/>
                <a:cs typeface="Arial"/>
              </a:rPr>
              <a:t>IFST – </a:t>
            </a:r>
            <a:r>
              <a:rPr lang="en-US" dirty="0">
                <a:latin typeface="Arial"/>
                <a:cs typeface="Arial"/>
                <a:hlinkClick r:id="rId6"/>
              </a:rPr>
              <a:t>protein: acid denaturation</a:t>
            </a:r>
            <a:endParaRPr lang="en-US" dirty="0">
              <a:latin typeface="Arial"/>
              <a:cs typeface="Arial"/>
            </a:endParaRPr>
          </a:p>
          <a:p>
            <a:pPr marL="0" indent="0">
              <a:buNone/>
            </a:pPr>
            <a:endParaRPr lang="en-US" dirty="0">
              <a:latin typeface="Arial"/>
              <a:cs typeface="Arial"/>
            </a:endParaRPr>
          </a:p>
          <a:p>
            <a:r>
              <a:rPr lang="en-US" dirty="0">
                <a:latin typeface="Arial"/>
                <a:cs typeface="Arial"/>
              </a:rPr>
              <a:t>Coagulation film - </a:t>
            </a:r>
            <a:r>
              <a:rPr lang="en-US" dirty="0">
                <a:latin typeface="Arial"/>
                <a:cs typeface="Arial"/>
                <a:hlinkClick r:id="rId7"/>
              </a:rPr>
              <a:t>AQA GCSE Food Preparation and Nutrition</a:t>
            </a:r>
          </a:p>
          <a:p>
            <a:r>
              <a:rPr lang="en-US" dirty="0">
                <a:latin typeface="Arial"/>
                <a:cs typeface="Arial"/>
              </a:rPr>
              <a:t>The effect of cooking on food: Eggs – </a:t>
            </a:r>
            <a:r>
              <a:rPr lang="en-US" dirty="0" err="1">
                <a:latin typeface="Arial"/>
                <a:cs typeface="Arial"/>
                <a:hlinkClick r:id="rId8"/>
              </a:rPr>
              <a:t>Eduqas</a:t>
            </a:r>
            <a:r>
              <a:rPr lang="en-US" dirty="0">
                <a:latin typeface="Arial"/>
                <a:cs typeface="Arial"/>
                <a:hlinkClick r:id="rId8"/>
              </a:rPr>
              <a:t> resource</a:t>
            </a:r>
          </a:p>
          <a:p>
            <a:pPr marL="0" indent="0">
              <a:buNone/>
            </a:pPr>
            <a:endParaRPr lang="en-US" dirty="0"/>
          </a:p>
          <a:p>
            <a:pPr marL="0" indent="0">
              <a:buNone/>
            </a:pPr>
            <a:endParaRPr lang="en-US" b="1" dirty="0"/>
          </a:p>
          <a:p>
            <a:pPr marL="0" indent="0">
              <a:buNone/>
            </a:pPr>
            <a:endParaRPr lang="en-US" b="1" dirty="0"/>
          </a:p>
        </p:txBody>
      </p:sp>
    </p:spTree>
    <p:extLst>
      <p:ext uri="{BB962C8B-B14F-4D97-AF65-F5344CB8AC3E}">
        <p14:creationId xmlns:p14="http://schemas.microsoft.com/office/powerpoint/2010/main" val="1427591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5BA17B4-4052-4DF5-B761-009B6FBF267A}"/>
              </a:ext>
            </a:extLst>
          </p:cNvPr>
          <p:cNvGraphicFramePr>
            <a:graphicFrameLocks noChangeAspect="1"/>
          </p:cNvGraphicFramePr>
          <p:nvPr>
            <p:custDataLst>
              <p:tags r:id="rId1"/>
            </p:custDataLst>
            <p:extLst>
              <p:ext uri="{D42A27DB-BD31-4B8C-83A1-F6EECF244321}">
                <p14:modId xmlns:p14="http://schemas.microsoft.com/office/powerpoint/2010/main" val="16103482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5" name="Object 4" hidden="1">
                        <a:extLst>
                          <a:ext uri="{FF2B5EF4-FFF2-40B4-BE49-F238E27FC236}">
                            <a16:creationId xmlns:a16="http://schemas.microsoft.com/office/drawing/2014/main" id="{E5BA17B4-4052-4DF5-B761-009B6FBF26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t>Denaturation and coagulation - recipes</a:t>
            </a:r>
            <a:endParaRPr lang="en-GB" dirty="0"/>
          </a:p>
        </p:txBody>
      </p:sp>
      <p:sp>
        <p:nvSpPr>
          <p:cNvPr id="3" name="Subtitle 2"/>
          <p:cNvSpPr>
            <a:spLocks noGrp="1"/>
          </p:cNvSpPr>
          <p:nvPr>
            <p:ph type="subTitle" idx="1"/>
          </p:nvPr>
        </p:nvSpPr>
        <p:spPr>
          <a:xfrm>
            <a:off x="1169275" y="2571092"/>
            <a:ext cx="9297866" cy="3600000"/>
          </a:xfrm>
        </p:spPr>
        <p:txBody>
          <a:bodyPr/>
          <a:lstStyle/>
          <a:p>
            <a:pPr marL="0" indent="0">
              <a:buNone/>
            </a:pPr>
            <a:r>
              <a:rPr lang="en-GB" sz="2000" dirty="0">
                <a:latin typeface="Arial"/>
                <a:cs typeface="Arial"/>
              </a:rPr>
              <a:t>The recipes below are useful ways to showcase the process of coagulation:</a:t>
            </a:r>
            <a:endParaRPr lang="en-GB" b="1" dirty="0">
              <a:latin typeface="Arial"/>
              <a:cs typeface="Arial"/>
            </a:endParaRPr>
          </a:p>
          <a:p>
            <a:pPr>
              <a:buClr>
                <a:schemeClr val="tx1"/>
              </a:buClr>
            </a:pPr>
            <a:r>
              <a:rPr lang="en-GB" sz="2000" dirty="0">
                <a:solidFill>
                  <a:srgbClr val="0070C0"/>
                </a:solidFill>
                <a:latin typeface="Arial"/>
                <a:cs typeface="Arial"/>
                <a:hlinkClick r:id="rId5">
                  <a:extLst>
                    <a:ext uri="{A12FA001-AC4F-418D-AE19-62706E023703}">
                      <ahyp:hlinkClr xmlns:ahyp="http://schemas.microsoft.com/office/drawing/2018/hyperlinkcolor" val="tx"/>
                    </a:ext>
                  </a:extLst>
                </a:hlinkClick>
              </a:rPr>
              <a:t>Easy </a:t>
            </a:r>
            <a:r>
              <a:rPr lang="en-GB" dirty="0">
                <a:solidFill>
                  <a:srgbClr val="0070C0"/>
                </a:solidFill>
                <a:latin typeface="Arial"/>
                <a:cs typeface="Arial"/>
                <a:hlinkClick r:id="rId5">
                  <a:extLst>
                    <a:ext uri="{A12FA001-AC4F-418D-AE19-62706E023703}">
                      <ahyp:hlinkClr xmlns:ahyp="http://schemas.microsoft.com/office/drawing/2018/hyperlinkcolor" val="tx"/>
                    </a:ext>
                  </a:extLst>
                </a:hlinkClick>
              </a:rPr>
              <a:t>veg frittatas</a:t>
            </a:r>
            <a:endParaRPr lang="en-GB" dirty="0">
              <a:solidFill>
                <a:srgbClr val="0070C0"/>
              </a:solidFill>
              <a:latin typeface="Arial"/>
              <a:cs typeface="Arial"/>
            </a:endParaRPr>
          </a:p>
          <a:p>
            <a:pPr>
              <a:buClr>
                <a:schemeClr val="tx1"/>
              </a:buClr>
            </a:pPr>
            <a:r>
              <a:rPr lang="en-GB" sz="2000" dirty="0">
                <a:solidFill>
                  <a:srgbClr val="0070C0"/>
                </a:solidFill>
                <a:latin typeface="Arial"/>
                <a:cs typeface="Arial"/>
                <a:hlinkClick r:id="rId6">
                  <a:extLst>
                    <a:ext uri="{A12FA001-AC4F-418D-AE19-62706E023703}">
                      <ahyp:hlinkClr xmlns:ahyp="http://schemas.microsoft.com/office/drawing/2018/hyperlinkcolor" val="tx"/>
                    </a:ext>
                  </a:extLst>
                </a:hlinkClick>
              </a:rPr>
              <a:t>Scrambled omel</a:t>
            </a:r>
            <a:r>
              <a:rPr lang="en-GB" dirty="0">
                <a:solidFill>
                  <a:srgbClr val="0070C0"/>
                </a:solidFill>
                <a:latin typeface="Arial"/>
                <a:cs typeface="Arial"/>
                <a:hlinkClick r:id="rId6">
                  <a:extLst>
                    <a:ext uri="{A12FA001-AC4F-418D-AE19-62706E023703}">
                      <ahyp:hlinkClr xmlns:ahyp="http://schemas.microsoft.com/office/drawing/2018/hyperlinkcolor" val="tx"/>
                    </a:ext>
                  </a:extLst>
                </a:hlinkClick>
              </a:rPr>
              <a:t>ette with cherry tomatoes</a:t>
            </a:r>
            <a:endParaRPr lang="en-GB" dirty="0">
              <a:solidFill>
                <a:srgbClr val="0070C0"/>
              </a:solidFill>
              <a:latin typeface="Arial"/>
              <a:cs typeface="Arial"/>
            </a:endParaRPr>
          </a:p>
          <a:p>
            <a:pPr>
              <a:buClr>
                <a:schemeClr val="tx1"/>
              </a:buClr>
            </a:pPr>
            <a:r>
              <a:rPr lang="en-GB" sz="2000" dirty="0">
                <a:solidFill>
                  <a:srgbClr val="0070C0"/>
                </a:solidFill>
                <a:latin typeface="Arial"/>
                <a:cs typeface="Arial"/>
                <a:hlinkClick r:id="rId7">
                  <a:extLst>
                    <a:ext uri="{A12FA001-AC4F-418D-AE19-62706E023703}">
                      <ahyp:hlinkClr xmlns:ahyp="http://schemas.microsoft.com/office/drawing/2018/hyperlinkcolor" val="tx"/>
                    </a:ext>
                  </a:extLst>
                </a:hlinkClick>
              </a:rPr>
              <a:t>Quiche</a:t>
            </a:r>
            <a:endParaRPr lang="en-GB" dirty="0">
              <a:solidFill>
                <a:srgbClr val="0070C0"/>
              </a:solidFill>
              <a:latin typeface="Arial"/>
              <a:cs typeface="Arial"/>
            </a:endParaRPr>
          </a:p>
          <a:p>
            <a:pPr>
              <a:buClr>
                <a:schemeClr val="tx1"/>
              </a:buClr>
            </a:pPr>
            <a:r>
              <a:rPr lang="en-GB" sz="2000" dirty="0">
                <a:solidFill>
                  <a:srgbClr val="0070C0"/>
                </a:solidFill>
                <a:latin typeface="Arial"/>
                <a:cs typeface="Arial"/>
                <a:hlinkClick r:id="rId8">
                  <a:extLst>
                    <a:ext uri="{A12FA001-AC4F-418D-AE19-62706E023703}">
                      <ahyp:hlinkClr xmlns:ahyp="http://schemas.microsoft.com/office/drawing/2018/hyperlinkcolor" val="tx"/>
                    </a:ext>
                  </a:extLst>
                </a:hlinkClick>
              </a:rPr>
              <a:t>Honey</a:t>
            </a:r>
            <a:r>
              <a:rPr lang="en-GB" dirty="0">
                <a:solidFill>
                  <a:srgbClr val="0070C0"/>
                </a:solidFill>
                <a:latin typeface="Arial"/>
                <a:cs typeface="Arial"/>
                <a:hlinkClick r:id="rId8">
                  <a:extLst>
                    <a:ext uri="{A12FA001-AC4F-418D-AE19-62706E023703}">
                      <ahyp:hlinkClr xmlns:ahyp="http://schemas.microsoft.com/office/drawing/2018/hyperlinkcolor" val="tx"/>
                    </a:ext>
                  </a:extLst>
                </a:hlinkClick>
              </a:rPr>
              <a:t>ed lamb shoulder</a:t>
            </a:r>
            <a:endParaRPr lang="en-GB" dirty="0">
              <a:solidFill>
                <a:srgbClr val="0070C0"/>
              </a:solidFill>
              <a:latin typeface="Arial"/>
              <a:cs typeface="Arial"/>
            </a:endParaRPr>
          </a:p>
          <a:p>
            <a:pPr>
              <a:buClr>
                <a:schemeClr val="tx1"/>
              </a:buClr>
            </a:pPr>
            <a:r>
              <a:rPr lang="en-GB" sz="2000" dirty="0">
                <a:solidFill>
                  <a:srgbClr val="0070C0"/>
                </a:solidFill>
                <a:latin typeface="Arial"/>
                <a:cs typeface="Arial"/>
                <a:hlinkClick r:id="rId9">
                  <a:extLst>
                    <a:ext uri="{A12FA001-AC4F-418D-AE19-62706E023703}">
                      <ahyp:hlinkClr xmlns:ahyp="http://schemas.microsoft.com/office/drawing/2018/hyperlinkcolor" val="tx"/>
                    </a:ext>
                  </a:extLst>
                </a:hlinkClick>
              </a:rPr>
              <a:t>Individual lamb wellingtons</a:t>
            </a:r>
            <a:endParaRPr lang="en-GB" sz="2000" dirty="0">
              <a:solidFill>
                <a:srgbClr val="0070C0"/>
              </a:solidFill>
              <a:latin typeface="Arial"/>
              <a:cs typeface="Arial" panose="020B0604020202020204" pitchFamily="34" charset="0"/>
            </a:endParaRPr>
          </a:p>
          <a:p>
            <a:pPr>
              <a:buClr>
                <a:schemeClr val="tx1"/>
              </a:buClr>
            </a:pPr>
            <a:r>
              <a:rPr lang="en-GB" dirty="0">
                <a:solidFill>
                  <a:srgbClr val="0070C0"/>
                </a:solidFill>
                <a:latin typeface="Arial"/>
                <a:cs typeface="Arial"/>
                <a:hlinkClick r:id="rId10">
                  <a:extLst>
                    <a:ext uri="{A12FA001-AC4F-418D-AE19-62706E023703}">
                      <ahyp:hlinkClr xmlns:ahyp="http://schemas.microsoft.com/office/drawing/2018/hyperlinkcolor" val="tx"/>
                    </a:ext>
                  </a:extLst>
                </a:hlinkClick>
              </a:rPr>
              <a:t>Lemon and herb coley goujons</a:t>
            </a:r>
          </a:p>
          <a:p>
            <a:pPr>
              <a:buClr>
                <a:schemeClr val="tx1"/>
              </a:buClr>
            </a:pPr>
            <a:r>
              <a:rPr lang="en-GB" dirty="0">
                <a:solidFill>
                  <a:srgbClr val="0070C0"/>
                </a:solidFill>
                <a:latin typeface="Arial"/>
                <a:cs typeface="Arial"/>
                <a:hlinkClick r:id="rId11">
                  <a:extLst>
                    <a:ext uri="{A12FA001-AC4F-418D-AE19-62706E023703}">
                      <ahyp:hlinkClr xmlns:ahyp="http://schemas.microsoft.com/office/drawing/2018/hyperlinkcolor" val="tx"/>
                    </a:ext>
                  </a:extLst>
                </a:hlinkClick>
              </a:rPr>
              <a:t>Parmesan chicken nuggets</a:t>
            </a:r>
          </a:p>
          <a:p>
            <a:pPr>
              <a:buClr>
                <a:schemeClr val="tx1"/>
              </a:buClr>
            </a:pPr>
            <a:r>
              <a:rPr lang="en-GB" dirty="0">
                <a:solidFill>
                  <a:srgbClr val="0070C0"/>
                </a:solidFill>
                <a:latin typeface="Arial"/>
                <a:cs typeface="Arial"/>
                <a:hlinkClick r:id="rId12">
                  <a:extLst>
                    <a:ext uri="{A12FA001-AC4F-418D-AE19-62706E023703}">
                      <ahyp:hlinkClr xmlns:ahyp="http://schemas.microsoft.com/office/drawing/2018/hyperlinkcolor" val="tx"/>
                    </a:ext>
                  </a:extLst>
                </a:hlinkClick>
              </a:rPr>
              <a:t>Oatcakes and scrambled eggs</a:t>
            </a:r>
            <a:endParaRPr lang="en-GB" dirty="0">
              <a:solidFill>
                <a:srgbClr val="0070C0"/>
              </a:solidFill>
              <a:latin typeface="Arial"/>
              <a:cs typeface="Arial"/>
            </a:endParaRPr>
          </a:p>
          <a:p>
            <a:endParaRPr lang="en-GB" dirty="0">
              <a:latin typeface="Arial"/>
              <a:cs typeface="Arial"/>
            </a:endParaRPr>
          </a:p>
          <a:p>
            <a:endParaRPr lang="en-GB" dirty="0">
              <a:latin typeface="Arial"/>
              <a:cs typeface="Arial"/>
            </a:endParaRPr>
          </a:p>
        </p:txBody>
      </p:sp>
      <p:sp>
        <p:nvSpPr>
          <p:cNvPr id="4" name="TextBox 3">
            <a:extLst>
              <a:ext uri="{FF2B5EF4-FFF2-40B4-BE49-F238E27FC236}">
                <a16:creationId xmlns:a16="http://schemas.microsoft.com/office/drawing/2014/main" id="{580B9917-C47C-F5E9-EB0D-7687F1799767}"/>
              </a:ext>
            </a:extLst>
          </p:cNvPr>
          <p:cNvSpPr txBox="1"/>
          <p:nvPr/>
        </p:nvSpPr>
        <p:spPr>
          <a:xfrm>
            <a:off x="6096000" y="5483082"/>
            <a:ext cx="5986392" cy="646331"/>
          </a:xfrm>
          <a:prstGeom prst="rect">
            <a:avLst/>
          </a:prstGeom>
          <a:noFill/>
        </p:spPr>
        <p:txBody>
          <a:bodyPr wrap="square" rtlCol="0">
            <a:spAutoFit/>
          </a:bodyPr>
          <a:lstStyle/>
          <a:p>
            <a:pPr marL="0" indent="0">
              <a:buNone/>
            </a:pPr>
            <a:r>
              <a:rPr lang="en-GB" sz="1200" dirty="0">
                <a:latin typeface="Arial"/>
                <a:cs typeface="Arial"/>
              </a:rPr>
              <a:t>For the egg-based recipes, discuss how the coagulation of the egg forms a solid product that is held together. For the meat recipes, discuss the cooking time for the ideal amount of coagulation and why the meat should be rested.</a:t>
            </a:r>
          </a:p>
        </p:txBody>
      </p:sp>
      <p:pic>
        <p:nvPicPr>
          <p:cNvPr id="6" name="Picture 5">
            <a:extLst>
              <a:ext uri="{FF2B5EF4-FFF2-40B4-BE49-F238E27FC236}">
                <a16:creationId xmlns:a16="http://schemas.microsoft.com/office/drawing/2014/main" id="{5CF96EDA-F850-0A79-5E73-230E74AF57C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05296" y="3613113"/>
            <a:ext cx="4446191" cy="1582675"/>
          </a:xfrm>
          <a:prstGeom prst="rect">
            <a:avLst/>
          </a:prstGeom>
          <a:ln>
            <a:solidFill>
              <a:srgbClr val="FCC241"/>
            </a:solidFill>
          </a:ln>
        </p:spPr>
      </p:pic>
      <p:sp>
        <p:nvSpPr>
          <p:cNvPr id="7" name="TextBox 6">
            <a:extLst>
              <a:ext uri="{FF2B5EF4-FFF2-40B4-BE49-F238E27FC236}">
                <a16:creationId xmlns:a16="http://schemas.microsoft.com/office/drawing/2014/main" id="{755C4C94-1B82-3AA8-7970-9F00DEC2AED5}"/>
              </a:ext>
            </a:extLst>
          </p:cNvPr>
          <p:cNvSpPr txBox="1"/>
          <p:nvPr/>
        </p:nvSpPr>
        <p:spPr>
          <a:xfrm>
            <a:off x="9777209" y="2906614"/>
            <a:ext cx="2200080" cy="600164"/>
          </a:xfrm>
          <a:prstGeom prst="rect">
            <a:avLst/>
          </a:prstGeom>
          <a:solidFill>
            <a:srgbClr val="FCC241"/>
          </a:solidFill>
          <a:effectLst>
            <a:outerShdw blurRad="50800" dist="38100" dir="2700000" algn="tl" rotWithShape="0">
              <a:prstClr val="black">
                <a:alpha val="40000"/>
              </a:prstClr>
            </a:outerShdw>
          </a:effectLst>
        </p:spPr>
        <p:txBody>
          <a:bodyPr wrap="square" rtlCol="0">
            <a:spAutoFit/>
          </a:bodyPr>
          <a:lstStyle/>
          <a:p>
            <a:pPr algn="ctr"/>
            <a:r>
              <a:rPr lang="en-GB" sz="1100" b="1" dirty="0">
                <a:solidFill>
                  <a:schemeClr val="bg1"/>
                </a:solidFill>
                <a:latin typeface="Arial" panose="020B0604020202020204" pitchFamily="34" charset="0"/>
                <a:cs typeface="Arial" panose="020B0604020202020204" pitchFamily="34" charset="0"/>
              </a:rPr>
              <a:t>Go to the </a:t>
            </a:r>
            <a:r>
              <a:rPr lang="en-GB" sz="1100" b="1" dirty="0">
                <a:solidFill>
                  <a:schemeClr val="bg1"/>
                </a:solidFill>
                <a:latin typeface="Arial" panose="020B0604020202020204" pitchFamily="34" charset="0"/>
                <a:cs typeface="Arial" panose="020B0604020202020204" pitchFamily="34" charset="0"/>
                <a:hlinkClick r:id="rId14"/>
              </a:rPr>
              <a:t>recipes</a:t>
            </a:r>
            <a:r>
              <a:rPr lang="en-GB" sz="1100" b="1" dirty="0">
                <a:solidFill>
                  <a:schemeClr val="bg1"/>
                </a:solidFill>
                <a:latin typeface="Arial" panose="020B0604020202020204" pitchFamily="34" charset="0"/>
                <a:cs typeface="Arial" panose="020B0604020202020204" pitchFamily="34" charset="0"/>
              </a:rPr>
              <a:t> section and filter Food Skills for more recipes.</a:t>
            </a:r>
          </a:p>
        </p:txBody>
      </p:sp>
      <p:pic>
        <p:nvPicPr>
          <p:cNvPr id="8" name="Picture 7" descr="Shape&#10;&#10;Description automatically generated with low confidence">
            <a:extLst>
              <a:ext uri="{FF2B5EF4-FFF2-40B4-BE49-F238E27FC236}">
                <a16:creationId xmlns:a16="http://schemas.microsoft.com/office/drawing/2014/main" id="{800613E6-FB90-6458-16B7-5C3E18A24B0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0611979">
            <a:off x="10910653" y="3374477"/>
            <a:ext cx="439660" cy="7942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9916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98593-69E5-B869-D2FC-2DA71415D420}"/>
              </a:ext>
            </a:extLst>
          </p:cNvPr>
          <p:cNvSpPr>
            <a:spLocks noGrp="1"/>
          </p:cNvSpPr>
          <p:nvPr>
            <p:ph type="ctrTitle"/>
          </p:nvPr>
        </p:nvSpPr>
        <p:spPr/>
        <p:txBody>
          <a:bodyPr/>
          <a:lstStyle/>
          <a:p>
            <a:r>
              <a:rPr lang="en-US" dirty="0"/>
              <a:t>Coagulation – recipes continued</a:t>
            </a:r>
          </a:p>
        </p:txBody>
      </p:sp>
      <p:sp>
        <p:nvSpPr>
          <p:cNvPr id="3" name="Subtitle 2">
            <a:extLst>
              <a:ext uri="{FF2B5EF4-FFF2-40B4-BE49-F238E27FC236}">
                <a16:creationId xmlns:a16="http://schemas.microsoft.com/office/drawing/2014/main" id="{E1D08DCA-511E-3CD8-FB55-23179637F7A8}"/>
              </a:ext>
            </a:extLst>
          </p:cNvPr>
          <p:cNvSpPr>
            <a:spLocks noGrp="1"/>
          </p:cNvSpPr>
          <p:nvPr>
            <p:ph type="subTitle" idx="1"/>
          </p:nvPr>
        </p:nvSpPr>
        <p:spPr/>
        <p:txBody>
          <a:bodyPr/>
          <a:lstStyle/>
          <a:p>
            <a:r>
              <a:rPr lang="en-US">
                <a:latin typeface="Arial"/>
                <a:cs typeface="Arial"/>
                <a:hlinkClick r:id="rId2"/>
              </a:rPr>
              <a:t>Sausage and tomato frittata</a:t>
            </a:r>
            <a:endParaRPr lang="en-US">
              <a:latin typeface="Arial"/>
              <a:cs typeface="Arial"/>
            </a:endParaRPr>
          </a:p>
          <a:p>
            <a:r>
              <a:rPr lang="en-US">
                <a:latin typeface="Arial"/>
                <a:cs typeface="Arial"/>
                <a:hlinkClick r:id="rId3"/>
              </a:rPr>
              <a:t>Brunch packed omelette</a:t>
            </a:r>
          </a:p>
          <a:p>
            <a:r>
              <a:rPr lang="en-US">
                <a:latin typeface="Arial"/>
                <a:cs typeface="Arial"/>
                <a:hlinkClick r:id="rId4"/>
              </a:rPr>
              <a:t>Black bean and red pepper shakshuka</a:t>
            </a:r>
          </a:p>
          <a:p>
            <a:r>
              <a:rPr lang="en-US">
                <a:latin typeface="Arial"/>
                <a:cs typeface="Arial"/>
                <a:hlinkClick r:id="rId5"/>
              </a:rPr>
              <a:t>Perico</a:t>
            </a:r>
            <a:endParaRPr lang="en-US"/>
          </a:p>
          <a:p>
            <a:r>
              <a:rPr lang="en-US">
                <a:latin typeface="Arial"/>
                <a:cs typeface="Arial"/>
                <a:hlinkClick r:id="rId6"/>
              </a:rPr>
              <a:t>Swiss roll</a:t>
            </a:r>
            <a:endParaRPr lang="en-US"/>
          </a:p>
          <a:p>
            <a:r>
              <a:rPr lang="en-US">
                <a:latin typeface="Arial"/>
                <a:cs typeface="Arial"/>
                <a:hlinkClick r:id="rId7"/>
              </a:rPr>
              <a:t>Homemade burgers</a:t>
            </a:r>
            <a:endParaRPr lang="en-US"/>
          </a:p>
          <a:p>
            <a:r>
              <a:rPr lang="en-US">
                <a:latin typeface="Arial"/>
                <a:cs typeface="Arial"/>
                <a:hlinkClick r:id="rId8"/>
              </a:rPr>
              <a:t>Red lentil bake</a:t>
            </a:r>
            <a:endParaRPr lang="en-US"/>
          </a:p>
          <a:p>
            <a:r>
              <a:rPr lang="en-US">
                <a:latin typeface="Arial"/>
                <a:cs typeface="Arial"/>
                <a:hlinkClick r:id="" action="ppaction://noaction"/>
              </a:rPr>
              <a:t>Moussaka stuffed aubergine, topped with cheesy souffle sauce</a:t>
            </a:r>
          </a:p>
          <a:p>
            <a:r>
              <a:rPr lang="en-US">
                <a:latin typeface="Arial"/>
                <a:cs typeface="Arial"/>
                <a:hlinkClick r:id="rId9"/>
              </a:rPr>
              <a:t>Peach gateau</a:t>
            </a:r>
            <a:r>
              <a:rPr lang="en-US">
                <a:latin typeface="Arial"/>
                <a:cs typeface="Arial"/>
              </a:rPr>
              <a:t> </a:t>
            </a:r>
            <a:endParaRPr lang="en-US"/>
          </a:p>
          <a:p>
            <a:endParaRPr lang="en-US"/>
          </a:p>
          <a:p>
            <a:pPr marL="0" indent="0">
              <a:buNone/>
            </a:pPr>
            <a:endParaRPr lang="en-US"/>
          </a:p>
          <a:p>
            <a:endParaRPr lang="en-US"/>
          </a:p>
          <a:p>
            <a:endParaRPr lang="en-US"/>
          </a:p>
          <a:p>
            <a:endParaRPr lang="en-US"/>
          </a:p>
          <a:p>
            <a:endParaRPr lang="en-US"/>
          </a:p>
        </p:txBody>
      </p:sp>
    </p:spTree>
    <p:extLst>
      <p:ext uri="{BB962C8B-B14F-4D97-AF65-F5344CB8AC3E}">
        <p14:creationId xmlns:p14="http://schemas.microsoft.com/office/powerpoint/2010/main" val="2819943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A84C499-0517-4887-96DB-81C9129ABB06}"/>
              </a:ext>
            </a:extLst>
          </p:cNvPr>
          <p:cNvGraphicFramePr>
            <a:graphicFrameLocks noChangeAspect="1"/>
          </p:cNvGraphicFramePr>
          <p:nvPr>
            <p:custDataLst>
              <p:tags r:id="rId1"/>
            </p:custDataLst>
            <p:extLst>
              <p:ext uri="{D42A27DB-BD31-4B8C-83A1-F6EECF244321}">
                <p14:modId xmlns:p14="http://schemas.microsoft.com/office/powerpoint/2010/main" val="4279945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5" name="Object 4" hidden="1">
                        <a:extLst>
                          <a:ext uri="{FF2B5EF4-FFF2-40B4-BE49-F238E27FC236}">
                            <a16:creationId xmlns:a16="http://schemas.microsoft.com/office/drawing/2014/main" id="{FA84C499-0517-4887-96DB-81C9129ABB0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t>Denaturation and coagulation</a:t>
            </a:r>
            <a:endParaRPr lang="en-GB" dirty="0"/>
          </a:p>
        </p:txBody>
      </p:sp>
      <p:sp>
        <p:nvSpPr>
          <p:cNvPr id="3" name="Subtitle 2"/>
          <p:cNvSpPr>
            <a:spLocks noGrp="1"/>
          </p:cNvSpPr>
          <p:nvPr>
            <p:ph type="subTitle" idx="1"/>
          </p:nvPr>
        </p:nvSpPr>
        <p:spPr>
          <a:xfrm>
            <a:off x="315312" y="3182266"/>
            <a:ext cx="11201774" cy="3087973"/>
          </a:xfrm>
        </p:spPr>
        <p:txBody>
          <a:bodyPr/>
          <a:lstStyle/>
          <a:p>
            <a:pPr marL="0" indent="0" algn="ctr">
              <a:buNone/>
            </a:pPr>
            <a:r>
              <a:rPr lang="en-GB" sz="3600" dirty="0"/>
              <a:t>For further information, go to:</a:t>
            </a:r>
          </a:p>
          <a:p>
            <a:pPr marL="0" indent="0" algn="ctr">
              <a:buNone/>
            </a:pPr>
            <a:r>
              <a:rPr lang="en-GB" sz="3600" dirty="0">
                <a:hlinkClick r:id="rId5"/>
              </a:rPr>
              <a:t>www.foodafactoflife.org.uk</a:t>
            </a:r>
            <a:endParaRPr lang="en-GB" sz="3600" dirty="0"/>
          </a:p>
          <a:p>
            <a:pPr marL="0" indent="0" algn="ctr">
              <a:buNone/>
            </a:pPr>
            <a:endParaRPr lang="en-GB" sz="1800" kern="1200" dirty="0">
              <a:solidFill>
                <a:srgbClr val="000000"/>
              </a:solidFill>
              <a:effectLst/>
              <a:latin typeface="Arial" panose="020B0604020202020204" pitchFamily="34" charset="0"/>
              <a:ea typeface="Arial" panose="020B0604020202020204" pitchFamily="34" charset="0"/>
            </a:endParaRPr>
          </a:p>
          <a:p>
            <a:pPr marL="0" indent="0" algn="ctr">
              <a:buNone/>
            </a:pPr>
            <a:endParaRPr lang="en-GB" dirty="0">
              <a:solidFill>
                <a:srgbClr val="000000"/>
              </a:solidFill>
              <a:latin typeface="Arial" panose="020B0604020202020204" pitchFamily="34" charset="0"/>
              <a:ea typeface="Arial" panose="020B0604020202020204" pitchFamily="34" charset="0"/>
            </a:endParaRPr>
          </a:p>
          <a:p>
            <a:pPr marL="0" indent="0" algn="ctr">
              <a:buNone/>
            </a:pPr>
            <a:r>
              <a:rPr lang="en-GB" sz="1400" kern="1200" dirty="0">
                <a:solidFill>
                  <a:srgbClr val="000000"/>
                </a:solidFill>
                <a:effectLst/>
                <a:latin typeface="Arial" panose="020B0604020202020204" pitchFamily="34" charset="0"/>
                <a:ea typeface="Arial" panose="020B0604020202020204" pitchFamily="34" charset="0"/>
              </a:rPr>
              <a:t>This food science pack is one of a series of resources produced for the </a:t>
            </a:r>
            <a:r>
              <a:rPr lang="en-GB" sz="1400" i="1" kern="1200" dirty="0" err="1">
                <a:solidFill>
                  <a:srgbClr val="000000"/>
                </a:solidFill>
                <a:effectLst/>
                <a:latin typeface="Arial" panose="020B0604020202020204" pitchFamily="34" charset="0"/>
                <a:ea typeface="Arial" panose="020B0604020202020204" pitchFamily="34" charset="0"/>
              </a:rPr>
              <a:t>pHood</a:t>
            </a:r>
            <a:r>
              <a:rPr lang="en-GB" sz="1400" i="1" kern="1200" dirty="0">
                <a:solidFill>
                  <a:srgbClr val="000000"/>
                </a:solidFill>
                <a:effectLst/>
                <a:latin typeface="Arial" panose="020B0604020202020204" pitchFamily="34" charset="0"/>
                <a:ea typeface="Arial" panose="020B0604020202020204" pitchFamily="34" charset="0"/>
              </a:rPr>
              <a:t> Futures </a:t>
            </a:r>
            <a:r>
              <a:rPr lang="en-GB" sz="1400" kern="1200" dirty="0">
                <a:solidFill>
                  <a:srgbClr val="000000"/>
                </a:solidFill>
                <a:effectLst/>
                <a:latin typeface="Arial" panose="020B0604020202020204" pitchFamily="34" charset="0"/>
                <a:ea typeface="Arial" panose="020B0604020202020204" pitchFamily="34" charset="0"/>
              </a:rPr>
              <a:t>project, supported by the Royal Society of Chemistry.</a:t>
            </a:r>
            <a:endParaRPr lang="en-GB" sz="1400" dirty="0">
              <a:effectLst/>
              <a:latin typeface="Times New Roman" panose="02020603050405020304" pitchFamily="18" charset="0"/>
              <a:ea typeface="Times New Roman" panose="02020603050405020304" pitchFamily="18" charset="0"/>
            </a:endParaRPr>
          </a:p>
          <a:p>
            <a:pPr marL="0" indent="0" algn="ctr">
              <a:buNone/>
            </a:pPr>
            <a:endParaRPr lang="en-GB" sz="3600" dirty="0"/>
          </a:p>
        </p:txBody>
      </p:sp>
      <p:sp>
        <p:nvSpPr>
          <p:cNvPr id="4" name="TextBox 3">
            <a:extLst>
              <a:ext uri="{FF2B5EF4-FFF2-40B4-BE49-F238E27FC236}">
                <a16:creationId xmlns:a16="http://schemas.microsoft.com/office/drawing/2014/main" id="{88C3A9D8-F056-4907-ADD0-8B883B971968}"/>
              </a:ext>
            </a:extLst>
          </p:cNvPr>
          <p:cNvSpPr txBox="1"/>
          <p:nvPr/>
        </p:nvSpPr>
        <p:spPr>
          <a:xfrm>
            <a:off x="486577" y="6116351"/>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Arial" panose="020B0604020202020204" pitchFamily="34" charset="0"/>
                <a:cs typeface="Arial" panose="020B0604020202020204" pitchFamily="34" charset="0"/>
              </a:rPr>
              <a:t>This resource meets the</a:t>
            </a:r>
            <a:r>
              <a:rPr lang="en-GB" sz="1400" b="1">
                <a:latin typeface="Arial" panose="020B0604020202020204" pitchFamily="34" charset="0"/>
                <a:cs typeface="Arial" panose="020B0604020202020204" pitchFamily="34" charset="0"/>
              </a:rPr>
              <a:t> </a:t>
            </a:r>
            <a:r>
              <a:rPr lang="en-GB" sz="1400" b="1" i="1" u="sng">
                <a:latin typeface="Arial" panose="020B0604020202020204" pitchFamily="34" charset="0"/>
                <a:cs typeface="Arial" panose="020B0604020202020204" pitchFamily="34" charset="0"/>
                <a:hlinkClick r:id="rId6"/>
              </a:rPr>
              <a:t>Guidelines for producers and users of school education resources about food</a:t>
            </a:r>
            <a:r>
              <a:rPr lang="en-GB" sz="1400" b="1" i="1">
                <a:latin typeface="Arial" panose="020B0604020202020204" pitchFamily="34" charset="0"/>
                <a:cs typeface="Arial" panose="020B0604020202020204" pitchFamily="34" charset="0"/>
              </a:rPr>
              <a:t>.</a:t>
            </a: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005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B5661DD-CC68-4DA6-804E-0A39243B25F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7" name="Object 6" hidden="1">
                        <a:extLst>
                          <a:ext uri="{FF2B5EF4-FFF2-40B4-BE49-F238E27FC236}">
                            <a16:creationId xmlns:a16="http://schemas.microsoft.com/office/drawing/2014/main" id="{7B5661DD-CC68-4DA6-804E-0A39243B25F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CB39143-43DB-404B-999A-68A64BABF4DE}"/>
              </a:ext>
            </a:extLst>
          </p:cNvPr>
          <p:cNvSpPr>
            <a:spLocks noGrp="1"/>
          </p:cNvSpPr>
          <p:nvPr>
            <p:ph type="ctrTitle"/>
          </p:nvPr>
        </p:nvSpPr>
        <p:spPr>
          <a:xfrm>
            <a:off x="1024590" y="1563798"/>
            <a:ext cx="9720000" cy="720000"/>
          </a:xfrm>
        </p:spPr>
        <p:txBody>
          <a:bodyPr vert="horz"/>
          <a:lstStyle/>
          <a:p>
            <a:r>
              <a:rPr lang="en-GB">
                <a:latin typeface="Arial"/>
                <a:cs typeface="Arial"/>
              </a:rPr>
              <a:t>Examples of denaturation and coagulation</a:t>
            </a:r>
            <a:endParaRPr lang="en-GB" err="1"/>
          </a:p>
        </p:txBody>
      </p:sp>
      <p:sp>
        <p:nvSpPr>
          <p:cNvPr id="4" name="Subtitle 2">
            <a:extLst>
              <a:ext uri="{FF2B5EF4-FFF2-40B4-BE49-F238E27FC236}">
                <a16:creationId xmlns:a16="http://schemas.microsoft.com/office/drawing/2014/main" id="{31D1D560-E2D2-4E0C-981E-4F1AB853B238}"/>
              </a:ext>
            </a:extLst>
          </p:cNvPr>
          <p:cNvSpPr txBox="1">
            <a:spLocks/>
          </p:cNvSpPr>
          <p:nvPr/>
        </p:nvSpPr>
        <p:spPr>
          <a:xfrm>
            <a:off x="1059716" y="2457319"/>
            <a:ext cx="7425149"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lnSpc>
                <a:spcPct val="100000"/>
              </a:lnSpc>
              <a:spcBef>
                <a:spcPts val="0"/>
              </a:spcBef>
              <a:buFont typeface="Arial" charset="0"/>
              <a:buNone/>
            </a:pPr>
            <a:endParaRPr lang="en-GB"/>
          </a:p>
        </p:txBody>
      </p:sp>
      <p:sp>
        <p:nvSpPr>
          <p:cNvPr id="20" name="TextBox 19">
            <a:extLst>
              <a:ext uri="{FF2B5EF4-FFF2-40B4-BE49-F238E27FC236}">
                <a16:creationId xmlns:a16="http://schemas.microsoft.com/office/drawing/2014/main" id="{8BD654A0-C127-A3EB-EF57-6C37C846BC7E}"/>
              </a:ext>
            </a:extLst>
          </p:cNvPr>
          <p:cNvSpPr txBox="1"/>
          <p:nvPr/>
        </p:nvSpPr>
        <p:spPr>
          <a:xfrm>
            <a:off x="899449" y="2395050"/>
            <a:ext cx="37689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What do these examples show? </a:t>
            </a:r>
          </a:p>
        </p:txBody>
      </p:sp>
      <p:pic>
        <p:nvPicPr>
          <p:cNvPr id="8" name="Picture 7" descr="A picture containing food, indoor, egg, fried egg&#10;&#10;Description automatically generated">
            <a:extLst>
              <a:ext uri="{FF2B5EF4-FFF2-40B4-BE49-F238E27FC236}">
                <a16:creationId xmlns:a16="http://schemas.microsoft.com/office/drawing/2014/main" id="{EE5682C7-DF54-4C8C-B23C-5229F58F4F18}"/>
              </a:ext>
            </a:extLst>
          </p:cNvPr>
          <p:cNvPicPr>
            <a:picLocks noChangeAspect="1"/>
          </p:cNvPicPr>
          <p:nvPr/>
        </p:nvPicPr>
        <p:blipFill rotWithShape="1">
          <a:blip r:embed="rId5"/>
          <a:srcRect l="18267" t="9761" r="16038" b="1970"/>
          <a:stretch/>
        </p:blipFill>
        <p:spPr>
          <a:xfrm>
            <a:off x="4019885" y="3099286"/>
            <a:ext cx="1549590" cy="1418871"/>
          </a:xfrm>
          <a:prstGeom prst="rect">
            <a:avLst/>
          </a:prstGeom>
        </p:spPr>
      </p:pic>
      <p:sp>
        <p:nvSpPr>
          <p:cNvPr id="3" name="TextBox 2">
            <a:extLst>
              <a:ext uri="{FF2B5EF4-FFF2-40B4-BE49-F238E27FC236}">
                <a16:creationId xmlns:a16="http://schemas.microsoft.com/office/drawing/2014/main" id="{875C5B7B-EE88-43D7-1928-D9B20E787B33}"/>
              </a:ext>
            </a:extLst>
          </p:cNvPr>
          <p:cNvSpPr txBox="1"/>
          <p:nvPr/>
        </p:nvSpPr>
        <p:spPr>
          <a:xfrm>
            <a:off x="3817686" y="4839279"/>
            <a:ext cx="1953988" cy="738664"/>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Coagulation of egg proteins through heat (frying)</a:t>
            </a:r>
          </a:p>
        </p:txBody>
      </p:sp>
      <p:pic>
        <p:nvPicPr>
          <p:cNvPr id="12" name="Picture 11" descr="A block of cheese&#10;&#10;Description automatically generated with low confidence">
            <a:extLst>
              <a:ext uri="{FF2B5EF4-FFF2-40B4-BE49-F238E27FC236}">
                <a16:creationId xmlns:a16="http://schemas.microsoft.com/office/drawing/2014/main" id="{B8A8EC41-3063-4C66-9880-91023581A2A9}"/>
              </a:ext>
            </a:extLst>
          </p:cNvPr>
          <p:cNvPicPr>
            <a:picLocks noChangeAspect="1"/>
          </p:cNvPicPr>
          <p:nvPr/>
        </p:nvPicPr>
        <p:blipFill rotWithShape="1">
          <a:blip r:embed="rId6"/>
          <a:srcRect l="13525" t="8992" r="18143" b="7207"/>
          <a:stretch/>
        </p:blipFill>
        <p:spPr>
          <a:xfrm>
            <a:off x="9283291" y="3243266"/>
            <a:ext cx="1387607" cy="1130911"/>
          </a:xfrm>
          <a:prstGeom prst="rect">
            <a:avLst/>
          </a:prstGeom>
        </p:spPr>
      </p:pic>
      <p:sp>
        <p:nvSpPr>
          <p:cNvPr id="6" name="TextBox 5">
            <a:extLst>
              <a:ext uri="{FF2B5EF4-FFF2-40B4-BE49-F238E27FC236}">
                <a16:creationId xmlns:a16="http://schemas.microsoft.com/office/drawing/2014/main" id="{339D9628-FF70-0C22-A512-00B16D9FF032}"/>
              </a:ext>
            </a:extLst>
          </p:cNvPr>
          <p:cNvSpPr txBox="1"/>
          <p:nvPr/>
        </p:nvSpPr>
        <p:spPr>
          <a:xfrm>
            <a:off x="8912149" y="4839279"/>
            <a:ext cx="2129890" cy="954107"/>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Coagulation of milk proteins through addition of acid and enzymes (in rennet)</a:t>
            </a:r>
          </a:p>
        </p:txBody>
      </p:sp>
      <p:pic>
        <p:nvPicPr>
          <p:cNvPr id="10" name="Picture 9" descr="A picture containing cup, indoor, dessert&#10;&#10;Description automatically generated">
            <a:extLst>
              <a:ext uri="{FF2B5EF4-FFF2-40B4-BE49-F238E27FC236}">
                <a16:creationId xmlns:a16="http://schemas.microsoft.com/office/drawing/2014/main" id="{95D63D4B-A4BA-4039-838E-EA0BC8DC6016}"/>
              </a:ext>
            </a:extLst>
          </p:cNvPr>
          <p:cNvPicPr>
            <a:picLocks noChangeAspect="1"/>
          </p:cNvPicPr>
          <p:nvPr/>
        </p:nvPicPr>
        <p:blipFill>
          <a:blip r:embed="rId7"/>
          <a:stretch>
            <a:fillRect/>
          </a:stretch>
        </p:blipFill>
        <p:spPr>
          <a:xfrm>
            <a:off x="6421867" y="3028314"/>
            <a:ext cx="1840090" cy="1560814"/>
          </a:xfrm>
          <a:prstGeom prst="rect">
            <a:avLst/>
          </a:prstGeom>
        </p:spPr>
      </p:pic>
      <p:sp>
        <p:nvSpPr>
          <p:cNvPr id="9" name="TextBox 8">
            <a:extLst>
              <a:ext uri="{FF2B5EF4-FFF2-40B4-BE49-F238E27FC236}">
                <a16:creationId xmlns:a16="http://schemas.microsoft.com/office/drawing/2014/main" id="{8DF60F73-4137-0325-0012-057CE4892F20}"/>
              </a:ext>
            </a:extLst>
          </p:cNvPr>
          <p:cNvSpPr txBox="1"/>
          <p:nvPr/>
        </p:nvSpPr>
        <p:spPr>
          <a:xfrm>
            <a:off x="6276967" y="4839279"/>
            <a:ext cx="2129890" cy="954107"/>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Coagulation of milk proteins by acid-producing bacteria </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(low pH)</a:t>
            </a:r>
          </a:p>
        </p:txBody>
      </p:sp>
      <p:pic>
        <p:nvPicPr>
          <p:cNvPr id="5" name="Picture 4" descr="A picture containing food, plate, dish, meal&#10;&#10;Description automatically generated">
            <a:extLst>
              <a:ext uri="{FF2B5EF4-FFF2-40B4-BE49-F238E27FC236}">
                <a16:creationId xmlns:a16="http://schemas.microsoft.com/office/drawing/2014/main" id="{B02B7819-74A0-4024-810B-9EC596607B35}"/>
              </a:ext>
            </a:extLst>
          </p:cNvPr>
          <p:cNvPicPr>
            <a:picLocks noChangeAspect="1"/>
          </p:cNvPicPr>
          <p:nvPr/>
        </p:nvPicPr>
        <p:blipFill rotWithShape="1">
          <a:blip r:embed="rId8"/>
          <a:srcRect l="3594" t="5254" r="3342" b="4016"/>
          <a:stretch/>
        </p:blipFill>
        <p:spPr>
          <a:xfrm>
            <a:off x="1442860" y="3167472"/>
            <a:ext cx="1785078" cy="1282499"/>
          </a:xfrm>
          <a:prstGeom prst="rect">
            <a:avLst/>
          </a:prstGeom>
        </p:spPr>
      </p:pic>
      <p:sp>
        <p:nvSpPr>
          <p:cNvPr id="11" name="TextBox 10">
            <a:extLst>
              <a:ext uri="{FF2B5EF4-FFF2-40B4-BE49-F238E27FC236}">
                <a16:creationId xmlns:a16="http://schemas.microsoft.com/office/drawing/2014/main" id="{E33203CE-3847-0CB3-A77B-7C50B8B6E8B5}"/>
              </a:ext>
            </a:extLst>
          </p:cNvPr>
          <p:cNvSpPr txBox="1"/>
          <p:nvPr/>
        </p:nvSpPr>
        <p:spPr>
          <a:xfrm>
            <a:off x="1358405" y="4839279"/>
            <a:ext cx="1953988" cy="738664"/>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Coagulation of proteins through heat (frying)</a:t>
            </a:r>
          </a:p>
        </p:txBody>
      </p:sp>
    </p:spTree>
    <p:extLst>
      <p:ext uri="{BB962C8B-B14F-4D97-AF65-F5344CB8AC3E}">
        <p14:creationId xmlns:p14="http://schemas.microsoft.com/office/powerpoint/2010/main" val="1289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B7E3-9785-34FE-6C71-9447DDE99D74}"/>
              </a:ext>
            </a:extLst>
          </p:cNvPr>
          <p:cNvSpPr>
            <a:spLocks noGrp="1"/>
          </p:cNvSpPr>
          <p:nvPr>
            <p:ph type="ctrTitle"/>
          </p:nvPr>
        </p:nvSpPr>
        <p:spPr/>
        <p:txBody>
          <a:bodyPr/>
          <a:lstStyle/>
          <a:p>
            <a:r>
              <a:rPr lang="en-US">
                <a:latin typeface="Arial"/>
                <a:cs typeface="Arial"/>
              </a:rPr>
              <a:t>Protein structure</a:t>
            </a:r>
            <a:endParaRPr lang="en-US"/>
          </a:p>
        </p:txBody>
      </p:sp>
      <p:sp>
        <p:nvSpPr>
          <p:cNvPr id="3" name="Subtitle 2">
            <a:extLst>
              <a:ext uri="{FF2B5EF4-FFF2-40B4-BE49-F238E27FC236}">
                <a16:creationId xmlns:a16="http://schemas.microsoft.com/office/drawing/2014/main" id="{C57C4662-6240-2AC4-9203-9B7813794CE9}"/>
              </a:ext>
            </a:extLst>
          </p:cNvPr>
          <p:cNvSpPr>
            <a:spLocks noGrp="1"/>
          </p:cNvSpPr>
          <p:nvPr>
            <p:ph type="subTitle" idx="1"/>
          </p:nvPr>
        </p:nvSpPr>
        <p:spPr>
          <a:xfrm>
            <a:off x="1169276" y="2571092"/>
            <a:ext cx="6643065" cy="3600000"/>
          </a:xfrm>
        </p:spPr>
        <p:txBody>
          <a:bodyPr/>
          <a:lstStyle/>
          <a:p>
            <a:pPr marL="0" indent="0">
              <a:buNone/>
            </a:pPr>
            <a:r>
              <a:rPr lang="en-US">
                <a:latin typeface="Arial"/>
                <a:cs typeface="Arial"/>
              </a:rPr>
              <a:t>All proteins are built from amino acids in long three-dimensional chains of molecules. </a:t>
            </a:r>
            <a:endParaRPr lang="en-US"/>
          </a:p>
          <a:p>
            <a:pPr marL="0" indent="0">
              <a:buNone/>
            </a:pPr>
            <a:r>
              <a:rPr lang="en-US">
                <a:latin typeface="Arial"/>
                <a:cs typeface="Arial"/>
              </a:rPr>
              <a:t>As amino acid groups join they form larger molecules called peptides.</a:t>
            </a:r>
          </a:p>
          <a:p>
            <a:pPr marL="0" indent="0">
              <a:buNone/>
            </a:pPr>
            <a:r>
              <a:rPr lang="en-US">
                <a:latin typeface="Arial"/>
                <a:cs typeface="Arial"/>
              </a:rPr>
              <a:t>As more amino acids react with peptides very big, complex chains of amino acids are formed called polypeptides. </a:t>
            </a:r>
            <a:endParaRPr lang="en-US"/>
          </a:p>
          <a:p>
            <a:pPr marL="0" indent="0">
              <a:buNone/>
            </a:pPr>
            <a:r>
              <a:rPr lang="en-US">
                <a:latin typeface="Arial"/>
                <a:cs typeface="Arial"/>
              </a:rPr>
              <a:t>These polypeptides combine and fold in twisted and branched chains to form protein. </a:t>
            </a:r>
          </a:p>
          <a:p>
            <a:pPr marL="0" indent="0">
              <a:buNone/>
            </a:pPr>
            <a:r>
              <a:rPr lang="en-US">
                <a:latin typeface="Arial"/>
                <a:cs typeface="Arial"/>
              </a:rPr>
              <a:t>Chemical bonds hold a bundle of chains together to stop them unfolding. </a:t>
            </a: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pic>
        <p:nvPicPr>
          <p:cNvPr id="7" name="Picture 6" descr="Chart, diagram&#10;&#10;Description automatically generated">
            <a:extLst>
              <a:ext uri="{FF2B5EF4-FFF2-40B4-BE49-F238E27FC236}">
                <a16:creationId xmlns:a16="http://schemas.microsoft.com/office/drawing/2014/main" id="{749430AF-7F2A-DF49-CCFD-7B876C28315E}"/>
              </a:ext>
            </a:extLst>
          </p:cNvPr>
          <p:cNvPicPr>
            <a:picLocks noChangeAspect="1"/>
          </p:cNvPicPr>
          <p:nvPr/>
        </p:nvPicPr>
        <p:blipFill>
          <a:blip r:embed="rId2"/>
          <a:stretch>
            <a:fillRect/>
          </a:stretch>
        </p:blipFill>
        <p:spPr>
          <a:xfrm>
            <a:off x="7812341" y="3033004"/>
            <a:ext cx="4288971" cy="2135441"/>
          </a:xfrm>
          <a:prstGeom prst="rect">
            <a:avLst/>
          </a:prstGeom>
        </p:spPr>
      </p:pic>
    </p:spTree>
    <p:extLst>
      <p:ext uri="{BB962C8B-B14F-4D97-AF65-F5344CB8AC3E}">
        <p14:creationId xmlns:p14="http://schemas.microsoft.com/office/powerpoint/2010/main" val="3138741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B5661DD-CC68-4DA6-804E-0A39243B25F3}"/>
              </a:ext>
            </a:extLst>
          </p:cNvPr>
          <p:cNvGraphicFramePr>
            <a:graphicFrameLocks noChangeAspect="1"/>
          </p:cNvGraphicFramePr>
          <p:nvPr>
            <p:custDataLst>
              <p:tags r:id="rId1"/>
            </p:custDataLst>
            <p:extLst>
              <p:ext uri="{D42A27DB-BD31-4B8C-83A1-F6EECF244321}">
                <p14:modId xmlns:p14="http://schemas.microsoft.com/office/powerpoint/2010/main" val="25225594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7" name="Object 6" hidden="1">
                        <a:extLst>
                          <a:ext uri="{FF2B5EF4-FFF2-40B4-BE49-F238E27FC236}">
                            <a16:creationId xmlns:a16="http://schemas.microsoft.com/office/drawing/2014/main" id="{7B5661DD-CC68-4DA6-804E-0A39243B25F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CB39143-43DB-404B-999A-68A64BABF4DE}"/>
              </a:ext>
            </a:extLst>
          </p:cNvPr>
          <p:cNvSpPr>
            <a:spLocks noGrp="1"/>
          </p:cNvSpPr>
          <p:nvPr>
            <p:ph type="ctrTitle"/>
          </p:nvPr>
        </p:nvSpPr>
        <p:spPr/>
        <p:txBody>
          <a:bodyPr vert="horz"/>
          <a:lstStyle/>
          <a:p>
            <a:r>
              <a:rPr lang="en-GB"/>
              <a:t>Denaturation</a:t>
            </a:r>
          </a:p>
        </p:txBody>
      </p:sp>
      <p:sp>
        <p:nvSpPr>
          <p:cNvPr id="4" name="Subtitle 2">
            <a:extLst>
              <a:ext uri="{FF2B5EF4-FFF2-40B4-BE49-F238E27FC236}">
                <a16:creationId xmlns:a16="http://schemas.microsoft.com/office/drawing/2014/main" id="{31D1D560-E2D2-4E0C-981E-4F1AB853B238}"/>
              </a:ext>
            </a:extLst>
          </p:cNvPr>
          <p:cNvSpPr txBox="1">
            <a:spLocks/>
          </p:cNvSpPr>
          <p:nvPr/>
        </p:nvSpPr>
        <p:spPr>
          <a:xfrm>
            <a:off x="1059717" y="2457319"/>
            <a:ext cx="7212022"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lnSpc>
                <a:spcPct val="100000"/>
              </a:lnSpc>
              <a:spcBef>
                <a:spcPts val="0"/>
              </a:spcBef>
              <a:buNone/>
            </a:pPr>
            <a:r>
              <a:rPr lang="en-GB" dirty="0">
                <a:latin typeface="Arial"/>
                <a:cs typeface="Arial"/>
              </a:rPr>
              <a:t>Denaturation is the change in structure of protein molecules. </a:t>
            </a:r>
            <a:endParaRPr lang="en-GB" dirty="0"/>
          </a:p>
          <a:p>
            <a:pPr marL="0" indent="0">
              <a:lnSpc>
                <a:spcPct val="100000"/>
              </a:lnSpc>
              <a:spcBef>
                <a:spcPts val="0"/>
              </a:spcBef>
              <a:buFont typeface="Arial" charset="0"/>
              <a:buNone/>
            </a:pPr>
            <a:endParaRPr lang="en-GB" dirty="0"/>
          </a:p>
          <a:p>
            <a:pPr marL="0" indent="0">
              <a:lnSpc>
                <a:spcPct val="100000"/>
              </a:lnSpc>
              <a:spcBef>
                <a:spcPts val="0"/>
              </a:spcBef>
              <a:buNone/>
            </a:pPr>
            <a:r>
              <a:rPr lang="en-GB" dirty="0">
                <a:latin typeface="Arial"/>
                <a:cs typeface="Arial"/>
              </a:rPr>
              <a:t>The chemical bonds are broken allowing the bundles to change shape or unfold.</a:t>
            </a:r>
          </a:p>
          <a:p>
            <a:pPr marL="0" indent="0">
              <a:lnSpc>
                <a:spcPct val="100000"/>
              </a:lnSpc>
              <a:spcBef>
                <a:spcPts val="0"/>
              </a:spcBef>
              <a:buNone/>
            </a:pPr>
            <a:endParaRPr lang="en-GB" dirty="0">
              <a:latin typeface="Arial"/>
              <a:cs typeface="Arial"/>
            </a:endParaRPr>
          </a:p>
          <a:p>
            <a:pPr marL="0" indent="0">
              <a:lnSpc>
                <a:spcPct val="100000"/>
              </a:lnSpc>
              <a:spcBef>
                <a:spcPts val="0"/>
              </a:spcBef>
              <a:buNone/>
            </a:pPr>
            <a:r>
              <a:rPr lang="en-GB" dirty="0">
                <a:latin typeface="Arial"/>
                <a:cs typeface="Arial"/>
              </a:rPr>
              <a:t>Proteins denature (change shape) and then coagulate (set). </a:t>
            </a:r>
            <a:endParaRPr lang="en-GB" dirty="0"/>
          </a:p>
          <a:p>
            <a:pPr marL="0" indent="0">
              <a:lnSpc>
                <a:spcPct val="100000"/>
              </a:lnSpc>
              <a:spcBef>
                <a:spcPts val="0"/>
              </a:spcBef>
              <a:buNone/>
            </a:pPr>
            <a:endParaRPr lang="en-GB" dirty="0"/>
          </a:p>
          <a:p>
            <a:pPr marL="0" indent="0">
              <a:lnSpc>
                <a:spcPct val="100000"/>
              </a:lnSpc>
              <a:spcBef>
                <a:spcPts val="0"/>
              </a:spcBef>
              <a:buNone/>
            </a:pPr>
            <a:r>
              <a:rPr lang="en-GB" dirty="0">
                <a:latin typeface="Arial"/>
                <a:cs typeface="Arial"/>
              </a:rPr>
              <a:t>Denaturation can be caused by:</a:t>
            </a:r>
          </a:p>
          <a:p>
            <a:pPr>
              <a:lnSpc>
                <a:spcPct val="100000"/>
              </a:lnSpc>
              <a:spcBef>
                <a:spcPts val="0"/>
              </a:spcBef>
            </a:pPr>
            <a:r>
              <a:rPr lang="en-US" dirty="0">
                <a:latin typeface="Arial"/>
                <a:cs typeface="Arial"/>
              </a:rPr>
              <a:t>heat (e.g. boiling an egg);</a:t>
            </a:r>
            <a:endParaRPr lang="en-US" dirty="0"/>
          </a:p>
          <a:p>
            <a:pPr>
              <a:lnSpc>
                <a:spcPct val="100000"/>
              </a:lnSpc>
              <a:spcBef>
                <a:spcPts val="0"/>
              </a:spcBef>
              <a:buFont typeface="Arial" panose="020B0604020202020204" pitchFamily="34" charset="0"/>
              <a:buChar char="•"/>
            </a:pPr>
            <a:r>
              <a:rPr lang="en-US" dirty="0">
                <a:solidFill>
                  <a:srgbClr val="000000"/>
                </a:solidFill>
                <a:latin typeface="Arial"/>
                <a:cs typeface="Arial"/>
              </a:rPr>
              <a:t>acids (e.g. marinating meat, adding lemon juice to milk/cream);</a:t>
            </a:r>
            <a:endParaRPr lang="en-US" dirty="0"/>
          </a:p>
          <a:p>
            <a:pPr>
              <a:lnSpc>
                <a:spcPct val="100000"/>
              </a:lnSpc>
              <a:spcBef>
                <a:spcPts val="0"/>
              </a:spcBef>
              <a:buFont typeface="Arial" panose="020B0604020202020204" pitchFamily="34" charset="0"/>
              <a:buChar char="•"/>
            </a:pPr>
            <a:r>
              <a:rPr lang="en-US" dirty="0">
                <a:latin typeface="Arial"/>
                <a:cs typeface="Arial"/>
              </a:rPr>
              <a:t>mechanical action (e.g. whisking eggs) to form a foam. </a:t>
            </a:r>
            <a:endParaRPr lang="en-US" dirty="0"/>
          </a:p>
          <a:p>
            <a:pPr marL="0" indent="0">
              <a:lnSpc>
                <a:spcPct val="100000"/>
              </a:lnSpc>
              <a:spcBef>
                <a:spcPts val="0"/>
              </a:spcBef>
              <a:buNone/>
            </a:pPr>
            <a:endParaRPr lang="en-US" dirty="0"/>
          </a:p>
          <a:p>
            <a:pPr marL="0" indent="0">
              <a:lnSpc>
                <a:spcPct val="100000"/>
              </a:lnSpc>
              <a:spcBef>
                <a:spcPts val="0"/>
              </a:spcBef>
              <a:buNone/>
            </a:pPr>
            <a:endParaRPr lang="en-US" dirty="0"/>
          </a:p>
          <a:p>
            <a:pPr marL="0" indent="0">
              <a:lnSpc>
                <a:spcPct val="100000"/>
              </a:lnSpc>
              <a:spcBef>
                <a:spcPts val="0"/>
              </a:spcBef>
              <a:buNone/>
            </a:pPr>
            <a:endParaRPr lang="en-US" dirty="0"/>
          </a:p>
        </p:txBody>
      </p:sp>
      <p:pic>
        <p:nvPicPr>
          <p:cNvPr id="5" name="Picture 4" descr="A picture containing food, egg&#10;&#10;Description automatically generated">
            <a:extLst>
              <a:ext uri="{FF2B5EF4-FFF2-40B4-BE49-F238E27FC236}">
                <a16:creationId xmlns:a16="http://schemas.microsoft.com/office/drawing/2014/main" id="{D1C0EB0B-D1DD-2BAE-764B-A990516084A4}"/>
              </a:ext>
            </a:extLst>
          </p:cNvPr>
          <p:cNvPicPr>
            <a:picLocks noChangeAspect="1"/>
          </p:cNvPicPr>
          <p:nvPr/>
        </p:nvPicPr>
        <p:blipFill>
          <a:blip r:embed="rId5"/>
          <a:stretch>
            <a:fillRect/>
          </a:stretch>
        </p:blipFill>
        <p:spPr>
          <a:xfrm>
            <a:off x="8659931" y="3191603"/>
            <a:ext cx="3058194" cy="1419002"/>
          </a:xfrm>
          <a:prstGeom prst="rect">
            <a:avLst/>
          </a:prstGeom>
        </p:spPr>
      </p:pic>
    </p:spTree>
    <p:extLst>
      <p:ext uri="{BB962C8B-B14F-4D97-AF65-F5344CB8AC3E}">
        <p14:creationId xmlns:p14="http://schemas.microsoft.com/office/powerpoint/2010/main" val="2548920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B5661DD-CC68-4DA6-804E-0A39243B25F3}"/>
              </a:ext>
            </a:extLst>
          </p:cNvPr>
          <p:cNvGraphicFramePr>
            <a:graphicFrameLocks noChangeAspect="1"/>
          </p:cNvGraphicFramePr>
          <p:nvPr>
            <p:custDataLst>
              <p:tags r:id="rId1"/>
            </p:custDataLst>
            <p:extLst>
              <p:ext uri="{D42A27DB-BD31-4B8C-83A1-F6EECF244321}">
                <p14:modId xmlns:p14="http://schemas.microsoft.com/office/powerpoint/2010/main" val="8919822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7" name="Object 6" hidden="1">
                        <a:extLst>
                          <a:ext uri="{FF2B5EF4-FFF2-40B4-BE49-F238E27FC236}">
                            <a16:creationId xmlns:a16="http://schemas.microsoft.com/office/drawing/2014/main" id="{7B5661DD-CC68-4DA6-804E-0A39243B25F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CB39143-43DB-404B-999A-68A64BABF4DE}"/>
              </a:ext>
            </a:extLst>
          </p:cNvPr>
          <p:cNvSpPr>
            <a:spLocks noGrp="1"/>
          </p:cNvSpPr>
          <p:nvPr>
            <p:ph type="ctrTitle"/>
          </p:nvPr>
        </p:nvSpPr>
        <p:spPr>
          <a:xfrm>
            <a:off x="1014945" y="1554152"/>
            <a:ext cx="9720000" cy="720000"/>
          </a:xfrm>
        </p:spPr>
        <p:txBody>
          <a:bodyPr vert="horz"/>
          <a:lstStyle/>
          <a:p>
            <a:r>
              <a:rPr lang="en-GB"/>
              <a:t>Reversing denaturation</a:t>
            </a:r>
          </a:p>
        </p:txBody>
      </p:sp>
      <p:sp>
        <p:nvSpPr>
          <p:cNvPr id="4" name="Subtitle 2">
            <a:extLst>
              <a:ext uri="{FF2B5EF4-FFF2-40B4-BE49-F238E27FC236}">
                <a16:creationId xmlns:a16="http://schemas.microsoft.com/office/drawing/2014/main" id="{31D1D560-E2D2-4E0C-981E-4F1AB853B238}"/>
              </a:ext>
            </a:extLst>
          </p:cNvPr>
          <p:cNvSpPr txBox="1">
            <a:spLocks/>
          </p:cNvSpPr>
          <p:nvPr/>
        </p:nvSpPr>
        <p:spPr>
          <a:xfrm>
            <a:off x="1059717" y="2457319"/>
            <a:ext cx="7212022"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lnSpc>
                <a:spcPct val="100000"/>
              </a:lnSpc>
              <a:spcBef>
                <a:spcPts val="0"/>
              </a:spcBef>
              <a:buFont typeface="Arial" charset="0"/>
              <a:buNone/>
            </a:pPr>
            <a:r>
              <a:rPr lang="en-GB"/>
              <a:t>Denaturation is a partially reversible change.</a:t>
            </a:r>
          </a:p>
          <a:p>
            <a:pPr marL="0" indent="0">
              <a:lnSpc>
                <a:spcPct val="100000"/>
              </a:lnSpc>
              <a:spcBef>
                <a:spcPts val="0"/>
              </a:spcBef>
              <a:buFont typeface="Arial" charset="0"/>
              <a:buNone/>
            </a:pPr>
            <a:endParaRPr lang="en-GB"/>
          </a:p>
          <a:p>
            <a:pPr marL="0" indent="0">
              <a:lnSpc>
                <a:spcPct val="100000"/>
              </a:lnSpc>
              <a:spcBef>
                <a:spcPts val="0"/>
              </a:spcBef>
              <a:buFont typeface="Arial" charset="0"/>
              <a:buNone/>
            </a:pPr>
            <a:r>
              <a:rPr lang="en-GB"/>
              <a:t>For example, when egg white is whisked (mechanical action) it incorporates air to form a foam.</a:t>
            </a:r>
          </a:p>
          <a:p>
            <a:pPr marL="0" indent="0">
              <a:lnSpc>
                <a:spcPct val="100000"/>
              </a:lnSpc>
              <a:spcBef>
                <a:spcPts val="0"/>
              </a:spcBef>
              <a:buFont typeface="Arial" charset="0"/>
              <a:buNone/>
            </a:pPr>
            <a:endParaRPr lang="en-GB"/>
          </a:p>
          <a:p>
            <a:pPr marL="0" indent="0">
              <a:lnSpc>
                <a:spcPct val="100000"/>
              </a:lnSpc>
              <a:spcBef>
                <a:spcPts val="0"/>
              </a:spcBef>
              <a:buFont typeface="Arial" charset="0"/>
              <a:buNone/>
            </a:pPr>
            <a:r>
              <a:rPr lang="en-GB"/>
              <a:t>If the foam is left to stand, it will collapse back into liquid egg white.</a:t>
            </a:r>
          </a:p>
          <a:p>
            <a:pPr marL="0" indent="0">
              <a:lnSpc>
                <a:spcPct val="100000"/>
              </a:lnSpc>
              <a:spcBef>
                <a:spcPts val="0"/>
              </a:spcBef>
              <a:buFont typeface="Arial" charset="0"/>
              <a:buNone/>
            </a:pPr>
            <a:endParaRPr lang="en-GB"/>
          </a:p>
          <a:p>
            <a:pPr marL="0" indent="0">
              <a:lnSpc>
                <a:spcPct val="100000"/>
              </a:lnSpc>
              <a:spcBef>
                <a:spcPts val="0"/>
              </a:spcBef>
              <a:buFont typeface="Arial" charset="0"/>
              <a:buNone/>
            </a:pPr>
            <a:r>
              <a:rPr lang="en-GB"/>
              <a:t>However, as denaturation is only </a:t>
            </a:r>
            <a:r>
              <a:rPr lang="en-GB" b="1"/>
              <a:t>partially </a:t>
            </a:r>
            <a:r>
              <a:rPr lang="en-GB"/>
              <a:t>reversible, trying to make a new foam from a collapsed one will not work well.</a:t>
            </a:r>
            <a:endParaRPr lang="en-US"/>
          </a:p>
          <a:p>
            <a:pPr marL="0" indent="0">
              <a:lnSpc>
                <a:spcPct val="100000"/>
              </a:lnSpc>
              <a:spcBef>
                <a:spcPts val="0"/>
              </a:spcBef>
              <a:buNone/>
            </a:pPr>
            <a:endParaRPr lang="en-US"/>
          </a:p>
          <a:p>
            <a:pPr marL="0" indent="0">
              <a:lnSpc>
                <a:spcPct val="100000"/>
              </a:lnSpc>
              <a:spcBef>
                <a:spcPts val="0"/>
              </a:spcBef>
              <a:buNone/>
            </a:pPr>
            <a:endParaRPr lang="en-US"/>
          </a:p>
        </p:txBody>
      </p:sp>
      <p:pic>
        <p:nvPicPr>
          <p:cNvPr id="10" name="Picture 9" descr="A picture containing cup, white, tableware, cream&#10;&#10;Description automatically generated">
            <a:extLst>
              <a:ext uri="{FF2B5EF4-FFF2-40B4-BE49-F238E27FC236}">
                <a16:creationId xmlns:a16="http://schemas.microsoft.com/office/drawing/2014/main" id="{79C71244-C812-4B3F-92AA-EBDA7E023594}"/>
              </a:ext>
            </a:extLst>
          </p:cNvPr>
          <p:cNvPicPr>
            <a:picLocks noChangeAspect="1"/>
          </p:cNvPicPr>
          <p:nvPr/>
        </p:nvPicPr>
        <p:blipFill>
          <a:blip r:embed="rId5"/>
          <a:stretch>
            <a:fillRect/>
          </a:stretch>
        </p:blipFill>
        <p:spPr>
          <a:xfrm>
            <a:off x="8640881" y="2457319"/>
            <a:ext cx="3258357" cy="2984655"/>
          </a:xfrm>
          <a:prstGeom prst="rect">
            <a:avLst/>
          </a:prstGeom>
        </p:spPr>
      </p:pic>
    </p:spTree>
    <p:extLst>
      <p:ext uri="{BB962C8B-B14F-4D97-AF65-F5344CB8AC3E}">
        <p14:creationId xmlns:p14="http://schemas.microsoft.com/office/powerpoint/2010/main" val="874295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B5661DD-CC68-4DA6-804E-0A39243B25F3}"/>
              </a:ext>
            </a:extLst>
          </p:cNvPr>
          <p:cNvGraphicFramePr>
            <a:graphicFrameLocks noChangeAspect="1"/>
          </p:cNvGraphicFramePr>
          <p:nvPr>
            <p:custDataLst>
              <p:tags r:id="rId1"/>
            </p:custDataLst>
            <p:extLst>
              <p:ext uri="{D42A27DB-BD31-4B8C-83A1-F6EECF244321}">
                <p14:modId xmlns:p14="http://schemas.microsoft.com/office/powerpoint/2010/main" val="385100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7" name="Object 6" hidden="1">
                        <a:extLst>
                          <a:ext uri="{FF2B5EF4-FFF2-40B4-BE49-F238E27FC236}">
                            <a16:creationId xmlns:a16="http://schemas.microsoft.com/office/drawing/2014/main" id="{7B5661DD-CC68-4DA6-804E-0A39243B25F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CB39143-43DB-404B-999A-68A64BABF4DE}"/>
              </a:ext>
            </a:extLst>
          </p:cNvPr>
          <p:cNvSpPr>
            <a:spLocks noGrp="1"/>
          </p:cNvSpPr>
          <p:nvPr>
            <p:ph type="ctrTitle"/>
          </p:nvPr>
        </p:nvSpPr>
        <p:spPr/>
        <p:txBody>
          <a:bodyPr vert="horz"/>
          <a:lstStyle/>
          <a:p>
            <a:r>
              <a:rPr lang="en-GB"/>
              <a:t>Coagulation</a:t>
            </a:r>
          </a:p>
        </p:txBody>
      </p:sp>
      <p:sp>
        <p:nvSpPr>
          <p:cNvPr id="4" name="Subtitle 2">
            <a:extLst>
              <a:ext uri="{FF2B5EF4-FFF2-40B4-BE49-F238E27FC236}">
                <a16:creationId xmlns:a16="http://schemas.microsoft.com/office/drawing/2014/main" id="{31D1D560-E2D2-4E0C-981E-4F1AB853B238}"/>
              </a:ext>
            </a:extLst>
          </p:cNvPr>
          <p:cNvSpPr txBox="1">
            <a:spLocks/>
          </p:cNvSpPr>
          <p:nvPr/>
        </p:nvSpPr>
        <p:spPr>
          <a:xfrm>
            <a:off x="1059717" y="2457319"/>
            <a:ext cx="7212022"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lnSpc>
                <a:spcPct val="100000"/>
              </a:lnSpc>
              <a:spcBef>
                <a:spcPts val="0"/>
              </a:spcBef>
              <a:buFont typeface="Arial" charset="0"/>
              <a:buNone/>
            </a:pPr>
            <a:r>
              <a:rPr lang="en-GB" dirty="0"/>
              <a:t>Coagulation follows denaturation. </a:t>
            </a:r>
          </a:p>
          <a:p>
            <a:pPr marL="0" indent="0">
              <a:lnSpc>
                <a:spcPct val="100000"/>
              </a:lnSpc>
              <a:spcBef>
                <a:spcPts val="0"/>
              </a:spcBef>
              <a:buFont typeface="Arial" charset="0"/>
              <a:buNone/>
            </a:pPr>
            <a:endParaRPr lang="en-GB" dirty="0"/>
          </a:p>
          <a:p>
            <a:pPr marL="0" indent="0">
              <a:lnSpc>
                <a:spcPct val="100000"/>
              </a:lnSpc>
              <a:spcBef>
                <a:spcPts val="0"/>
              </a:spcBef>
              <a:buFont typeface="Arial" charset="0"/>
              <a:buNone/>
            </a:pPr>
            <a:r>
              <a:rPr lang="en-GB" dirty="0"/>
              <a:t>The denatured (unfolded) protein chains bind together to form a stable network.</a:t>
            </a:r>
          </a:p>
          <a:p>
            <a:pPr marL="0" indent="0">
              <a:lnSpc>
                <a:spcPct val="100000"/>
              </a:lnSpc>
              <a:spcBef>
                <a:spcPts val="0"/>
              </a:spcBef>
              <a:buFont typeface="Arial" charset="0"/>
              <a:buNone/>
            </a:pPr>
            <a:endParaRPr lang="en-GB" dirty="0"/>
          </a:p>
          <a:p>
            <a:pPr marL="0" indent="0">
              <a:lnSpc>
                <a:spcPct val="100000"/>
              </a:lnSpc>
              <a:spcBef>
                <a:spcPts val="0"/>
              </a:spcBef>
              <a:buFont typeface="Arial" charset="0"/>
              <a:buNone/>
            </a:pPr>
            <a:r>
              <a:rPr lang="en-GB" dirty="0"/>
              <a:t>This change is irreversible. For example, a solid, cooked egg cannot return to a liquid, uncooked egg.</a:t>
            </a:r>
            <a:endParaRPr lang="en-US" dirty="0"/>
          </a:p>
          <a:p>
            <a:pPr marL="0" indent="0">
              <a:lnSpc>
                <a:spcPct val="100000"/>
              </a:lnSpc>
              <a:spcBef>
                <a:spcPts val="0"/>
              </a:spcBef>
              <a:buNone/>
            </a:pPr>
            <a:endParaRPr lang="en-US" dirty="0"/>
          </a:p>
          <a:p>
            <a:pPr marL="0" indent="0">
              <a:lnSpc>
                <a:spcPct val="100000"/>
              </a:lnSpc>
              <a:spcBef>
                <a:spcPts val="0"/>
              </a:spcBef>
              <a:buNone/>
            </a:pPr>
            <a:r>
              <a:rPr lang="en-GB" dirty="0"/>
              <a:t>Another example is heating milk.  You may have noticed that when you heat milk to just below boiling point, a skin forms. The proteins cannot be turned back into their liquid form.</a:t>
            </a:r>
            <a:endParaRPr lang="en-US" dirty="0"/>
          </a:p>
          <a:p>
            <a:pPr marL="0" indent="0">
              <a:lnSpc>
                <a:spcPct val="100000"/>
              </a:lnSpc>
              <a:spcBef>
                <a:spcPts val="0"/>
              </a:spcBef>
              <a:buNone/>
            </a:pPr>
            <a:endParaRPr lang="en-US" dirty="0"/>
          </a:p>
        </p:txBody>
      </p:sp>
      <p:pic>
        <p:nvPicPr>
          <p:cNvPr id="5" name="Picture 4" descr="A picture containing food, indoor, egg, fried egg&#10;&#10;Description automatically generated">
            <a:extLst>
              <a:ext uri="{FF2B5EF4-FFF2-40B4-BE49-F238E27FC236}">
                <a16:creationId xmlns:a16="http://schemas.microsoft.com/office/drawing/2014/main" id="{94F391B9-A4CE-4F76-BB5E-A41F0B55EDD3}"/>
              </a:ext>
            </a:extLst>
          </p:cNvPr>
          <p:cNvPicPr>
            <a:picLocks noChangeAspect="1"/>
          </p:cNvPicPr>
          <p:nvPr/>
        </p:nvPicPr>
        <p:blipFill rotWithShape="1">
          <a:blip r:embed="rId5"/>
          <a:srcRect l="18267" t="9761" r="16038" b="1970"/>
          <a:stretch/>
        </p:blipFill>
        <p:spPr>
          <a:xfrm>
            <a:off x="9002797" y="2461323"/>
            <a:ext cx="2677216" cy="2399330"/>
          </a:xfrm>
          <a:prstGeom prst="rect">
            <a:avLst/>
          </a:prstGeom>
        </p:spPr>
      </p:pic>
    </p:spTree>
    <p:extLst>
      <p:ext uri="{BB962C8B-B14F-4D97-AF65-F5344CB8AC3E}">
        <p14:creationId xmlns:p14="http://schemas.microsoft.com/office/powerpoint/2010/main" val="885379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F2718-71A2-739A-6D58-0AB0D8622898}"/>
              </a:ext>
            </a:extLst>
          </p:cNvPr>
          <p:cNvSpPr>
            <a:spLocks noGrp="1"/>
          </p:cNvSpPr>
          <p:nvPr>
            <p:ph type="ctrTitle"/>
          </p:nvPr>
        </p:nvSpPr>
        <p:spPr/>
        <p:txBody>
          <a:bodyPr/>
          <a:lstStyle/>
          <a:p>
            <a:r>
              <a:rPr lang="en-US">
                <a:latin typeface="Arial"/>
                <a:cs typeface="Arial"/>
              </a:rPr>
              <a:t>Temperature</a:t>
            </a:r>
            <a:endParaRPr lang="en-US"/>
          </a:p>
        </p:txBody>
      </p:sp>
      <p:sp>
        <p:nvSpPr>
          <p:cNvPr id="3" name="Subtitle 2">
            <a:extLst>
              <a:ext uri="{FF2B5EF4-FFF2-40B4-BE49-F238E27FC236}">
                <a16:creationId xmlns:a16="http://schemas.microsoft.com/office/drawing/2014/main" id="{93C864BF-E369-AFFC-03CB-AC27A273354C}"/>
              </a:ext>
            </a:extLst>
          </p:cNvPr>
          <p:cNvSpPr>
            <a:spLocks noGrp="1"/>
          </p:cNvSpPr>
          <p:nvPr>
            <p:ph type="subTitle" idx="1"/>
          </p:nvPr>
        </p:nvSpPr>
        <p:spPr>
          <a:xfrm>
            <a:off x="1169276" y="2571092"/>
            <a:ext cx="6457077" cy="3600000"/>
          </a:xfrm>
        </p:spPr>
        <p:txBody>
          <a:bodyPr/>
          <a:lstStyle/>
          <a:p>
            <a:pPr marL="0" indent="0">
              <a:buNone/>
            </a:pPr>
            <a:r>
              <a:rPr lang="en-US" dirty="0">
                <a:latin typeface="Arial"/>
                <a:cs typeface="Arial"/>
              </a:rPr>
              <a:t>Coagulation is affected by the cooking temperature. The longer an egg is cooked the more solid it becomes. </a:t>
            </a:r>
            <a:endParaRPr lang="en-US" dirty="0"/>
          </a:p>
          <a:p>
            <a:r>
              <a:rPr lang="en-US" dirty="0">
                <a:latin typeface="Arial"/>
                <a:cs typeface="Arial"/>
              </a:rPr>
              <a:t>Egg white changes from a clear, transparent liquid to a white, opaque </a:t>
            </a:r>
            <a:r>
              <a:rPr lang="en-GB" dirty="0">
                <a:latin typeface="Arial"/>
                <a:cs typeface="Arial"/>
              </a:rPr>
              <a:t>colour</a:t>
            </a:r>
            <a:r>
              <a:rPr lang="en-US" dirty="0">
                <a:latin typeface="Arial"/>
                <a:cs typeface="Arial"/>
              </a:rPr>
              <a:t> at around 60°C </a:t>
            </a:r>
            <a:endParaRPr lang="en-US" dirty="0"/>
          </a:p>
          <a:p>
            <a:r>
              <a:rPr lang="en-US" dirty="0">
                <a:latin typeface="Arial"/>
                <a:cs typeface="Arial"/>
              </a:rPr>
              <a:t>Egg yolk thickens at about 65°C and coagulates at 70°C</a:t>
            </a:r>
            <a:endParaRPr lang="en-US" dirty="0"/>
          </a:p>
          <a:p>
            <a:pPr marL="0" indent="0">
              <a:buNone/>
            </a:pPr>
            <a:r>
              <a:rPr lang="en-US" dirty="0">
                <a:latin typeface="Arial"/>
                <a:cs typeface="Arial"/>
              </a:rPr>
              <a:t>If eggs are overcooked the white becomes tough and rubbery and the yolk becomes crumbly. </a:t>
            </a:r>
            <a:endParaRPr lang="en-US" dirty="0"/>
          </a:p>
          <a:p>
            <a:pPr marL="0" indent="0">
              <a:buNone/>
            </a:pPr>
            <a:r>
              <a:rPr lang="en-US" dirty="0">
                <a:latin typeface="Arial"/>
                <a:cs typeface="Arial"/>
              </a:rPr>
              <a:t>Excess heat or over cooking causes the proteins to clump together and shrink and water separates (syneresis) from the egg. </a:t>
            </a:r>
          </a:p>
          <a:p>
            <a:pPr marL="0" indent="0">
              <a:buNone/>
            </a:pPr>
            <a:endParaRPr lang="en-US" dirty="0"/>
          </a:p>
          <a:p>
            <a:pPr marL="0" indent="0">
              <a:buNone/>
            </a:pPr>
            <a:endParaRPr lang="en-US" dirty="0"/>
          </a:p>
          <a:p>
            <a:pPr marL="0" indent="0">
              <a:buNone/>
            </a:pPr>
            <a:endParaRPr lang="en-US" dirty="0"/>
          </a:p>
          <a:p>
            <a:endParaRPr lang="en-US" dirty="0"/>
          </a:p>
          <a:p>
            <a:pPr marL="0" indent="0">
              <a:buNone/>
            </a:pPr>
            <a:endParaRPr lang="en-US" dirty="0"/>
          </a:p>
          <a:p>
            <a:pPr marL="0" indent="0">
              <a:buNone/>
            </a:pPr>
            <a:endParaRPr lang="en-US" dirty="0"/>
          </a:p>
        </p:txBody>
      </p:sp>
      <p:pic>
        <p:nvPicPr>
          <p:cNvPr id="11" name="Picture 11" descr="A picture containing food, indoor, egg, fried egg&#10;&#10;Description automatically generated">
            <a:extLst>
              <a:ext uri="{FF2B5EF4-FFF2-40B4-BE49-F238E27FC236}">
                <a16:creationId xmlns:a16="http://schemas.microsoft.com/office/drawing/2014/main" id="{5CC7222E-C94C-530E-FEE5-9CA9B38E3754}"/>
              </a:ext>
            </a:extLst>
          </p:cNvPr>
          <p:cNvPicPr>
            <a:picLocks noChangeAspect="1"/>
          </p:cNvPicPr>
          <p:nvPr/>
        </p:nvPicPr>
        <p:blipFill>
          <a:blip r:embed="rId2"/>
          <a:stretch>
            <a:fillRect/>
          </a:stretch>
        </p:blipFill>
        <p:spPr>
          <a:xfrm>
            <a:off x="8172939" y="1894572"/>
            <a:ext cx="3251199" cy="1808623"/>
          </a:xfrm>
          <a:prstGeom prst="rect">
            <a:avLst/>
          </a:prstGeom>
          <a:ln w="28575">
            <a:solidFill>
              <a:srgbClr val="EF9F3F"/>
            </a:solidFill>
          </a:ln>
        </p:spPr>
      </p:pic>
      <p:pic>
        <p:nvPicPr>
          <p:cNvPr id="12" name="Picture 12">
            <a:extLst>
              <a:ext uri="{FF2B5EF4-FFF2-40B4-BE49-F238E27FC236}">
                <a16:creationId xmlns:a16="http://schemas.microsoft.com/office/drawing/2014/main" id="{0857828C-00AC-06C7-729C-F529ACFF9462}"/>
              </a:ext>
            </a:extLst>
          </p:cNvPr>
          <p:cNvPicPr>
            <a:picLocks noChangeAspect="1"/>
          </p:cNvPicPr>
          <p:nvPr/>
        </p:nvPicPr>
        <p:blipFill>
          <a:blip r:embed="rId3"/>
          <a:stretch>
            <a:fillRect/>
          </a:stretch>
        </p:blipFill>
        <p:spPr>
          <a:xfrm>
            <a:off x="8426939" y="3851594"/>
            <a:ext cx="2743200" cy="2417736"/>
          </a:xfrm>
          <a:prstGeom prst="rect">
            <a:avLst/>
          </a:prstGeom>
          <a:ln w="28575">
            <a:solidFill>
              <a:srgbClr val="EF9F3F"/>
            </a:solidFill>
          </a:ln>
        </p:spPr>
      </p:pic>
      <p:sp>
        <p:nvSpPr>
          <p:cNvPr id="13" name="TextBox 12">
            <a:extLst>
              <a:ext uri="{FF2B5EF4-FFF2-40B4-BE49-F238E27FC236}">
                <a16:creationId xmlns:a16="http://schemas.microsoft.com/office/drawing/2014/main" id="{3BF2C3BF-7C59-2AF9-1CCD-3E593CE8BE50}"/>
              </a:ext>
            </a:extLst>
          </p:cNvPr>
          <p:cNvSpPr txBox="1"/>
          <p:nvPr/>
        </p:nvSpPr>
        <p:spPr>
          <a:xfrm>
            <a:off x="3747477" y="6502400"/>
            <a:ext cx="519527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Arial"/>
                <a:cs typeface="Arial"/>
              </a:rPr>
              <a:t>Photographs courtesy of Barbara Monks @ </a:t>
            </a:r>
            <a:r>
              <a:rPr lang="en-US" sz="1000" b="1" dirty="0">
                <a:ea typeface="+mn-lt"/>
                <a:cs typeface="+mn-lt"/>
                <a:hlinkClick r:id="rId4"/>
              </a:rPr>
              <a:t>https://thecookeryteacher.com/</a:t>
            </a:r>
            <a:r>
              <a:rPr lang="en-US" sz="1000" dirty="0">
                <a:ea typeface="+mn-lt"/>
                <a:cs typeface="+mn-lt"/>
              </a:rPr>
              <a:t> </a:t>
            </a:r>
            <a:endParaRPr lang="en-US" sz="1000" dirty="0">
              <a:latin typeface="Arial"/>
              <a:cs typeface="Arial"/>
            </a:endParaRPr>
          </a:p>
        </p:txBody>
      </p:sp>
    </p:spTree>
    <p:extLst>
      <p:ext uri="{BB962C8B-B14F-4D97-AF65-F5344CB8AC3E}">
        <p14:creationId xmlns:p14="http://schemas.microsoft.com/office/powerpoint/2010/main" val="27019988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c53071f4-7f44-43fd-895c-8e7b6a3746b0" xsi:nil="true"/>
    <_Flow_SignoffStatus xmlns="c53071f4-7f44-43fd-895c-8e7b6a3746b0" xsi:nil="true"/>
    <SharedWithUsers xmlns="ead97cfe-a968-427f-b02b-893e6ba0355a">
      <UserInfo>
        <DisplayName/>
        <AccountId xsi:nil="true"/>
        <AccountType/>
      </UserInfo>
    </SharedWithUsers>
    <TaxCatchAll xmlns="ead97cfe-a968-427f-b02b-893e6ba0355a" xsi:nil="true"/>
    <lcf76f155ced4ddcb4097134ff3c332f xmlns="c53071f4-7f44-43fd-895c-8e7b6a3746b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7" ma:contentTypeDescription="Create a new document." ma:contentTypeScope="" ma:versionID="f2c597ebce0aa0fd5759700e14dd3adc">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27039d98634059a90188b6cb8bc5e987"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9F3FD5-8BE4-4C63-8E08-C5A7A17FEE74}">
  <ds:schemaRefs>
    <ds:schemaRef ds:uri="http://schemas.microsoft.com/sharepoint/v3/contenttype/forms"/>
  </ds:schemaRefs>
</ds:datastoreItem>
</file>

<file path=customXml/itemProps2.xml><?xml version="1.0" encoding="utf-8"?>
<ds:datastoreItem xmlns:ds="http://schemas.openxmlformats.org/officeDocument/2006/customXml" ds:itemID="{B0A84615-6D8B-4A8F-B9A5-3805127A3ACB}">
  <ds:schemaRefs>
    <ds:schemaRef ds:uri="c53071f4-7f44-43fd-895c-8e7b6a3746b0"/>
    <ds:schemaRef ds:uri="ead97cfe-a968-427f-b02b-893e6ba035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229AB40-F358-4B1A-986D-FEFBCB7C788B}">
  <ds:schemaRefs>
    <ds:schemaRef ds:uri="c53071f4-7f44-43fd-895c-8e7b6a3746b0"/>
    <ds:schemaRef ds:uri="ead97cfe-a968-427f-b02b-893e6ba035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2809</TotalTime>
  <Words>2590</Words>
  <Application>Microsoft Office PowerPoint</Application>
  <PresentationFormat>Widescreen</PresentationFormat>
  <Paragraphs>321</Paragraphs>
  <Slides>33</Slides>
  <Notes>6</Notes>
  <HiddenSlides>0</HiddenSlides>
  <MMClips>0</MMClips>
  <ScaleCrop>false</ScaleCrop>
  <HeadingPairs>
    <vt:vector size="8" baseType="variant">
      <vt:variant>
        <vt:lpstr>Fonts Used</vt:lpstr>
      </vt:variant>
      <vt:variant>
        <vt:i4>4</vt:i4>
      </vt:variant>
      <vt:variant>
        <vt:lpstr>Theme</vt:lpstr>
      </vt:variant>
      <vt:variant>
        <vt:i4>4</vt:i4>
      </vt:variant>
      <vt:variant>
        <vt:lpstr>Embedded OLE Servers</vt:lpstr>
      </vt:variant>
      <vt:variant>
        <vt:i4>1</vt:i4>
      </vt:variant>
      <vt:variant>
        <vt:lpstr>Slide Titles</vt:lpstr>
      </vt:variant>
      <vt:variant>
        <vt:i4>33</vt:i4>
      </vt:variant>
    </vt:vector>
  </HeadingPairs>
  <TitlesOfParts>
    <vt:vector size="42" baseType="lpstr">
      <vt:lpstr>Arial</vt:lpstr>
      <vt:lpstr>Calibri</vt:lpstr>
      <vt:lpstr>Roboto</vt:lpstr>
      <vt:lpstr>Times New Roman</vt:lpstr>
      <vt:lpstr>Office Theme</vt:lpstr>
      <vt:lpstr>Custom Design</vt:lpstr>
      <vt:lpstr>1_Custom Design</vt:lpstr>
      <vt:lpstr>3_Custom Design</vt:lpstr>
      <vt:lpstr>think-cell Slide</vt:lpstr>
      <vt:lpstr>Denaturation &amp; Coagulation</vt:lpstr>
      <vt:lpstr>Introduction</vt:lpstr>
      <vt:lpstr>Examples of denaturation and coagulation</vt:lpstr>
      <vt:lpstr>Examples of denaturation and coagulation</vt:lpstr>
      <vt:lpstr>Protein structure</vt:lpstr>
      <vt:lpstr>Denaturation</vt:lpstr>
      <vt:lpstr>Reversing denaturation</vt:lpstr>
      <vt:lpstr>Coagulation</vt:lpstr>
      <vt:lpstr>Temperature</vt:lpstr>
      <vt:lpstr>Tenderising meat - denaturation</vt:lpstr>
      <vt:lpstr>Cooking and resting meat</vt:lpstr>
      <vt:lpstr>Cheese making</vt:lpstr>
      <vt:lpstr>Applying the science </vt:lpstr>
      <vt:lpstr>Applying the science</vt:lpstr>
      <vt:lpstr>Key words</vt:lpstr>
      <vt:lpstr>Key words</vt:lpstr>
      <vt:lpstr>Teachers’ guide</vt:lpstr>
      <vt:lpstr>Teaching about denaturation and coagulation:</vt:lpstr>
      <vt:lpstr>Coagulation - investigating functional properties </vt:lpstr>
      <vt:lpstr>Denaturation – an overview</vt:lpstr>
      <vt:lpstr>Denaturation/coagulation - pros</vt:lpstr>
      <vt:lpstr>Denaturation/coagulation - cons</vt:lpstr>
      <vt:lpstr>Tenderising meat - mechanical</vt:lpstr>
      <vt:lpstr>Tenderising meat - chemical</vt:lpstr>
      <vt:lpstr>Coagulation – cooking meat</vt:lpstr>
      <vt:lpstr>Coagulation – examples</vt:lpstr>
      <vt:lpstr>Cheese making - activities</vt:lpstr>
      <vt:lpstr>Further supporting resources</vt:lpstr>
      <vt:lpstr>Further supporting resources</vt:lpstr>
      <vt:lpstr>Further support resources</vt:lpstr>
      <vt:lpstr>Denaturation and coagulation - recipes</vt:lpstr>
      <vt:lpstr>Coagulation – recipes continued</vt:lpstr>
      <vt:lpstr>Denaturation and coagulation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social!</dc:title>
  <dc:creator>Glenn Carter</dc:creator>
  <cp:lastModifiedBy>Frances Meek</cp:lastModifiedBy>
  <cp:revision>13</cp:revision>
  <dcterms:created xsi:type="dcterms:W3CDTF">2018-10-10T09:22:08Z</dcterms:created>
  <dcterms:modified xsi:type="dcterms:W3CDTF">2022-08-30T10:44:16Z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y fmtid="{D5CDD505-2E9C-101B-9397-08002B2CF9AE}" pid="3" name="Order">
    <vt:r8>551200</vt:r8>
  </property>
  <property fmtid="{D5CDD505-2E9C-101B-9397-08002B2CF9AE}" pid="4" name="_ExtendedDescription">
    <vt:lpwstr/>
  </property>
  <property fmtid="{D5CDD505-2E9C-101B-9397-08002B2CF9AE}" pid="5" name="ComplianceAssetId">
    <vt:lpwstr/>
  </property>
  <property fmtid="{D5CDD505-2E9C-101B-9397-08002B2CF9AE}" pid="6" name="TriggerFlowInfo">
    <vt:lpwstr/>
  </property>
  <property fmtid="{D5CDD505-2E9C-101B-9397-08002B2CF9AE}" pid="7" name="MediaServiceImageTags">
    <vt:lpwstr/>
  </property>
</Properties>
</file>