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comments/modernComment_127_17560CC0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  <p:sldMasterId id="2147483664" r:id="rId8"/>
    <p:sldMasterId id="2147483662" r:id="rId9"/>
  </p:sldMasterIdLst>
  <p:sldIdLst>
    <p:sldId id="287" r:id="rId10"/>
    <p:sldId id="286" r:id="rId11"/>
    <p:sldId id="293" r:id="rId12"/>
    <p:sldId id="300" r:id="rId13"/>
    <p:sldId id="265" r:id="rId14"/>
    <p:sldId id="264" r:id="rId15"/>
    <p:sldId id="277" r:id="rId16"/>
    <p:sldId id="290" r:id="rId17"/>
    <p:sldId id="288" r:id="rId18"/>
    <p:sldId id="295" r:id="rId19"/>
    <p:sldId id="291" r:id="rId20"/>
    <p:sldId id="299" r:id="rId21"/>
    <p:sldId id="305" r:id="rId22"/>
    <p:sldId id="30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1E6144C-14BA-4EF9-61ED-859BA2598D84}" name="Frances Meek" initials="FM" userId="S::F.Meek@nutrition.org.uk::f3af35cc-3229-46e1-af36-3525661cfbd3" providerId="AD"/>
  <p188:author id="{207CE754-DEED-6894-4C93-D86BACC9F0C7}" name="Orla Condon" initials="OC" userId="S::o.condon@nutrition.org.uk::62ca7181-df71-4740-a21a-4649c658ad3a" providerId="AD"/>
  <p188:author id="{3895C956-E7D1-F27D-6138-0088B35A53B4}" name="f_mather@yahoo.com" initials="f_" userId="S::urn:spo:guest#f_mather@yahoo.com::" providerId="AD"/>
  <p188:author id="{A7191E5A-F250-6271-A89B-BFC5FFCE1A38}" name="Fiona Mather" initials="FM" userId="S::FMather@westfield.newcastle.sch.uk::9681e01e-704d-4a2f-89ee-aef893e3d6c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AA41"/>
    <a:srgbClr val="DAE6C2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94CA8D-6BA0-4902-9614-387387D5A9C7}" v="1" dt="2025-08-26T11:01:26.2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02"/>
    <p:restoredTop sz="94658"/>
  </p:normalViewPr>
  <p:slideViewPr>
    <p:cSldViewPr snapToGrid="0">
      <p:cViewPr varScale="1">
        <p:scale>
          <a:sx n="59" d="100"/>
          <a:sy n="59" d="100"/>
        </p:scale>
        <p:origin x="624" y="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microsoft.com/office/2016/11/relationships/changesInfo" Target="changesInfos/changesInfo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rla Condon" userId="62ca7181-df71-4740-a21a-4649c658ad3a" providerId="ADAL" clId="{3095868C-C67F-4413-92C4-FD9035D96CD6}"/>
    <pc:docChg chg="custSel addSld delSld modSld modMainMaster">
      <pc:chgData name="Orla Condon" userId="62ca7181-df71-4740-a21a-4649c658ad3a" providerId="ADAL" clId="{3095868C-C67F-4413-92C4-FD9035D96CD6}" dt="2025-07-30T10:19:55.217" v="185" actId="20577"/>
      <pc:docMkLst>
        <pc:docMk/>
      </pc:docMkLst>
      <pc:sldChg chg="addSp modSp mod">
        <pc:chgData name="Orla Condon" userId="62ca7181-df71-4740-a21a-4649c658ad3a" providerId="ADAL" clId="{3095868C-C67F-4413-92C4-FD9035D96CD6}" dt="2025-07-30T10:08:10.030" v="44" actId="1076"/>
        <pc:sldMkLst>
          <pc:docMk/>
          <pc:sldMk cId="3097634684" sldId="264"/>
        </pc:sldMkLst>
        <pc:picChg chg="add mod">
          <ac:chgData name="Orla Condon" userId="62ca7181-df71-4740-a21a-4649c658ad3a" providerId="ADAL" clId="{3095868C-C67F-4413-92C4-FD9035D96CD6}" dt="2025-07-30T10:08:10.030" v="44" actId="1076"/>
          <ac:picMkLst>
            <pc:docMk/>
            <pc:sldMk cId="3097634684" sldId="264"/>
            <ac:picMk id="6" creationId="{843034FC-5379-6CEC-FDE2-E73FD449EBF8}"/>
          </ac:picMkLst>
        </pc:picChg>
      </pc:sldChg>
      <pc:sldChg chg="addSp modSp mod">
        <pc:chgData name="Orla Condon" userId="62ca7181-df71-4740-a21a-4649c658ad3a" providerId="ADAL" clId="{3095868C-C67F-4413-92C4-FD9035D96CD6}" dt="2025-07-30T10:04:22.415" v="35" actId="1076"/>
        <pc:sldMkLst>
          <pc:docMk/>
          <pc:sldMk cId="591552370" sldId="265"/>
        </pc:sldMkLst>
        <pc:spChg chg="mod">
          <ac:chgData name="Orla Condon" userId="62ca7181-df71-4740-a21a-4649c658ad3a" providerId="ADAL" clId="{3095868C-C67F-4413-92C4-FD9035D96CD6}" dt="2025-07-30T10:04:22.415" v="35" actId="1076"/>
          <ac:spMkLst>
            <pc:docMk/>
            <pc:sldMk cId="591552370" sldId="265"/>
            <ac:spMk id="6" creationId="{6B485B16-E401-1D2E-DBAD-3A74C9CB360A}"/>
          </ac:spMkLst>
        </pc:spChg>
        <pc:spChg chg="mod">
          <ac:chgData name="Orla Condon" userId="62ca7181-df71-4740-a21a-4649c658ad3a" providerId="ADAL" clId="{3095868C-C67F-4413-92C4-FD9035D96CD6}" dt="2025-07-30T10:04:17.607" v="34" actId="20577"/>
          <ac:spMkLst>
            <pc:docMk/>
            <pc:sldMk cId="591552370" sldId="265"/>
            <ac:spMk id="14" creationId="{00000000-0000-0000-0000-000000000000}"/>
          </ac:spMkLst>
        </pc:spChg>
        <pc:picChg chg="add mod">
          <ac:chgData name="Orla Condon" userId="62ca7181-df71-4740-a21a-4649c658ad3a" providerId="ADAL" clId="{3095868C-C67F-4413-92C4-FD9035D96CD6}" dt="2025-07-30T10:04:09.821" v="31" actId="14100"/>
          <ac:picMkLst>
            <pc:docMk/>
            <pc:sldMk cId="591552370" sldId="265"/>
            <ac:picMk id="7" creationId="{7126D03F-A76E-DD3F-4041-D9CEAE6A6278}"/>
          </ac:picMkLst>
        </pc:picChg>
      </pc:sldChg>
      <pc:sldChg chg="del">
        <pc:chgData name="Orla Condon" userId="62ca7181-df71-4740-a21a-4649c658ad3a" providerId="ADAL" clId="{3095868C-C67F-4413-92C4-FD9035D96CD6}" dt="2025-07-30T10:17:20.634" v="98" actId="47"/>
        <pc:sldMkLst>
          <pc:docMk/>
          <pc:sldMk cId="1177146576" sldId="266"/>
        </pc:sldMkLst>
      </pc:sldChg>
      <pc:sldChg chg="addSp modSp mod modAnim">
        <pc:chgData name="Orla Condon" userId="62ca7181-df71-4740-a21a-4649c658ad3a" providerId="ADAL" clId="{3095868C-C67F-4413-92C4-FD9035D96CD6}" dt="2025-07-30T10:09:25.186" v="71" actId="1076"/>
        <pc:sldMkLst>
          <pc:docMk/>
          <pc:sldMk cId="2405921415" sldId="277"/>
        </pc:sldMkLst>
        <pc:spChg chg="mod">
          <ac:chgData name="Orla Condon" userId="62ca7181-df71-4740-a21a-4649c658ad3a" providerId="ADAL" clId="{3095868C-C67F-4413-92C4-FD9035D96CD6}" dt="2025-07-30T10:08:31.316" v="60" actId="20577"/>
          <ac:spMkLst>
            <pc:docMk/>
            <pc:sldMk cId="2405921415" sldId="277"/>
            <ac:spMk id="7" creationId="{00000000-0000-0000-0000-000000000000}"/>
          </ac:spMkLst>
        </pc:spChg>
        <pc:spChg chg="mod">
          <ac:chgData name="Orla Condon" userId="62ca7181-df71-4740-a21a-4649c658ad3a" providerId="ADAL" clId="{3095868C-C67F-4413-92C4-FD9035D96CD6}" dt="2025-07-30T10:08:16.839" v="46" actId="1076"/>
          <ac:spMkLst>
            <pc:docMk/>
            <pc:sldMk cId="2405921415" sldId="277"/>
            <ac:spMk id="9" creationId="{7BF61EE0-3814-ADB6-27F8-7114F0D590D4}"/>
          </ac:spMkLst>
        </pc:spChg>
        <pc:picChg chg="add mod">
          <ac:chgData name="Orla Condon" userId="62ca7181-df71-4740-a21a-4649c658ad3a" providerId="ADAL" clId="{3095868C-C67F-4413-92C4-FD9035D96CD6}" dt="2025-07-30T10:09:17.170" v="69" actId="14100"/>
          <ac:picMkLst>
            <pc:docMk/>
            <pc:sldMk cId="2405921415" sldId="277"/>
            <ac:picMk id="2" creationId="{B0F240A5-FEC2-53A1-089D-3CD4DD98E370}"/>
          </ac:picMkLst>
        </pc:picChg>
        <pc:picChg chg="mod">
          <ac:chgData name="Orla Condon" userId="62ca7181-df71-4740-a21a-4649c658ad3a" providerId="ADAL" clId="{3095868C-C67F-4413-92C4-FD9035D96CD6}" dt="2025-07-30T10:09:25.186" v="71" actId="1076"/>
          <ac:picMkLst>
            <pc:docMk/>
            <pc:sldMk cId="2405921415" sldId="277"/>
            <ac:picMk id="8" creationId="{B7727599-E54B-3623-380E-63E09B1F4CF0}"/>
          </ac:picMkLst>
        </pc:picChg>
        <pc:picChg chg="mod">
          <ac:chgData name="Orla Condon" userId="62ca7181-df71-4740-a21a-4649c658ad3a" providerId="ADAL" clId="{3095868C-C67F-4413-92C4-FD9035D96CD6}" dt="2025-07-30T10:08:14.304" v="45" actId="14100"/>
          <ac:picMkLst>
            <pc:docMk/>
            <pc:sldMk cId="2405921415" sldId="277"/>
            <ac:picMk id="10" creationId="{D3CCA2B4-C159-91C2-BE20-9F7A50197CE5}"/>
          </ac:picMkLst>
        </pc:picChg>
      </pc:sldChg>
      <pc:sldChg chg="addSp modSp mod">
        <pc:chgData name="Orla Condon" userId="62ca7181-df71-4740-a21a-4649c658ad3a" providerId="ADAL" clId="{3095868C-C67F-4413-92C4-FD9035D96CD6}" dt="2025-07-30T10:00:13.666" v="16" actId="20577"/>
        <pc:sldMkLst>
          <pc:docMk/>
          <pc:sldMk cId="2283552623" sldId="286"/>
        </pc:sldMkLst>
        <pc:spChg chg="add mod">
          <ac:chgData name="Orla Condon" userId="62ca7181-df71-4740-a21a-4649c658ad3a" providerId="ADAL" clId="{3095868C-C67F-4413-92C4-FD9035D96CD6}" dt="2025-07-30T10:00:08.878" v="14" actId="1076"/>
          <ac:spMkLst>
            <pc:docMk/>
            <pc:sldMk cId="2283552623" sldId="286"/>
            <ac:spMk id="3" creationId="{2775C41F-E97E-3662-CC65-A4A7A5D9B7DE}"/>
          </ac:spMkLst>
        </pc:spChg>
        <pc:spChg chg="mod">
          <ac:chgData name="Orla Condon" userId="62ca7181-df71-4740-a21a-4649c658ad3a" providerId="ADAL" clId="{3095868C-C67F-4413-92C4-FD9035D96CD6}" dt="2025-07-30T10:00:13.666" v="16" actId="20577"/>
          <ac:spMkLst>
            <pc:docMk/>
            <pc:sldMk cId="2283552623" sldId="286"/>
            <ac:spMk id="4" creationId="{539D02FA-F5AB-5842-4743-D1E280C2C349}"/>
          </ac:spMkLst>
        </pc:spChg>
      </pc:sldChg>
      <pc:sldChg chg="modSp mod">
        <pc:chgData name="Orla Condon" userId="62ca7181-df71-4740-a21a-4649c658ad3a" providerId="ADAL" clId="{3095868C-C67F-4413-92C4-FD9035D96CD6}" dt="2025-07-30T09:59:05.134" v="0" actId="255"/>
        <pc:sldMkLst>
          <pc:docMk/>
          <pc:sldMk cId="4108786722" sldId="287"/>
        </pc:sldMkLst>
        <pc:spChg chg="mod">
          <ac:chgData name="Orla Condon" userId="62ca7181-df71-4740-a21a-4649c658ad3a" providerId="ADAL" clId="{3095868C-C67F-4413-92C4-FD9035D96CD6}" dt="2025-07-30T09:59:05.134" v="0" actId="255"/>
          <ac:spMkLst>
            <pc:docMk/>
            <pc:sldMk cId="4108786722" sldId="287"/>
            <ac:spMk id="3" creationId="{2765306A-AAAA-737D-CE74-AE9E59A61F16}"/>
          </ac:spMkLst>
        </pc:spChg>
      </pc:sldChg>
      <pc:sldChg chg="addSp delSp modSp mod">
        <pc:chgData name="Orla Condon" userId="62ca7181-df71-4740-a21a-4649c658ad3a" providerId="ADAL" clId="{3095868C-C67F-4413-92C4-FD9035D96CD6}" dt="2025-07-30T10:14:28.569" v="88" actId="1076"/>
        <pc:sldMkLst>
          <pc:docMk/>
          <pc:sldMk cId="3210204150" sldId="288"/>
        </pc:sldMkLst>
        <pc:spChg chg="mod">
          <ac:chgData name="Orla Condon" userId="62ca7181-df71-4740-a21a-4649c658ad3a" providerId="ADAL" clId="{3095868C-C67F-4413-92C4-FD9035D96CD6}" dt="2025-07-30T10:11:51.663" v="82" actId="14100"/>
          <ac:spMkLst>
            <pc:docMk/>
            <pc:sldMk cId="3210204150" sldId="288"/>
            <ac:spMk id="4" creationId="{0E3232C1-A2C9-E67A-8053-FA780B5DEAE7}"/>
          </ac:spMkLst>
        </pc:spChg>
      </pc:sldChg>
      <pc:sldChg chg="addSp delSp modSp mod">
        <pc:chgData name="Orla Condon" userId="62ca7181-df71-4740-a21a-4649c658ad3a" providerId="ADAL" clId="{3095868C-C67F-4413-92C4-FD9035D96CD6}" dt="2025-07-30T10:11:40.214" v="79" actId="14100"/>
        <pc:sldMkLst>
          <pc:docMk/>
          <pc:sldMk cId="3181331775" sldId="290"/>
        </pc:sldMkLst>
        <pc:spChg chg="mod">
          <ac:chgData name="Orla Condon" userId="62ca7181-df71-4740-a21a-4649c658ad3a" providerId="ADAL" clId="{3095868C-C67F-4413-92C4-FD9035D96CD6}" dt="2025-07-30T10:11:26.027" v="73" actId="14100"/>
          <ac:spMkLst>
            <pc:docMk/>
            <pc:sldMk cId="3181331775" sldId="290"/>
            <ac:spMk id="6" creationId="{B20D08E6-6DF1-1204-0A1E-B892E6C30218}"/>
          </ac:spMkLst>
        </pc:spChg>
        <pc:picChg chg="add mod">
          <ac:chgData name="Orla Condon" userId="62ca7181-df71-4740-a21a-4649c658ad3a" providerId="ADAL" clId="{3095868C-C67F-4413-92C4-FD9035D96CD6}" dt="2025-07-30T10:11:40.214" v="79" actId="14100"/>
          <ac:picMkLst>
            <pc:docMk/>
            <pc:sldMk cId="3181331775" sldId="290"/>
            <ac:picMk id="5" creationId="{F1B70274-0771-8E2B-35C2-DA11BC2856EA}"/>
          </ac:picMkLst>
        </pc:picChg>
      </pc:sldChg>
      <pc:sldChg chg="modSp mod">
        <pc:chgData name="Orla Condon" userId="62ca7181-df71-4740-a21a-4649c658ad3a" providerId="ADAL" clId="{3095868C-C67F-4413-92C4-FD9035D96CD6}" dt="2025-07-30T10:00:17.217" v="18" actId="20577"/>
        <pc:sldMkLst>
          <pc:docMk/>
          <pc:sldMk cId="4151420698" sldId="293"/>
        </pc:sldMkLst>
        <pc:spChg chg="mod">
          <ac:chgData name="Orla Condon" userId="62ca7181-df71-4740-a21a-4649c658ad3a" providerId="ADAL" clId="{3095868C-C67F-4413-92C4-FD9035D96CD6}" dt="2025-07-30T10:00:17.217" v="18" actId="20577"/>
          <ac:spMkLst>
            <pc:docMk/>
            <pc:sldMk cId="4151420698" sldId="293"/>
            <ac:spMk id="2" creationId="{7EA12213-7B63-B24D-8D2F-78021A4CACAC}"/>
          </ac:spMkLst>
        </pc:spChg>
      </pc:sldChg>
      <pc:sldChg chg="addSp delSp modSp mod">
        <pc:chgData name="Orla Condon" userId="62ca7181-df71-4740-a21a-4649c658ad3a" providerId="ADAL" clId="{3095868C-C67F-4413-92C4-FD9035D96CD6}" dt="2025-07-30T10:16:49.622" v="96" actId="1076"/>
        <pc:sldMkLst>
          <pc:docMk/>
          <pc:sldMk cId="391515328" sldId="295"/>
        </pc:sldMkLst>
        <pc:spChg chg="mod">
          <ac:chgData name="Orla Condon" userId="62ca7181-df71-4740-a21a-4649c658ad3a" providerId="ADAL" clId="{3095868C-C67F-4413-92C4-FD9035D96CD6}" dt="2025-07-30T10:14:33.932" v="90" actId="20577"/>
          <ac:spMkLst>
            <pc:docMk/>
            <pc:sldMk cId="391515328" sldId="295"/>
            <ac:spMk id="2" creationId="{5F1031F1-B4EF-4BE2-152D-BC4D74CAA0EA}"/>
          </ac:spMkLst>
        </pc:spChg>
        <pc:picChg chg="add mod">
          <ac:chgData name="Orla Condon" userId="62ca7181-df71-4740-a21a-4649c658ad3a" providerId="ADAL" clId="{3095868C-C67F-4413-92C4-FD9035D96CD6}" dt="2025-07-30T10:16:49.622" v="96" actId="1076"/>
          <ac:picMkLst>
            <pc:docMk/>
            <pc:sldMk cId="391515328" sldId="295"/>
            <ac:picMk id="6" creationId="{CC9CAE63-94A7-E20C-D55E-24FE977B6556}"/>
          </ac:picMkLst>
        </pc:picChg>
      </pc:sldChg>
      <pc:sldChg chg="modSp modAnim">
        <pc:chgData name="Orla Condon" userId="62ca7181-df71-4740-a21a-4649c658ad3a" providerId="ADAL" clId="{3095868C-C67F-4413-92C4-FD9035D96CD6}" dt="2025-07-30T10:00:36.526" v="23"/>
        <pc:sldMkLst>
          <pc:docMk/>
          <pc:sldMk cId="321972277" sldId="300"/>
        </pc:sldMkLst>
        <pc:spChg chg="mod">
          <ac:chgData name="Orla Condon" userId="62ca7181-df71-4740-a21a-4649c658ad3a" providerId="ADAL" clId="{3095868C-C67F-4413-92C4-FD9035D96CD6}" dt="2025-07-30T10:00:25.295" v="20" actId="20578"/>
          <ac:spMkLst>
            <pc:docMk/>
            <pc:sldMk cId="321972277" sldId="300"/>
            <ac:spMk id="3" creationId="{741A7199-CF94-94BD-3D9B-5FD3D9D97422}"/>
          </ac:spMkLst>
        </pc:spChg>
      </pc:sldChg>
      <pc:sldChg chg="add del">
        <pc:chgData name="Orla Condon" userId="62ca7181-df71-4740-a21a-4649c658ad3a" providerId="ADAL" clId="{3095868C-C67F-4413-92C4-FD9035D96CD6}" dt="2025-07-30T10:19:41.786" v="157" actId="47"/>
        <pc:sldMkLst>
          <pc:docMk/>
          <pc:sldMk cId="238327564" sldId="301"/>
        </pc:sldMkLst>
      </pc:sldChg>
      <pc:sldChg chg="addSp delSp modSp add mod">
        <pc:chgData name="Orla Condon" userId="62ca7181-df71-4740-a21a-4649c658ad3a" providerId="ADAL" clId="{3095868C-C67F-4413-92C4-FD9035D96CD6}" dt="2025-07-30T10:17:43.487" v="141" actId="14100"/>
        <pc:sldMkLst>
          <pc:docMk/>
          <pc:sldMk cId="4036156579" sldId="302"/>
        </pc:sldMkLst>
        <pc:spChg chg="mod">
          <ac:chgData name="Orla Condon" userId="62ca7181-df71-4740-a21a-4649c658ad3a" providerId="ADAL" clId="{3095868C-C67F-4413-92C4-FD9035D96CD6}" dt="2025-07-30T10:17:38.353" v="140" actId="20577"/>
          <ac:spMkLst>
            <pc:docMk/>
            <pc:sldMk cId="4036156579" sldId="302"/>
            <ac:spMk id="2" creationId="{0FCD524F-8820-D3BD-7500-A29D8E180ED6}"/>
          </ac:spMkLst>
        </pc:spChg>
        <pc:picChg chg="add mod">
          <ac:chgData name="Orla Condon" userId="62ca7181-df71-4740-a21a-4649c658ad3a" providerId="ADAL" clId="{3095868C-C67F-4413-92C4-FD9035D96CD6}" dt="2025-07-30T10:17:43.487" v="141" actId="14100"/>
          <ac:picMkLst>
            <pc:docMk/>
            <pc:sldMk cId="4036156579" sldId="302"/>
            <ac:picMk id="5" creationId="{51841A9C-3F01-3D68-59D4-1D5E7015A94F}"/>
          </ac:picMkLst>
        </pc:picChg>
      </pc:sldChg>
      <pc:sldChg chg="modSp add mod">
        <pc:chgData name="Orla Condon" userId="62ca7181-df71-4740-a21a-4649c658ad3a" providerId="ADAL" clId="{3095868C-C67F-4413-92C4-FD9035D96CD6}" dt="2025-07-30T10:19:55.217" v="185" actId="20577"/>
        <pc:sldMkLst>
          <pc:docMk/>
          <pc:sldMk cId="514232257" sldId="305"/>
        </pc:sldMkLst>
        <pc:spChg chg="mod">
          <ac:chgData name="Orla Condon" userId="62ca7181-df71-4740-a21a-4649c658ad3a" providerId="ADAL" clId="{3095868C-C67F-4413-92C4-FD9035D96CD6}" dt="2025-07-30T10:19:55.217" v="185" actId="20577"/>
          <ac:spMkLst>
            <pc:docMk/>
            <pc:sldMk cId="514232257" sldId="305"/>
            <ac:spMk id="3" creationId="{F22653C1-9E41-7327-95D1-9F13EBDC8AF2}"/>
          </ac:spMkLst>
        </pc:spChg>
      </pc:sldChg>
      <pc:sldMasterChg chg="modSp mod">
        <pc:chgData name="Orla Condon" userId="62ca7181-df71-4740-a21a-4649c658ad3a" providerId="ADAL" clId="{3095868C-C67F-4413-92C4-FD9035D96CD6}" dt="2025-07-30T10:18:23.602" v="156" actId="20577"/>
        <pc:sldMasterMkLst>
          <pc:docMk/>
          <pc:sldMasterMk cId="1328885048" sldId="2147483648"/>
        </pc:sldMasterMkLst>
        <pc:spChg chg="mod">
          <ac:chgData name="Orla Condon" userId="62ca7181-df71-4740-a21a-4649c658ad3a" providerId="ADAL" clId="{3095868C-C67F-4413-92C4-FD9035D96CD6}" dt="2025-07-30T10:18:23.602" v="156" actId="20577"/>
          <ac:spMkLst>
            <pc:docMk/>
            <pc:sldMasterMk cId="1328885048" sldId="2147483648"/>
            <ac:spMk id="6" creationId="{00000000-0000-0000-0000-000000000000}"/>
          </ac:spMkLst>
        </pc:spChg>
      </pc:sldMasterChg>
    </pc:docChg>
  </pc:docChgLst>
  <pc:docChgLst>
    <pc:chgData name="Orla Condon" userId="62ca7181-df71-4740-a21a-4649c658ad3a" providerId="ADAL" clId="{D294CA8D-6BA0-4902-9614-387387D5A9C7}"/>
    <pc:docChg chg="custSel modSld">
      <pc:chgData name="Orla Condon" userId="62ca7181-df71-4740-a21a-4649c658ad3a" providerId="ADAL" clId="{D294CA8D-6BA0-4902-9614-387387D5A9C7}" dt="2025-08-26T15:50:07.116" v="24" actId="14100"/>
      <pc:docMkLst>
        <pc:docMk/>
      </pc:docMkLst>
      <pc:sldChg chg="modSp mod">
        <pc:chgData name="Orla Condon" userId="62ca7181-df71-4740-a21a-4649c658ad3a" providerId="ADAL" clId="{D294CA8D-6BA0-4902-9614-387387D5A9C7}" dt="2025-08-26T11:22:19.672" v="22" actId="1076"/>
        <pc:sldMkLst>
          <pc:docMk/>
          <pc:sldMk cId="2405921415" sldId="277"/>
        </pc:sldMkLst>
        <pc:spChg chg="mod">
          <ac:chgData name="Orla Condon" userId="62ca7181-df71-4740-a21a-4649c658ad3a" providerId="ADAL" clId="{D294CA8D-6BA0-4902-9614-387387D5A9C7}" dt="2025-08-26T11:21:25.056" v="18" actId="20577"/>
          <ac:spMkLst>
            <pc:docMk/>
            <pc:sldMk cId="2405921415" sldId="277"/>
            <ac:spMk id="9" creationId="{7BF61EE0-3814-ADB6-27F8-7114F0D590D4}"/>
          </ac:spMkLst>
        </pc:spChg>
        <pc:picChg chg="mod">
          <ac:chgData name="Orla Condon" userId="62ca7181-df71-4740-a21a-4649c658ad3a" providerId="ADAL" clId="{D294CA8D-6BA0-4902-9614-387387D5A9C7}" dt="2025-08-26T11:21:33.502" v="21" actId="1076"/>
          <ac:picMkLst>
            <pc:docMk/>
            <pc:sldMk cId="2405921415" sldId="277"/>
            <ac:picMk id="2" creationId="{B0F240A5-FEC2-53A1-089D-3CD4DD98E370}"/>
          </ac:picMkLst>
        </pc:picChg>
        <pc:picChg chg="mod">
          <ac:chgData name="Orla Condon" userId="62ca7181-df71-4740-a21a-4649c658ad3a" providerId="ADAL" clId="{D294CA8D-6BA0-4902-9614-387387D5A9C7}" dt="2025-08-26T11:22:19.672" v="22" actId="1076"/>
          <ac:picMkLst>
            <pc:docMk/>
            <pc:sldMk cId="2405921415" sldId="277"/>
            <ac:picMk id="8" creationId="{B7727599-E54B-3623-380E-63E09B1F4CF0}"/>
          </ac:picMkLst>
        </pc:picChg>
      </pc:sldChg>
      <pc:sldChg chg="addSp delSp modSp mod">
        <pc:chgData name="Orla Condon" userId="62ca7181-df71-4740-a21a-4649c658ad3a" providerId="ADAL" clId="{D294CA8D-6BA0-4902-9614-387387D5A9C7}" dt="2025-08-26T15:50:07.116" v="24" actId="14100"/>
        <pc:sldMkLst>
          <pc:docMk/>
          <pc:sldMk cId="2283552623" sldId="286"/>
        </pc:sldMkLst>
        <pc:picChg chg="del">
          <ac:chgData name="Orla Condon" userId="62ca7181-df71-4740-a21a-4649c658ad3a" providerId="ADAL" clId="{D294CA8D-6BA0-4902-9614-387387D5A9C7}" dt="2025-08-26T11:01:21.458" v="0" actId="478"/>
          <ac:picMkLst>
            <pc:docMk/>
            <pc:sldMk cId="2283552623" sldId="286"/>
            <ac:picMk id="6" creationId="{3656EA5B-A95C-59F8-9FB3-20285E0F5993}"/>
          </ac:picMkLst>
        </pc:picChg>
        <pc:picChg chg="add mod">
          <ac:chgData name="Orla Condon" userId="62ca7181-df71-4740-a21a-4649c658ad3a" providerId="ADAL" clId="{D294CA8D-6BA0-4902-9614-387387D5A9C7}" dt="2025-08-26T15:50:07.116" v="24" actId="14100"/>
          <ac:picMkLst>
            <pc:docMk/>
            <pc:sldMk cId="2283552623" sldId="286"/>
            <ac:picMk id="7" creationId="{55E317E9-5E55-817F-57E5-B7A1C95B8A81}"/>
          </ac:picMkLst>
        </pc:picChg>
      </pc:sldChg>
    </pc:docChg>
  </pc:docChgLst>
  <pc:docChgLst>
    <pc:chgData name="f_mather@yahoo.com" userId="S::urn:spo:guest#f_mather@yahoo.com::" providerId="AD" clId="Web-{352BF95D-9224-718C-40B6-AC641C888E23}"/>
    <pc:docChg chg="modSld">
      <pc:chgData name="f_mather@yahoo.com" userId="S::urn:spo:guest#f_mather@yahoo.com::" providerId="AD" clId="Web-{352BF95D-9224-718C-40B6-AC641C888E23}" dt="2025-07-24T09:30:58.898" v="25" actId="1076"/>
      <pc:docMkLst>
        <pc:docMk/>
      </pc:docMkLst>
      <pc:sldChg chg="addSp modSp">
        <pc:chgData name="f_mather@yahoo.com" userId="S::urn:spo:guest#f_mather@yahoo.com::" providerId="AD" clId="Web-{352BF95D-9224-718C-40B6-AC641C888E23}" dt="2025-07-24T09:30:58.898" v="25" actId="1076"/>
        <pc:sldMkLst>
          <pc:docMk/>
          <pc:sldMk cId="1177146576" sldId="266"/>
        </pc:sldMkLst>
      </pc:sldChg>
      <pc:sldChg chg="addSp modSp">
        <pc:chgData name="f_mather@yahoo.com" userId="S::urn:spo:guest#f_mather@yahoo.com::" providerId="AD" clId="Web-{352BF95D-9224-718C-40B6-AC641C888E23}" dt="2025-07-24T09:30:44.850" v="22" actId="1076"/>
        <pc:sldMkLst>
          <pc:docMk/>
          <pc:sldMk cId="3181331775" sldId="290"/>
        </pc:sldMkLst>
      </pc:sldChg>
      <pc:sldChg chg="modSp">
        <pc:chgData name="f_mather@yahoo.com" userId="S::urn:spo:guest#f_mather@yahoo.com::" providerId="AD" clId="Web-{352BF95D-9224-718C-40B6-AC641C888E23}" dt="2025-07-24T09:30:20.459" v="9" actId="20577"/>
        <pc:sldMkLst>
          <pc:docMk/>
          <pc:sldMk cId="4151420698" sldId="293"/>
        </pc:sldMkLst>
      </pc:sldChg>
      <pc:sldChg chg="modSp">
        <pc:chgData name="f_mather@yahoo.com" userId="S::urn:spo:guest#f_mather@yahoo.com::" providerId="AD" clId="Web-{352BF95D-9224-718C-40B6-AC641C888E23}" dt="2025-07-24T09:30:34.881" v="19" actId="20577"/>
        <pc:sldMkLst>
          <pc:docMk/>
          <pc:sldMk cId="321972277" sldId="300"/>
        </pc:sldMkLst>
      </pc:sldChg>
    </pc:docChg>
  </pc:docChgLst>
  <pc:docChgLst>
    <pc:chgData name="Frances Meek" userId="f3af35cc-3229-46e1-af36-3525661cfbd3" providerId="ADAL" clId="{71E4E077-F2DF-47FC-9D4D-2F25A320D48D}"/>
    <pc:docChg chg="undo custSel modSld">
      <pc:chgData name="Frances Meek" userId="f3af35cc-3229-46e1-af36-3525661cfbd3" providerId="ADAL" clId="{71E4E077-F2DF-47FC-9D4D-2F25A320D48D}" dt="2025-08-12T14:35:53.071" v="327"/>
      <pc:docMkLst>
        <pc:docMk/>
      </pc:docMkLst>
      <pc:sldChg chg="delSp mod">
        <pc:chgData name="Frances Meek" userId="f3af35cc-3229-46e1-af36-3525661cfbd3" providerId="ADAL" clId="{71E4E077-F2DF-47FC-9D4D-2F25A320D48D}" dt="2025-08-12T14:29:44.211" v="43" actId="478"/>
        <pc:sldMkLst>
          <pc:docMk/>
          <pc:sldMk cId="3210204150" sldId="288"/>
        </pc:sldMkLst>
      </pc:sldChg>
      <pc:sldChg chg="modSp mod">
        <pc:chgData name="Frances Meek" userId="f3af35cc-3229-46e1-af36-3525661cfbd3" providerId="ADAL" clId="{71E4E077-F2DF-47FC-9D4D-2F25A320D48D}" dt="2025-08-12T14:29:13.696" v="41" actId="179"/>
        <pc:sldMkLst>
          <pc:docMk/>
          <pc:sldMk cId="3181331775" sldId="290"/>
        </pc:sldMkLst>
        <pc:spChg chg="mod">
          <ac:chgData name="Frances Meek" userId="f3af35cc-3229-46e1-af36-3525661cfbd3" providerId="ADAL" clId="{71E4E077-F2DF-47FC-9D4D-2F25A320D48D}" dt="2025-08-12T14:29:13.696" v="41" actId="179"/>
          <ac:spMkLst>
            <pc:docMk/>
            <pc:sldMk cId="3181331775" sldId="290"/>
            <ac:spMk id="6" creationId="{B20D08E6-6DF1-1204-0A1E-B892E6C30218}"/>
          </ac:spMkLst>
        </pc:spChg>
      </pc:sldChg>
      <pc:sldChg chg="modSp mod">
        <pc:chgData name="Frances Meek" userId="f3af35cc-3229-46e1-af36-3525661cfbd3" providerId="ADAL" clId="{71E4E077-F2DF-47FC-9D4D-2F25A320D48D}" dt="2025-08-12T14:30:29.885" v="47" actId="2711"/>
        <pc:sldMkLst>
          <pc:docMk/>
          <pc:sldMk cId="3500069267" sldId="291"/>
        </pc:sldMkLst>
        <pc:graphicFrameChg chg="modGraphic">
          <ac:chgData name="Frances Meek" userId="f3af35cc-3229-46e1-af36-3525661cfbd3" providerId="ADAL" clId="{71E4E077-F2DF-47FC-9D4D-2F25A320D48D}" dt="2025-08-12T14:30:29.885" v="47" actId="2711"/>
          <ac:graphicFrameMkLst>
            <pc:docMk/>
            <pc:sldMk cId="3500069267" sldId="291"/>
            <ac:graphicFrameMk id="2" creationId="{3959FFB6-34AA-A613-3BA8-DA2044279DDE}"/>
          </ac:graphicFrameMkLst>
        </pc:graphicFrameChg>
      </pc:sldChg>
      <pc:sldChg chg="modSp mod">
        <pc:chgData name="Frances Meek" userId="f3af35cc-3229-46e1-af36-3525661cfbd3" providerId="ADAL" clId="{71E4E077-F2DF-47FC-9D4D-2F25A320D48D}" dt="2025-08-12T14:25:27.489" v="13" actId="20577"/>
        <pc:sldMkLst>
          <pc:docMk/>
          <pc:sldMk cId="4151420698" sldId="293"/>
        </pc:sldMkLst>
        <pc:spChg chg="mod">
          <ac:chgData name="Frances Meek" userId="f3af35cc-3229-46e1-af36-3525661cfbd3" providerId="ADAL" clId="{71E4E077-F2DF-47FC-9D4D-2F25A320D48D}" dt="2025-08-12T14:25:27.489" v="13" actId="20577"/>
          <ac:spMkLst>
            <pc:docMk/>
            <pc:sldMk cId="4151420698" sldId="293"/>
            <ac:spMk id="3" creationId="{47EB0F81-0310-9278-544A-4CAAE02E5FE7}"/>
          </ac:spMkLst>
        </pc:spChg>
      </pc:sldChg>
      <pc:sldChg chg="modSp mod">
        <pc:chgData name="Frances Meek" userId="f3af35cc-3229-46e1-af36-3525661cfbd3" providerId="ADAL" clId="{71E4E077-F2DF-47FC-9D4D-2F25A320D48D}" dt="2025-08-12T14:31:13.150" v="51" actId="20577"/>
        <pc:sldMkLst>
          <pc:docMk/>
          <pc:sldMk cId="4065564555" sldId="299"/>
        </pc:sldMkLst>
        <pc:graphicFrameChg chg="modGraphic">
          <ac:chgData name="Frances Meek" userId="f3af35cc-3229-46e1-af36-3525661cfbd3" providerId="ADAL" clId="{71E4E077-F2DF-47FC-9D4D-2F25A320D48D}" dt="2025-08-12T14:31:13.150" v="51" actId="20577"/>
          <ac:graphicFrameMkLst>
            <pc:docMk/>
            <pc:sldMk cId="4065564555" sldId="299"/>
            <ac:graphicFrameMk id="2" creationId="{C8B7B380-10B7-B02C-A2BB-E565D461A58C}"/>
          </ac:graphicFrameMkLst>
        </pc:graphicFrameChg>
      </pc:sldChg>
      <pc:sldChg chg="modSp">
        <pc:chgData name="Frances Meek" userId="f3af35cc-3229-46e1-af36-3525661cfbd3" providerId="ADAL" clId="{71E4E077-F2DF-47FC-9D4D-2F25A320D48D}" dt="2025-08-12T14:26:58.504" v="23" actId="20577"/>
        <pc:sldMkLst>
          <pc:docMk/>
          <pc:sldMk cId="321972277" sldId="300"/>
        </pc:sldMkLst>
        <pc:spChg chg="mod">
          <ac:chgData name="Frances Meek" userId="f3af35cc-3229-46e1-af36-3525661cfbd3" providerId="ADAL" clId="{71E4E077-F2DF-47FC-9D4D-2F25A320D48D}" dt="2025-08-12T14:26:58.504" v="23" actId="20577"/>
          <ac:spMkLst>
            <pc:docMk/>
            <pc:sldMk cId="321972277" sldId="300"/>
            <ac:spMk id="3" creationId="{741A7199-CF94-94BD-3D9B-5FD3D9D97422}"/>
          </ac:spMkLst>
        </pc:spChg>
      </pc:sldChg>
      <pc:sldChg chg="modAnim">
        <pc:chgData name="Frances Meek" userId="f3af35cc-3229-46e1-af36-3525661cfbd3" providerId="ADAL" clId="{71E4E077-F2DF-47FC-9D4D-2F25A320D48D}" dt="2025-08-12T14:35:53.071" v="327"/>
        <pc:sldMkLst>
          <pc:docMk/>
          <pc:sldMk cId="4036156579" sldId="302"/>
        </pc:sldMkLst>
      </pc:sldChg>
      <pc:sldChg chg="modSp mod">
        <pc:chgData name="Frances Meek" userId="f3af35cc-3229-46e1-af36-3525661cfbd3" providerId="ADAL" clId="{71E4E077-F2DF-47FC-9D4D-2F25A320D48D}" dt="2025-08-12T14:35:35.362" v="325" actId="20577"/>
        <pc:sldMkLst>
          <pc:docMk/>
          <pc:sldMk cId="514232257" sldId="305"/>
        </pc:sldMkLst>
        <pc:spChg chg="mod">
          <ac:chgData name="Frances Meek" userId="f3af35cc-3229-46e1-af36-3525661cfbd3" providerId="ADAL" clId="{71E4E077-F2DF-47FC-9D4D-2F25A320D48D}" dt="2025-08-12T14:35:35.362" v="325" actId="20577"/>
          <ac:spMkLst>
            <pc:docMk/>
            <pc:sldMk cId="514232257" sldId="305"/>
            <ac:spMk id="3" creationId="{F22653C1-9E41-7327-95D1-9F13EBDC8AF2}"/>
          </ac:spMkLst>
        </pc:spChg>
      </pc:sldChg>
    </pc:docChg>
  </pc:docChgLst>
</pc:chgInfo>
</file>

<file path=ppt/comments/modernComment_127_17560CC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104F5C3-9623-498D-9105-F77FF300F848}" authorId="{F1E6144C-14BA-4EF9-61ED-859BA2598D84}" status="resolved" created="2025-07-08T12:53:29.428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91515328" sldId="295"/>
      <ac:spMk id="3" creationId="{C66AFBFE-D5A7-FE61-9DB7-8E9B448E14F8}"/>
    </ac:deMkLst>
    <p188:replyLst>
      <p188:reply id="{5C8B84F8-4E51-4B72-A145-D0535A78BBEA}" authorId="{F1E6144C-14BA-4EF9-61ED-859BA2598D84}" created="2025-07-08T12:54:33.506">
        <p188:txBody>
          <a:bodyPr/>
          <a:lstStyle/>
          <a:p>
            <a:r>
              <a:rPr lang="en-GB"/>
              <a:t>This would be better towards the end</a:t>
            </a:r>
          </a:p>
        </p188:txBody>
      </p188:reply>
    </p188:replyLst>
    <p188:txBody>
      <a:bodyPr/>
      <a:lstStyle/>
      <a:p>
        <a:r>
          <a:rPr lang="en-GB"/>
          <a:t>Bullet points, rather than dashes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Ingredients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190530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Equipment</a:t>
            </a:r>
          </a:p>
        </p:txBody>
      </p:sp>
    </p:spTree>
    <p:extLst>
      <p:ext uri="{BB962C8B-B14F-4D97-AF65-F5344CB8AC3E}">
        <p14:creationId xmlns:p14="http://schemas.microsoft.com/office/powerpoint/2010/main" val="2975876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 algn="ctr">
              <a:buNone/>
            </a:pPr>
            <a:r>
              <a:rPr lang="en-GB" sz="3600"/>
              <a:t>For further information, go to:</a:t>
            </a:r>
          </a:p>
          <a:p>
            <a:pPr marL="0" indent="0" algn="ctr">
              <a:buNone/>
            </a:pPr>
            <a:r>
              <a:rPr lang="en-GB" sz="3600"/>
              <a:t>www.foodafactoflife.org.uk</a:t>
            </a:r>
          </a:p>
        </p:txBody>
      </p:sp>
    </p:spTree>
    <p:extLst>
      <p:ext uri="{BB962C8B-B14F-4D97-AF65-F5344CB8AC3E}">
        <p14:creationId xmlns:p14="http://schemas.microsoft.com/office/powerpoint/2010/main" val="201313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oodafactoflife.org.uk/recipes/11-14-l2c/pizza-toast/" TargetMode="Externa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foodafactoflife.org.uk/" TargetMode="Externa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2025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386044"/>
            <a:ext cx="67610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recipe is from the original Licence to cook programme and is provided under the Open Government Licence.</a:t>
            </a:r>
          </a:p>
          <a:p>
            <a:r>
              <a:rPr lang="en-GB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Pizza toast  </a:t>
            </a:r>
            <a:endParaRPr lang="en-GB" sz="9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2025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2025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2025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2025</a:t>
            </a:r>
          </a:p>
        </p:txBody>
      </p:sp>
    </p:spTree>
    <p:extLst>
      <p:ext uri="{BB962C8B-B14F-4D97-AF65-F5344CB8AC3E}">
        <p14:creationId xmlns:p14="http://schemas.microsoft.com/office/powerpoint/2010/main" val="209049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   © Food – a fact of life 2025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-2" y="6539528"/>
            <a:ext cx="67610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recipe is from the original Licence to cook programme and is provided under the Open Government Licence. </a:t>
            </a:r>
          </a:p>
        </p:txBody>
      </p:sp>
    </p:spTree>
    <p:extLst>
      <p:ext uri="{BB962C8B-B14F-4D97-AF65-F5344CB8AC3E}">
        <p14:creationId xmlns:p14="http://schemas.microsoft.com/office/powerpoint/2010/main" val="369433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microsoft.com/office/2018/10/relationships/comments" Target="../comments/modernComment_127_17560CC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officeapps.live.com/op/view.aspx?src=https%3A%2F%2Fwww.foodafactoflife.org.uk%2Fmedia%2Fiqmmdlb3%2Fguide-to-sensory-evaluation-i-1114c2.docx&amp;wdOrigin=BROWSELINK" TargetMode="External"/><Relationship Id="rId2" Type="http://schemas.openxmlformats.org/officeDocument/2006/relationships/hyperlink" Target="https://view.officeapps.live.com/op/view.aspx?src=https%3A%2F%2Fwww.foodafactoflife.org.uk%2Fmedia%2Fxm1l5udy%2Fsensory-evalaution-ppt-1114c2.pptx&amp;wdOrigin=BROWSELINK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hyperlink" Target="https://www.foodafactoflife.org.uk/11-14-years/schemes-of-work-11-14-years/" TargetMode="External"/><Relationship Id="rId4" Type="http://schemas.openxmlformats.org/officeDocument/2006/relationships/hyperlink" Target="https://www.foodafactoflife.org.uk/media/8024/year-7-lesson-plan-16-1114.doc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P2irXMNP8E" TargetMode="Externa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qP2irXMNP8E?feature=oembed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61E67-24C7-FDE5-0A9D-D482C76F7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30628-A9FA-3FD5-79DD-7FA5D52E5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2452" y="3531477"/>
            <a:ext cx="9144000" cy="733096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Pizza toast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65306A-AAAA-737D-CE74-AE9E59A61F16}"/>
              </a:ext>
            </a:extLst>
          </p:cNvPr>
          <p:cNvSpPr txBox="1"/>
          <p:nvPr/>
        </p:nvSpPr>
        <p:spPr>
          <a:xfrm>
            <a:off x="1142452" y="4264573"/>
            <a:ext cx="355237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rial"/>
                <a:cs typeface="Arial"/>
              </a:rPr>
              <a:t>Complexity: medium - high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786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031F1-B4EF-4BE2-152D-BC4D74CAA0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Food science  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6AFBFE-D5A7-FE61-9DB7-8E9B448E14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5231524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 err="1">
                <a:latin typeface="Arial"/>
                <a:cs typeface="Arial"/>
              </a:rPr>
              <a:t>Dextrinisation</a:t>
            </a:r>
            <a:endParaRPr lang="en-GB" sz="2000" b="1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The starch in the flour (in the bagel) turns to dextrin under the application of dry heat (the grill) causing it to go brown.</a:t>
            </a:r>
          </a:p>
          <a:p>
            <a:pPr marL="0" indent="0">
              <a:buNone/>
            </a:pPr>
            <a:endParaRPr lang="en-GB" sz="20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GB" sz="2000" b="1" dirty="0"/>
              <a:t>Coagulation</a:t>
            </a:r>
          </a:p>
          <a:p>
            <a:pPr marL="0" indent="0">
              <a:buNone/>
            </a:pPr>
            <a:r>
              <a:rPr lang="en-GB" sz="2000" dirty="0"/>
              <a:t>The cheese melts, changing its structure and coagulating (sets) into a new structure. </a:t>
            </a:r>
          </a:p>
        </p:txBody>
      </p:sp>
      <p:pic>
        <p:nvPicPr>
          <p:cNvPr id="6" name="Picture 5" descr="A plate of food and a bowl of salad&#10;&#10;AI-generated content may be incorrect.">
            <a:extLst>
              <a:ext uri="{FF2B5EF4-FFF2-40B4-BE49-F238E27FC236}">
                <a16:creationId xmlns:a16="http://schemas.microsoft.com/office/drawing/2014/main" id="{CC9CAE63-94A7-E20C-D55E-24FE977B6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903" y="1923798"/>
            <a:ext cx="3457983" cy="354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1532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933C2-42D4-1D20-D200-78AF168B3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3B68CA-8205-DA02-5A5C-7C9E45B6F697}"/>
              </a:ext>
            </a:extLst>
          </p:cNvPr>
          <p:cNvSpPr txBox="1"/>
          <p:nvPr/>
        </p:nvSpPr>
        <p:spPr>
          <a:xfrm>
            <a:off x="693253" y="1202783"/>
            <a:ext cx="609765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400" b="1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Plenary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959FFB6-34AA-A613-3BA8-DA2044279D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42488"/>
              </p:ext>
            </p:extLst>
          </p:nvPr>
        </p:nvGraphicFramePr>
        <p:xfrm>
          <a:off x="937260" y="2433889"/>
          <a:ext cx="9944100" cy="3139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92276">
                  <a:extLst>
                    <a:ext uri="{9D8B030D-6E8A-4147-A177-3AD203B41FA5}">
                      <a16:colId xmlns:a16="http://schemas.microsoft.com/office/drawing/2014/main" val="2258940089"/>
                    </a:ext>
                  </a:extLst>
                </a:gridCol>
                <a:gridCol w="1006887">
                  <a:extLst>
                    <a:ext uri="{9D8B030D-6E8A-4147-A177-3AD203B41FA5}">
                      <a16:colId xmlns:a16="http://schemas.microsoft.com/office/drawing/2014/main" val="855683233"/>
                    </a:ext>
                  </a:extLst>
                </a:gridCol>
                <a:gridCol w="953588">
                  <a:extLst>
                    <a:ext uri="{9D8B030D-6E8A-4147-A177-3AD203B41FA5}">
                      <a16:colId xmlns:a16="http://schemas.microsoft.com/office/drawing/2014/main" val="4082170523"/>
                    </a:ext>
                  </a:extLst>
                </a:gridCol>
                <a:gridCol w="953589">
                  <a:extLst>
                    <a:ext uri="{9D8B030D-6E8A-4147-A177-3AD203B41FA5}">
                      <a16:colId xmlns:a16="http://schemas.microsoft.com/office/drawing/2014/main" val="3895893517"/>
                    </a:ext>
                  </a:extLst>
                </a:gridCol>
                <a:gridCol w="4937760">
                  <a:extLst>
                    <a:ext uri="{9D8B030D-6E8A-4147-A177-3AD203B41FA5}">
                      <a16:colId xmlns:a16="http://schemas.microsoft.com/office/drawing/2014/main" val="3966527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C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C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C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784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Deseeding, slicing and dicing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041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843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Spreading and arranging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602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Grilling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64299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79B3C5D-34EF-C134-521D-4ADBDEC63FF3}"/>
              </a:ext>
            </a:extLst>
          </p:cNvPr>
          <p:cNvSpPr txBox="1"/>
          <p:nvPr/>
        </p:nvSpPr>
        <p:spPr>
          <a:xfrm>
            <a:off x="830217" y="1818336"/>
            <a:ext cx="7582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Evaluate how well you worked today. </a:t>
            </a:r>
          </a:p>
        </p:txBody>
      </p:sp>
      <p:pic>
        <p:nvPicPr>
          <p:cNvPr id="10" name="Graphic 9" descr="Smiling face outline with solid fill">
            <a:extLst>
              <a:ext uri="{FF2B5EF4-FFF2-40B4-BE49-F238E27FC236}">
                <a16:creationId xmlns:a16="http://schemas.microsoft.com/office/drawing/2014/main" id="{26EF3AF6-86CF-8963-B242-484ACAB2D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56858" y="2418555"/>
            <a:ext cx="694909" cy="694909"/>
          </a:xfrm>
          <a:prstGeom prst="rect">
            <a:avLst/>
          </a:prstGeom>
        </p:spPr>
      </p:pic>
      <p:pic>
        <p:nvPicPr>
          <p:cNvPr id="12" name="Graphic 11" descr="Sad face outline with solid fill">
            <a:extLst>
              <a:ext uri="{FF2B5EF4-FFF2-40B4-BE49-F238E27FC236}">
                <a16:creationId xmlns:a16="http://schemas.microsoft.com/office/drawing/2014/main" id="{BBBAE6E6-3368-0C86-BA5C-C52E5E87B0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90848" y="2455766"/>
            <a:ext cx="620486" cy="620486"/>
          </a:xfrm>
          <a:prstGeom prst="rect">
            <a:avLst/>
          </a:prstGeom>
        </p:spPr>
      </p:pic>
      <p:pic>
        <p:nvPicPr>
          <p:cNvPr id="14" name="Graphic 13" descr="Neutral face outline with solid fill">
            <a:extLst>
              <a:ext uri="{FF2B5EF4-FFF2-40B4-BE49-F238E27FC236}">
                <a16:creationId xmlns:a16="http://schemas.microsoft.com/office/drawing/2014/main" id="{63B5A9A3-1576-1434-8707-22B8FC41D5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23853" y="2418555"/>
            <a:ext cx="694909" cy="69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69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D41B5-F616-914D-B719-875FC7A24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0290C9-82E5-87F8-2DE5-CD13C220FB5D}"/>
              </a:ext>
            </a:extLst>
          </p:cNvPr>
          <p:cNvSpPr txBox="1"/>
          <p:nvPr/>
        </p:nvSpPr>
        <p:spPr>
          <a:xfrm>
            <a:off x="693253" y="1202783"/>
            <a:ext cx="609765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400" b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responses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8B7B380-10B7-B02C-A2BB-E565D461A5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106962"/>
              </p:ext>
            </p:extLst>
          </p:nvPr>
        </p:nvGraphicFramePr>
        <p:xfrm>
          <a:off x="1017270" y="2433889"/>
          <a:ext cx="10678543" cy="3749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83794">
                  <a:extLst>
                    <a:ext uri="{9D8B030D-6E8A-4147-A177-3AD203B41FA5}">
                      <a16:colId xmlns:a16="http://schemas.microsoft.com/office/drawing/2014/main" val="2258940089"/>
                    </a:ext>
                  </a:extLst>
                </a:gridCol>
                <a:gridCol w="1089333">
                  <a:extLst>
                    <a:ext uri="{9D8B030D-6E8A-4147-A177-3AD203B41FA5}">
                      <a16:colId xmlns:a16="http://schemas.microsoft.com/office/drawing/2014/main" val="855683233"/>
                    </a:ext>
                  </a:extLst>
                </a:gridCol>
                <a:gridCol w="1031670">
                  <a:extLst>
                    <a:ext uri="{9D8B030D-6E8A-4147-A177-3AD203B41FA5}">
                      <a16:colId xmlns:a16="http://schemas.microsoft.com/office/drawing/2014/main" val="4082170523"/>
                    </a:ext>
                  </a:extLst>
                </a:gridCol>
                <a:gridCol w="1031671">
                  <a:extLst>
                    <a:ext uri="{9D8B030D-6E8A-4147-A177-3AD203B41FA5}">
                      <a16:colId xmlns:a16="http://schemas.microsoft.com/office/drawing/2014/main" val="3895893517"/>
                    </a:ext>
                  </a:extLst>
                </a:gridCol>
                <a:gridCol w="5342075">
                  <a:extLst>
                    <a:ext uri="{9D8B030D-6E8A-4147-A177-3AD203B41FA5}">
                      <a16:colId xmlns:a16="http://schemas.microsoft.com/office/drawing/2014/main" val="3966527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C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C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C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784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Deseeding, slicing and dicing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1" dirty="0">
                          <a:solidFill>
                            <a:srgbClr val="79AA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 peppers were diced evenly, and my mushrooms and onion were evenly sliced.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041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Grating</a:t>
                      </a:r>
                    </a:p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1" dirty="0">
                          <a:solidFill>
                            <a:srgbClr val="79AA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 cheese was grated with no lumps.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843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Spreading and arranging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1" dirty="0">
                          <a:solidFill>
                            <a:srgbClr val="79AA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 sauce did not fully cover the bagel and my toppings were all at one side.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602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Grilling</a:t>
                      </a:r>
                    </a:p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1" dirty="0">
                          <a:solidFill>
                            <a:srgbClr val="79AA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 pizza toast was very brown and the cheese was rubbery. I left it in the grill too long.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64299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1000935-747F-3C50-3B8E-8063E4231016}"/>
              </a:ext>
            </a:extLst>
          </p:cNvPr>
          <p:cNvSpPr txBox="1"/>
          <p:nvPr/>
        </p:nvSpPr>
        <p:spPr>
          <a:xfrm>
            <a:off x="830217" y="1926113"/>
            <a:ext cx="7582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Evaluate how well you worked today. </a:t>
            </a:r>
          </a:p>
        </p:txBody>
      </p:sp>
      <p:pic>
        <p:nvPicPr>
          <p:cNvPr id="10" name="Graphic 9" descr="Smiling face outline with solid fill">
            <a:extLst>
              <a:ext uri="{FF2B5EF4-FFF2-40B4-BE49-F238E27FC236}">
                <a16:creationId xmlns:a16="http://schemas.microsoft.com/office/drawing/2014/main" id="{BD4DE451-0267-BB4B-CDC1-F5A8C0D02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2292" y="2418554"/>
            <a:ext cx="694909" cy="694909"/>
          </a:xfrm>
          <a:prstGeom prst="rect">
            <a:avLst/>
          </a:prstGeom>
        </p:spPr>
      </p:pic>
      <p:pic>
        <p:nvPicPr>
          <p:cNvPr id="12" name="Graphic 11" descr="Sad face outline with solid fill">
            <a:extLst>
              <a:ext uri="{FF2B5EF4-FFF2-40B4-BE49-F238E27FC236}">
                <a16:creationId xmlns:a16="http://schemas.microsoft.com/office/drawing/2014/main" id="{7B4AB12A-A83E-B8EA-C780-D5F1B2A249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53419" y="2455766"/>
            <a:ext cx="620486" cy="620486"/>
          </a:xfrm>
          <a:prstGeom prst="rect">
            <a:avLst/>
          </a:prstGeom>
        </p:spPr>
      </p:pic>
      <p:pic>
        <p:nvPicPr>
          <p:cNvPr id="14" name="Graphic 13" descr="Neutral face outline with solid fill">
            <a:extLst>
              <a:ext uri="{FF2B5EF4-FFF2-40B4-BE49-F238E27FC236}">
                <a16:creationId xmlns:a16="http://schemas.microsoft.com/office/drawing/2014/main" id="{4DC01B65-FA2A-2531-AC39-BA1BFFA3D9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00282" y="2418554"/>
            <a:ext cx="694909" cy="694909"/>
          </a:xfrm>
          <a:prstGeom prst="rect">
            <a:avLst/>
          </a:prstGeom>
        </p:spPr>
      </p:pic>
      <p:pic>
        <p:nvPicPr>
          <p:cNvPr id="7" name="Graphic 6" descr="Tick with solid fill">
            <a:extLst>
              <a:ext uri="{FF2B5EF4-FFF2-40B4-BE49-F238E27FC236}">
                <a16:creationId xmlns:a16="http://schemas.microsoft.com/office/drawing/2014/main" id="{A59D9D64-3888-0D83-7DB7-FEB8273119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32292" y="3113464"/>
            <a:ext cx="620486" cy="620486"/>
          </a:xfrm>
          <a:prstGeom prst="rect">
            <a:avLst/>
          </a:prstGeom>
        </p:spPr>
      </p:pic>
      <p:pic>
        <p:nvPicPr>
          <p:cNvPr id="8" name="Graphic 7" descr="Tick with solid fill">
            <a:extLst>
              <a:ext uri="{FF2B5EF4-FFF2-40B4-BE49-F238E27FC236}">
                <a16:creationId xmlns:a16="http://schemas.microsoft.com/office/drawing/2014/main" id="{B7A83B8D-0BB4-D41A-7894-C11B1E67A1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32292" y="3801561"/>
            <a:ext cx="620486" cy="620486"/>
          </a:xfrm>
          <a:prstGeom prst="rect">
            <a:avLst/>
          </a:prstGeom>
        </p:spPr>
      </p:pic>
      <p:pic>
        <p:nvPicPr>
          <p:cNvPr id="9" name="Graphic 8" descr="Tick with solid fill">
            <a:extLst>
              <a:ext uri="{FF2B5EF4-FFF2-40B4-BE49-F238E27FC236}">
                <a16:creationId xmlns:a16="http://schemas.microsoft.com/office/drawing/2014/main" id="{E2D6E9F9-E033-153C-9614-35910B8591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01091" y="5344974"/>
            <a:ext cx="620486" cy="620486"/>
          </a:xfrm>
          <a:prstGeom prst="rect">
            <a:avLst/>
          </a:prstGeom>
        </p:spPr>
      </p:pic>
      <p:pic>
        <p:nvPicPr>
          <p:cNvPr id="11" name="Graphic 10" descr="Tick with solid fill">
            <a:extLst>
              <a:ext uri="{FF2B5EF4-FFF2-40B4-BE49-F238E27FC236}">
                <a16:creationId xmlns:a16="http://schemas.microsoft.com/office/drawing/2014/main" id="{9F153076-6E01-AECA-A912-CF1F8B7D87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37494" y="4573013"/>
            <a:ext cx="620486" cy="62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64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CF77E4-7471-CD20-C313-61CE54662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1DF167-8518-CC1E-8D9E-1DE0CBE2A851}"/>
              </a:ext>
            </a:extLst>
          </p:cNvPr>
          <p:cNvSpPr txBox="1"/>
          <p:nvPr/>
        </p:nvSpPr>
        <p:spPr>
          <a:xfrm>
            <a:off x="613741" y="1206813"/>
            <a:ext cx="609765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400" b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Looking for more…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2653C1-9E41-7327-95D1-9F13EBDC8AF2}"/>
              </a:ext>
            </a:extLst>
          </p:cNvPr>
          <p:cNvSpPr txBox="1"/>
          <p:nvPr/>
        </p:nvSpPr>
        <p:spPr>
          <a:xfrm>
            <a:off x="613741" y="2124693"/>
            <a:ext cx="669057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Why not challenge your students to sensory evaluate the pizza toast?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 our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sensory evaluation presentation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teacher guide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to help you plan your lesson.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you would like your pupils to demonstrate safe use of the grill and temperature control, but with a more complex recipe, why not use this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lesson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for lamb or vegetarian koftas from the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Food – a fact of life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Schemes of Work?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9F74EB-AC33-ACCE-28B1-D9F4D586C2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4314" y="2176744"/>
            <a:ext cx="4484196" cy="250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232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FAC70-8263-E2AB-26E6-803126AB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D524F-8820-D3BD-7500-A29D8E180E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273" y="1105826"/>
            <a:ext cx="9720000" cy="720000"/>
          </a:xfrm>
        </p:spPr>
        <p:txBody>
          <a:bodyPr/>
          <a:lstStyle/>
          <a:p>
            <a:r>
              <a:rPr lang="en-GB" sz="4400" dirty="0">
                <a:latin typeface="Arial"/>
                <a:cs typeface="Arial"/>
              </a:rPr>
              <a:t>Pizza toast   </a:t>
            </a:r>
            <a:endParaRPr lang="en-GB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B9E695-CC19-7755-6FEB-F30ED91C90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5046" y="5000999"/>
            <a:ext cx="5921907" cy="1173594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  <a:p>
            <a:pPr marL="0" indent="0">
              <a:buNone/>
            </a:pPr>
            <a:endParaRPr lang="en-GB" sz="2000" dirty="0">
              <a:cs typeface="Arial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967AF27E-4D77-18BD-6419-362D18DF3F2E}"/>
              </a:ext>
            </a:extLst>
          </p:cNvPr>
          <p:cNvSpPr txBox="1"/>
          <p:nvPr/>
        </p:nvSpPr>
        <p:spPr>
          <a:xfrm>
            <a:off x="119743" y="6457472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late of food on a blue background&#10;&#10;AI-generated content may be incorrect.">
            <a:extLst>
              <a:ext uri="{FF2B5EF4-FFF2-40B4-BE49-F238E27FC236}">
                <a16:creationId xmlns:a16="http://schemas.microsoft.com/office/drawing/2014/main" id="{51841A9C-3F01-3D68-59D4-1D5E7015A9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3" t="15125" r="14135"/>
          <a:stretch/>
        </p:blipFill>
        <p:spPr bwMode="auto">
          <a:xfrm>
            <a:off x="3872952" y="1857001"/>
            <a:ext cx="4117155" cy="30528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6156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39D02FA-F5AB-5842-4743-D1E280C2C3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9274" y="1563798"/>
            <a:ext cx="9720000" cy="720000"/>
          </a:xfrm>
        </p:spPr>
        <p:txBody>
          <a:bodyPr/>
          <a:lstStyle/>
          <a:p>
            <a:r>
              <a:rPr lang="en-GB" dirty="0">
                <a:latin typeface="Arial"/>
                <a:cs typeface="Arial"/>
              </a:rPr>
              <a:t>Nutritional analysis</a:t>
            </a:r>
            <a:endParaRPr lang="en-GB" dirty="0"/>
          </a:p>
        </p:txBody>
      </p:sp>
      <p:pic>
        <p:nvPicPr>
          <p:cNvPr id="2" name="Picture 1" descr="A plate of food on a blue background&#10;&#10;AI-generated content may be incorrect.">
            <a:extLst>
              <a:ext uri="{FF2B5EF4-FFF2-40B4-BE49-F238E27FC236}">
                <a16:creationId xmlns:a16="http://schemas.microsoft.com/office/drawing/2014/main" id="{86915256-FAE6-74D7-CCCA-7E4376894D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3" t="15125" r="14135"/>
          <a:stretch/>
        </p:blipFill>
        <p:spPr bwMode="auto">
          <a:xfrm>
            <a:off x="6768980" y="2048017"/>
            <a:ext cx="4377945" cy="32461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75C41F-E97E-3662-CC65-A4A7A5D9B7DE}"/>
              </a:ext>
            </a:extLst>
          </p:cNvPr>
          <p:cNvSpPr txBox="1"/>
          <p:nvPr/>
        </p:nvSpPr>
        <p:spPr>
          <a:xfrm>
            <a:off x="8313300" y="5378311"/>
            <a:ext cx="1655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Serves 1</a:t>
            </a:r>
          </a:p>
        </p:txBody>
      </p:sp>
      <p:pic>
        <p:nvPicPr>
          <p:cNvPr id="7" name="Picture 6" descr="A chart of nutrition information&#10;&#10;AI-generated content may be incorrect.">
            <a:extLst>
              <a:ext uri="{FF2B5EF4-FFF2-40B4-BE49-F238E27FC236}">
                <a16:creationId xmlns:a16="http://schemas.microsoft.com/office/drawing/2014/main" id="{55E317E9-5E55-817F-57E5-B7A1C95B8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274" y="2283798"/>
            <a:ext cx="4926726" cy="263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552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12213-7B63-B24D-8D2F-78021A4CAC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Starter activity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EB0F81-0310-9278-544A-4CAAE02E5FE7}"/>
              </a:ext>
            </a:extLst>
          </p:cNvPr>
          <p:cNvSpPr txBox="1"/>
          <p:nvPr/>
        </p:nvSpPr>
        <p:spPr>
          <a:xfrm>
            <a:off x="1169274" y="2283798"/>
            <a:ext cx="8242853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>
                <a:latin typeface="Arial"/>
                <a:cs typeface="Arial"/>
              </a:rPr>
              <a:t>Name three toppings that could be used on a pizza toast.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342900" indent="-342900"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2000" dirty="0">
                <a:latin typeface="Arial"/>
                <a:cs typeface="Arial"/>
              </a:rPr>
              <a:t> Name two different types of cheese which could be used.</a:t>
            </a:r>
          </a:p>
          <a:p>
            <a:pPr marL="342900" indent="-342900"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2000" dirty="0">
                <a:latin typeface="Arial"/>
                <a:cs typeface="Arial"/>
              </a:rPr>
              <a:t> Name the method of heat transfer used by the grill. </a:t>
            </a:r>
          </a:p>
        </p:txBody>
      </p:sp>
    </p:spTree>
    <p:extLst>
      <p:ext uri="{BB962C8B-B14F-4D97-AF65-F5344CB8AC3E}">
        <p14:creationId xmlns:p14="http://schemas.microsoft.com/office/powerpoint/2010/main" val="4151420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9B2EC-4EB2-CB2E-3AEB-30BEFFD10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4DDD1-1D42-EE80-A4F0-29346F4C0F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Example responses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1A7199-CF94-94BD-3D9B-5FD3D9D97422}"/>
              </a:ext>
            </a:extLst>
          </p:cNvPr>
          <p:cNvSpPr txBox="1"/>
          <p:nvPr/>
        </p:nvSpPr>
        <p:spPr>
          <a:xfrm>
            <a:off x="1169274" y="2283798"/>
            <a:ext cx="8242853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>
                <a:latin typeface="Arial"/>
                <a:cs typeface="Arial"/>
              </a:rPr>
              <a:t>Name three toppings that could be used on a pizza toast?</a:t>
            </a:r>
            <a:endParaRPr lang="en-US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r>
              <a:rPr lang="en-US" sz="2000" b="1" i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Peppers, sweetcorn, ham, pepperoni, red onion, tomatoes, artichoke.</a:t>
            </a:r>
          </a:p>
          <a:p>
            <a:pPr marL="342900" indent="-342900"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/>
                <a:cs typeface="Arial"/>
              </a:rPr>
              <a:t>2.   Name two different types of cheese which could be used?</a:t>
            </a:r>
          </a:p>
          <a:p>
            <a:r>
              <a:rPr lang="en-US" sz="2000" b="1" i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Cheddar, mozzarella, halloumi.</a:t>
            </a:r>
          </a:p>
          <a:p>
            <a:pPr marL="342900" indent="-342900"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/>
                <a:cs typeface="Arial"/>
              </a:rPr>
              <a:t>3.   Name the method of heat transfer used by the grill.</a:t>
            </a:r>
          </a:p>
          <a:p>
            <a:r>
              <a:rPr lang="en-US" sz="2000" b="1" i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Radiation.</a:t>
            </a:r>
          </a:p>
        </p:txBody>
      </p:sp>
    </p:spTree>
    <p:extLst>
      <p:ext uri="{BB962C8B-B14F-4D97-AF65-F5344CB8AC3E}">
        <p14:creationId xmlns:p14="http://schemas.microsoft.com/office/powerpoint/2010/main" val="32197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741817" y="2283798"/>
            <a:ext cx="6648425" cy="3915947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Ingredients (serves 1)</a:t>
            </a:r>
          </a:p>
        </p:txBody>
      </p:sp>
      <p:sp>
        <p:nvSpPr>
          <p:cNvPr id="14" name="Text Placeholder 1"/>
          <p:cNvSpPr txBox="1">
            <a:spLocks/>
          </p:cNvSpPr>
          <p:nvPr/>
        </p:nvSpPr>
        <p:spPr>
          <a:xfrm>
            <a:off x="4882652" y="2440540"/>
            <a:ext cx="5645365" cy="333970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½</a:t>
            </a:r>
            <a:r>
              <a:rPr lang="en-US" altLang="en-US" sz="20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pepper</a:t>
            </a:r>
            <a:r>
              <a:rPr lang="en-US" altLang="en-US" sz="2000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 </a:t>
            </a:r>
            <a:endParaRPr lang="en-US" altLang="en-US" sz="1100" dirty="0"/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spring onion </a:t>
            </a:r>
            <a:endParaRPr lang="en-US" altLang="en-US" sz="1100" dirty="0"/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mushrooms </a:t>
            </a:r>
            <a:endParaRPr lang="en-US" altLang="en-US" sz="1100" dirty="0"/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30g reduced-fat hard cheese, e.g. cheddar, Edam, Gruyere </a:t>
            </a:r>
            <a:endParaRPr lang="en-US" altLang="en-US" sz="1100" dirty="0"/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slices </a:t>
            </a:r>
            <a:r>
              <a:rPr lang="en-US" alt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wholemeal</a:t>
            </a:r>
            <a:r>
              <a:rPr lang="en-US" alt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bread, bagel, piece of French stick sliced in half, or a crumpet </a:t>
            </a:r>
            <a:endParaRPr lang="en-US" altLang="en-US" sz="1100" dirty="0"/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x 15ml spoons tomato pizza sauce or passata </a:t>
            </a:r>
            <a:endParaRPr lang="en-US" altLang="en-US" sz="1100" dirty="0"/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½ x 5ml spoon mixed herbs </a:t>
            </a:r>
            <a:endParaRPr lang="en-US" altLang="en-US" sz="32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sign with text and symbols&#10;&#10;AI-generated content may be incorrect.">
            <a:extLst>
              <a:ext uri="{FF2B5EF4-FFF2-40B4-BE49-F238E27FC236}">
                <a16:creationId xmlns:a16="http://schemas.microsoft.com/office/drawing/2014/main" id="{EB96E4F8-1400-F548-954A-DBFF68D87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618" y="4926003"/>
            <a:ext cx="2540403" cy="12657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485B16-E401-1D2E-DBAD-3A74C9CB360A}"/>
              </a:ext>
            </a:extLst>
          </p:cNvPr>
          <p:cNvSpPr txBox="1"/>
          <p:nvPr/>
        </p:nvSpPr>
        <p:spPr>
          <a:xfrm>
            <a:off x="4875873" y="5422275"/>
            <a:ext cx="3098418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b="1" dirty="0">
                <a:latin typeface="Arial"/>
                <a:cs typeface="Arial"/>
              </a:rPr>
              <a:t>Check for any food allergy, intolerance, special dietary requirement or religious/cultural reasons for not handling or eating the ingredients in this recipe.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07A4263-F08D-20DA-0B54-71EBA847A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 descr="A tray with food on it&#10;&#10;AI-generated content may be incorrect.">
            <a:extLst>
              <a:ext uri="{FF2B5EF4-FFF2-40B4-BE49-F238E27FC236}">
                <a16:creationId xmlns:a16="http://schemas.microsoft.com/office/drawing/2014/main" id="{7126D03F-A76E-DD3F-4041-D9CEAE6A6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731" y="2283798"/>
            <a:ext cx="3687979" cy="391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52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5999" y="2283798"/>
            <a:ext cx="5167357" cy="3887293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>
          <a:xfrm>
            <a:off x="6249374" y="2519478"/>
            <a:ext cx="4320000" cy="3410810"/>
          </a:xfrm>
        </p:spPr>
        <p:txBody>
          <a:bodyPr>
            <a:normAutofit/>
          </a:bodyPr>
          <a:lstStyle/>
          <a:p>
            <a:r>
              <a:rPr lang="en-US" dirty="0"/>
              <a:t>Chopping board </a:t>
            </a:r>
            <a:endParaRPr lang="en-GB" b="1" dirty="0"/>
          </a:p>
          <a:p>
            <a:r>
              <a:rPr lang="en-US" dirty="0"/>
              <a:t>Sharp knife </a:t>
            </a:r>
            <a:endParaRPr lang="en-GB" b="1" dirty="0"/>
          </a:p>
          <a:p>
            <a:r>
              <a:rPr lang="en-US" dirty="0"/>
              <a:t>Grater </a:t>
            </a:r>
            <a:endParaRPr lang="en-GB" b="1" dirty="0"/>
          </a:p>
          <a:p>
            <a:r>
              <a:rPr lang="en-US" dirty="0"/>
              <a:t>Fish slice</a:t>
            </a:r>
            <a:endParaRPr lang="en-GB" b="1" dirty="0"/>
          </a:p>
          <a:p>
            <a:r>
              <a:rPr lang="en-US" dirty="0"/>
              <a:t>Measuring spoons</a:t>
            </a:r>
            <a:endParaRPr lang="en-GB" b="1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Equipment</a:t>
            </a:r>
          </a:p>
        </p:txBody>
      </p:sp>
      <p:pic>
        <p:nvPicPr>
          <p:cNvPr id="6" name="Picture 5" descr="A cheese grater and spoons on a tray&#10;&#10;AI-generated content may be incorrect.">
            <a:extLst>
              <a:ext uri="{FF2B5EF4-FFF2-40B4-BE49-F238E27FC236}">
                <a16:creationId xmlns:a16="http://schemas.microsoft.com/office/drawing/2014/main" id="{843034FC-5379-6CEC-FDE2-E73FD449E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108" y="2283797"/>
            <a:ext cx="3096432" cy="388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34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73365" y="1717588"/>
            <a:ext cx="5469132" cy="4551811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 algn="ctr">
              <a:buFont typeface="Arial"/>
              <a:buChar char="•"/>
            </a:pPr>
            <a:endParaRPr lang="en-US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5829" y="1362771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Food skills</a:t>
            </a:r>
          </a:p>
          <a:p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855829" y="1895229"/>
            <a:ext cx="4371715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Weigh</a:t>
            </a:r>
            <a:endParaRPr lang="en-GB" sz="2000" dirty="0"/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Measure</a:t>
            </a:r>
            <a:endParaRPr lang="en-US" sz="2000" dirty="0"/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Cut</a:t>
            </a:r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Slice</a:t>
            </a:r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Dice and trim</a:t>
            </a:r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Grate</a:t>
            </a:r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Spread</a:t>
            </a:r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Grill</a:t>
            </a:r>
          </a:p>
          <a:p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endParaRPr lang="en-GB" sz="2400" dirty="0"/>
          </a:p>
          <a:p>
            <a:pPr lvl="0"/>
            <a:endParaRPr lang="en-GB" sz="2400" dirty="0"/>
          </a:p>
        </p:txBody>
      </p:sp>
      <p:pic>
        <p:nvPicPr>
          <p:cNvPr id="8" name="Picture 7" descr="A black video camera with a play button&#10;&#10;AI-generated content may be incorrect.">
            <a:hlinkClick r:id="rId3"/>
            <a:extLst>
              <a:ext uri="{FF2B5EF4-FFF2-40B4-BE49-F238E27FC236}">
                <a16:creationId xmlns:a16="http://schemas.microsoft.com/office/drawing/2014/main" id="{B7727599-E54B-3623-380E-63E09B1F4C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230" y="3601479"/>
            <a:ext cx="687518" cy="6875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F61EE0-3814-ADB6-27F8-7114F0D590D4}"/>
              </a:ext>
            </a:extLst>
          </p:cNvPr>
          <p:cNvSpPr txBox="1"/>
          <p:nvPr/>
        </p:nvSpPr>
        <p:spPr>
          <a:xfrm>
            <a:off x="913642" y="3721492"/>
            <a:ext cx="3673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Click below to watch how to use the grill safely</a:t>
            </a:r>
          </a:p>
        </p:txBody>
      </p:sp>
      <p:pic>
        <p:nvPicPr>
          <p:cNvPr id="10" name="Picture 4" descr="DSC00819">
            <a:extLst>
              <a:ext uri="{FF2B5EF4-FFF2-40B4-BE49-F238E27FC236}">
                <a16:creationId xmlns:a16="http://schemas.microsoft.com/office/drawing/2014/main" id="{D3CCA2B4-C159-91C2-BE20-9F7A50197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30" y="1930276"/>
            <a:ext cx="2388502" cy="179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nline Media 1" title="Using The Grill">
            <a:hlinkClick r:id="" action="ppaction://media"/>
            <a:extLst>
              <a:ext uri="{FF2B5EF4-FFF2-40B4-BE49-F238E27FC236}">
                <a16:creationId xmlns:a16="http://schemas.microsoft.com/office/drawing/2014/main" id="{B0F240A5-FEC2-53A1-089D-3CD4DD98E37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995829" y="4527965"/>
            <a:ext cx="3082185" cy="174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2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E2690-5B02-89CB-91D1-7E97318AE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DA8069-8F40-AE7E-FCD4-15C2F93B0CE3}"/>
              </a:ext>
            </a:extLst>
          </p:cNvPr>
          <p:cNvSpPr txBox="1"/>
          <p:nvPr/>
        </p:nvSpPr>
        <p:spPr>
          <a:xfrm>
            <a:off x="613741" y="1206813"/>
            <a:ext cx="609765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400" b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0D08E6-6DF1-1204-0A1E-B892E6C30218}"/>
              </a:ext>
            </a:extLst>
          </p:cNvPr>
          <p:cNvSpPr txBox="1"/>
          <p:nvPr/>
        </p:nvSpPr>
        <p:spPr>
          <a:xfrm>
            <a:off x="699780" y="1819160"/>
            <a:ext cx="6216027" cy="532453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1. Preheat the grill. 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2. Prepare the pizza toppings: 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deseed and dice the pepper;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slice the spring onion into rings;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slice the mushroom;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grate the cheese. </a:t>
            </a:r>
          </a:p>
          <a:p>
            <a:pPr marL="263525" indent="-263525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4. Place the bread under the grill and toast on one     side. </a:t>
            </a:r>
          </a:p>
          <a:p>
            <a:pPr marL="263525" indent="-263525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5. Carefully remove the bread from the grill and place on the chopping board uncooked side-up. </a:t>
            </a:r>
          </a:p>
          <a:p>
            <a:pPr marL="263525" indent="-263525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6. Spread the tomato sauce over the bread using the back of the spoon. </a:t>
            </a:r>
          </a:p>
          <a:p>
            <a:pPr marL="263525" indent="-263525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7. Arrange the pepper, mushroom and onion over the bread. 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8. Sprinkle the grated cheese on top.  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9. Place under the grill until the cheese melts. </a:t>
            </a:r>
          </a:p>
          <a:p>
            <a:endParaRPr lang="en-GB" sz="2000" dirty="0">
              <a:latin typeface="Arial"/>
              <a:ea typeface="MS Mincho"/>
              <a:cs typeface="Arial"/>
            </a:endParaRPr>
          </a:p>
        </p:txBody>
      </p:sp>
      <p:pic>
        <p:nvPicPr>
          <p:cNvPr id="5" name="Picture 4" descr="A small pizza on a plate&#10;&#10;AI-generated content may be incorrect.">
            <a:extLst>
              <a:ext uri="{FF2B5EF4-FFF2-40B4-BE49-F238E27FC236}">
                <a16:creationId xmlns:a16="http://schemas.microsoft.com/office/drawing/2014/main" id="{F1B70274-0771-8E2B-35C2-DA11BC285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3476" y="2760366"/>
            <a:ext cx="3805520" cy="235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31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DA618-1CDD-1725-AFBF-8C9D764F6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E3232C1-A2C9-E67A-8053-FA780B5DEAE7}"/>
              </a:ext>
            </a:extLst>
          </p:cNvPr>
          <p:cNvSpPr/>
          <p:nvPr/>
        </p:nvSpPr>
        <p:spPr>
          <a:xfrm>
            <a:off x="995829" y="2301465"/>
            <a:ext cx="8012247" cy="2018288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0C00B9-80AA-A91E-3A14-233E11349D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5829" y="1555463"/>
            <a:ext cx="9720000" cy="720000"/>
          </a:xfrm>
        </p:spPr>
        <p:txBody>
          <a:bodyPr/>
          <a:lstStyle/>
          <a:p>
            <a:r>
              <a:rPr lang="en-US"/>
              <a:t>Top tips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5AD2C3-3977-79F4-7A2B-483785D1D744}"/>
              </a:ext>
            </a:extLst>
          </p:cNvPr>
          <p:cNvSpPr txBox="1"/>
          <p:nvPr/>
        </p:nvSpPr>
        <p:spPr>
          <a:xfrm>
            <a:off x="1141526" y="2470967"/>
            <a:ext cx="7922507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Turn up the flavour: Add cooked chicken, canned tuna or canned sweetcorn.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Reduce food waste: Add leftover vegetables such as sweetcorn, tomatoes, olives.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Tomato purée could be used instead of pizza sauce or passata.</a:t>
            </a:r>
          </a:p>
        </p:txBody>
      </p:sp>
    </p:spTree>
    <p:extLst>
      <p:ext uri="{BB962C8B-B14F-4D97-AF65-F5344CB8AC3E}">
        <p14:creationId xmlns:p14="http://schemas.microsoft.com/office/powerpoint/2010/main" val="3210204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B7717B116CB0458FBBE0A0DE0182DD" ma:contentTypeVersion="13" ma:contentTypeDescription="Create a new document." ma:contentTypeScope="" ma:versionID="137b2bab820a419a40b4603ae7abae1c">
  <xsd:schema xmlns:xsd="http://www.w3.org/2001/XMLSchema" xmlns:xs="http://www.w3.org/2001/XMLSchema" xmlns:p="http://schemas.microsoft.com/office/2006/metadata/properties" xmlns:ns2="4c7d02dd-d8f6-4ac9-bd74-b11e6dbbf829" xmlns:ns3="e23bd75c-2c0f-42ec-881a-8c8145746009" targetNamespace="http://schemas.microsoft.com/office/2006/metadata/properties" ma:root="true" ma:fieldsID="2fd01da5dc91ffbe40dbb14f60d4d2be" ns2:_="" ns3:_="">
    <xsd:import namespace="4c7d02dd-d8f6-4ac9-bd74-b11e6dbbf829"/>
    <xsd:import namespace="e23bd75c-2c0f-42ec-881a-8c81457460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7d02dd-d8f6-4ac9-bd74-b11e6dbbf8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3bd75c-2c0f-42ec-881a-8c8145746009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bee8a2b1-86da-4118-9ec0-6d7b842742b1}" ma:internalName="TaxCatchAll" ma:showField="CatchAllData" ma:web="e23bd75c-2c0f-42ec-881a-8c81457460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7d02dd-d8f6-4ac9-bd74-b11e6dbbf829">
      <Terms xmlns="http://schemas.microsoft.com/office/infopath/2007/PartnerControls"/>
    </lcf76f155ced4ddcb4097134ff3c332f>
    <TaxCatchAll xmlns="e23bd75c-2c0f-42ec-881a-8c8145746009" xsi:nil="true"/>
  </documentManagement>
</p:properties>
</file>

<file path=customXml/itemProps1.xml><?xml version="1.0" encoding="utf-8"?>
<ds:datastoreItem xmlns:ds="http://schemas.openxmlformats.org/officeDocument/2006/customXml" ds:itemID="{F9D72E48-F2CF-438C-BC87-B3E2F85E709B}">
  <ds:schemaRefs>
    <ds:schemaRef ds:uri="4c7d02dd-d8f6-4ac9-bd74-b11e6dbbf829"/>
    <ds:schemaRef ds:uri="e23bd75c-2c0f-42ec-881a-8c814574600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974745D-7C89-4FB1-A7AF-996290F78A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C3F12C-5A70-43DB-AEFA-7D1E81371614}">
  <ds:schemaRefs>
    <ds:schemaRef ds:uri="4c7d02dd-d8f6-4ac9-bd74-b11e6dbbf829"/>
    <ds:schemaRef ds:uri="e23bd75c-2c0f-42ec-881a-8c814574600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4879</TotalTime>
  <Words>650</Words>
  <Application>Microsoft Office PowerPoint</Application>
  <PresentationFormat>Widescreen</PresentationFormat>
  <Paragraphs>100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Cambria</vt:lpstr>
      <vt:lpstr>Office Theme</vt:lpstr>
      <vt:lpstr>Custom Design</vt:lpstr>
      <vt:lpstr>1_Custom Design</vt:lpstr>
      <vt:lpstr>3_Custom Design</vt:lpstr>
      <vt:lpstr>4_Custom Design</vt:lpstr>
      <vt:lpstr>2_Custom Design</vt:lpstr>
      <vt:lpstr>Pizza toast </vt:lpstr>
      <vt:lpstr>Nutritional analysis</vt:lpstr>
      <vt:lpstr>Starter activity</vt:lpstr>
      <vt:lpstr>Example responses</vt:lpstr>
      <vt:lpstr>Ingredients (serves 1)</vt:lpstr>
      <vt:lpstr>Equipment</vt:lpstr>
      <vt:lpstr>PowerPoint Presentation</vt:lpstr>
      <vt:lpstr>PowerPoint Presentation</vt:lpstr>
      <vt:lpstr>Top tips</vt:lpstr>
      <vt:lpstr>Food science  </vt:lpstr>
      <vt:lpstr>PowerPoint Presentation</vt:lpstr>
      <vt:lpstr>PowerPoint Presentation</vt:lpstr>
      <vt:lpstr>PowerPoint Presentation</vt:lpstr>
      <vt:lpstr>Pizza toast  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Glenn Carter</dc:creator>
  <cp:lastModifiedBy>Orla Condon</cp:lastModifiedBy>
  <cp:revision>15</cp:revision>
  <dcterms:created xsi:type="dcterms:W3CDTF">2018-10-10T09:22:08Z</dcterms:created>
  <dcterms:modified xsi:type="dcterms:W3CDTF">2025-08-26T15:50:13Z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0x0101008BB7717B116CB0458FBBE0A0DE0182DD</vt:lpwstr>
  </property>
  <property fmtid="{D5CDD505-2E9C-101B-9397-08002B2CF9AE}" pid="3" name="Order">
    <vt:r8>22600</vt:r8>
  </property>
  <property fmtid="{D5CDD505-2E9C-101B-9397-08002B2CF9AE}" pid="4" name="TriggerFlowInfo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MediaServiceImageTags">
    <vt:lpwstr/>
  </property>
</Properties>
</file>