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65" r:id="rId9"/>
    <p:sldId id="267" r:id="rId10"/>
    <p:sldId id="269" r:id="rId11"/>
    <p:sldId id="270" r:id="rId12"/>
    <p:sldId id="272" r:id="rId13"/>
    <p:sldId id="271" r:id="rId14"/>
    <p:sldId id="273" r:id="rId15"/>
    <p:sldId id="274" r:id="rId16"/>
    <p:sldId id="262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B83"/>
    <a:srgbClr val="C3C4D9"/>
    <a:srgbClr val="B8B8D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655"/>
  </p:normalViewPr>
  <p:slideViewPr>
    <p:cSldViewPr snapToGrid="0" snapToObjects="1">
      <p:cViewPr varScale="1">
        <p:scale>
          <a:sx n="98" d="100"/>
          <a:sy n="98" d="100"/>
        </p:scale>
        <p:origin x="82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wen Trafford" userId="e520b4bf-a196-48b7-bc10-b1590a457daa" providerId="ADAL" clId="{DE997722-418C-46BF-9CD2-67C4C794086C}"/>
    <pc:docChg chg="addSld delSld modSld">
      <pc:chgData name="Ewen Trafford" userId="e520b4bf-a196-48b7-bc10-b1590a457daa" providerId="ADAL" clId="{DE997722-418C-46BF-9CD2-67C4C794086C}" dt="2021-04-06T07:23:52.750" v="53" actId="47"/>
      <pc:docMkLst>
        <pc:docMk/>
      </pc:docMkLst>
      <pc:sldChg chg="modSp mod">
        <pc:chgData name="Ewen Trafford" userId="e520b4bf-a196-48b7-bc10-b1590a457daa" providerId="ADAL" clId="{DE997722-418C-46BF-9CD2-67C4C794086C}" dt="2021-03-29T06:54:44.858" v="24" actId="20577"/>
        <pc:sldMkLst>
          <pc:docMk/>
          <pc:sldMk cId="1955166399" sldId="256"/>
        </pc:sldMkLst>
        <pc:spChg chg="mod">
          <ac:chgData name="Ewen Trafford" userId="e520b4bf-a196-48b7-bc10-b1590a457daa" providerId="ADAL" clId="{DE997722-418C-46BF-9CD2-67C4C794086C}" dt="2021-03-29T06:54:44.858" v="24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modSp mod">
        <pc:chgData name="Ewen Trafford" userId="e520b4bf-a196-48b7-bc10-b1590a457daa" providerId="ADAL" clId="{DE997722-418C-46BF-9CD2-67C4C794086C}" dt="2021-03-29T06:55:34.889" v="51" actId="20577"/>
        <pc:sldMkLst>
          <pc:docMk/>
          <pc:sldMk cId="1219004254" sldId="261"/>
        </pc:sldMkLst>
        <pc:spChg chg="mod">
          <ac:chgData name="Ewen Trafford" userId="e520b4bf-a196-48b7-bc10-b1590a457daa" providerId="ADAL" clId="{DE997722-418C-46BF-9CD2-67C4C794086C}" dt="2021-03-29T06:55:34.889" v="51" actId="20577"/>
          <ac:spMkLst>
            <pc:docMk/>
            <pc:sldMk cId="1219004254" sldId="261"/>
            <ac:spMk id="2" creationId="{00000000-0000-0000-0000-000000000000}"/>
          </ac:spMkLst>
        </pc:spChg>
      </pc:sldChg>
      <pc:sldChg chg="add">
        <pc:chgData name="Ewen Trafford" userId="e520b4bf-a196-48b7-bc10-b1590a457daa" providerId="ADAL" clId="{DE997722-418C-46BF-9CD2-67C4C794086C}" dt="2021-04-06T07:23:51.134" v="52"/>
        <pc:sldMkLst>
          <pc:docMk/>
          <pc:sldMk cId="2321399889" sldId="262"/>
        </pc:sldMkLst>
      </pc:sldChg>
      <pc:sldChg chg="del">
        <pc:chgData name="Ewen Trafford" userId="e520b4bf-a196-48b7-bc10-b1590a457daa" providerId="ADAL" clId="{DE997722-418C-46BF-9CD2-67C4C794086C}" dt="2021-04-06T07:23:52.750" v="53" actId="47"/>
        <pc:sldMkLst>
          <pc:docMk/>
          <pc:sldMk cId="2984410009" sldId="264"/>
        </pc:sldMkLst>
      </pc:sldChg>
      <pc:sldChg chg="add">
        <pc:chgData name="Ewen Trafford" userId="e520b4bf-a196-48b7-bc10-b1590a457daa" providerId="ADAL" clId="{DE997722-418C-46BF-9CD2-67C4C794086C}" dt="2021-04-06T07:23:51.134" v="52"/>
        <pc:sldMkLst>
          <pc:docMk/>
          <pc:sldMk cId="230130466" sldId="265"/>
        </pc:sldMkLst>
      </pc:sldChg>
      <pc:sldChg chg="add">
        <pc:chgData name="Ewen Trafford" userId="e520b4bf-a196-48b7-bc10-b1590a457daa" providerId="ADAL" clId="{DE997722-418C-46BF-9CD2-67C4C794086C}" dt="2021-04-06T07:23:51.134" v="52"/>
        <pc:sldMkLst>
          <pc:docMk/>
          <pc:sldMk cId="3703539547" sldId="267"/>
        </pc:sldMkLst>
      </pc:sldChg>
      <pc:sldChg chg="add">
        <pc:chgData name="Ewen Trafford" userId="e520b4bf-a196-48b7-bc10-b1590a457daa" providerId="ADAL" clId="{DE997722-418C-46BF-9CD2-67C4C794086C}" dt="2021-04-06T07:23:51.134" v="52"/>
        <pc:sldMkLst>
          <pc:docMk/>
          <pc:sldMk cId="2720641202" sldId="269"/>
        </pc:sldMkLst>
      </pc:sldChg>
      <pc:sldChg chg="add">
        <pc:chgData name="Ewen Trafford" userId="e520b4bf-a196-48b7-bc10-b1590a457daa" providerId="ADAL" clId="{DE997722-418C-46BF-9CD2-67C4C794086C}" dt="2021-04-06T07:23:51.134" v="52"/>
        <pc:sldMkLst>
          <pc:docMk/>
          <pc:sldMk cId="2840090087" sldId="270"/>
        </pc:sldMkLst>
      </pc:sldChg>
      <pc:sldChg chg="add">
        <pc:chgData name="Ewen Trafford" userId="e520b4bf-a196-48b7-bc10-b1590a457daa" providerId="ADAL" clId="{DE997722-418C-46BF-9CD2-67C4C794086C}" dt="2021-04-06T07:23:51.134" v="52"/>
        <pc:sldMkLst>
          <pc:docMk/>
          <pc:sldMk cId="3587925172" sldId="271"/>
        </pc:sldMkLst>
      </pc:sldChg>
      <pc:sldChg chg="add">
        <pc:chgData name="Ewen Trafford" userId="e520b4bf-a196-48b7-bc10-b1590a457daa" providerId="ADAL" clId="{DE997722-418C-46BF-9CD2-67C4C794086C}" dt="2021-04-06T07:23:51.134" v="52"/>
        <pc:sldMkLst>
          <pc:docMk/>
          <pc:sldMk cId="1048034282" sldId="272"/>
        </pc:sldMkLst>
      </pc:sldChg>
      <pc:sldChg chg="add">
        <pc:chgData name="Ewen Trafford" userId="e520b4bf-a196-48b7-bc10-b1590a457daa" providerId="ADAL" clId="{DE997722-418C-46BF-9CD2-67C4C794086C}" dt="2021-04-06T07:23:51.134" v="52"/>
        <pc:sldMkLst>
          <pc:docMk/>
          <pc:sldMk cId="1594250287" sldId="273"/>
        </pc:sldMkLst>
      </pc:sldChg>
      <pc:sldChg chg="add">
        <pc:chgData name="Ewen Trafford" userId="e520b4bf-a196-48b7-bc10-b1590a457daa" providerId="ADAL" clId="{DE997722-418C-46BF-9CD2-67C4C794086C}" dt="2021-04-06T07:23:51.134" v="52"/>
        <pc:sldMkLst>
          <pc:docMk/>
          <pc:sldMk cId="158201347" sldId="274"/>
        </pc:sldMkLst>
      </pc:sldChg>
    </pc:docChg>
  </pc:docChgLst>
  <pc:docChgLst>
    <pc:chgData name="Ewen Trafford" userId="e520b4bf-a196-48b7-bc10-b1590a457daa" providerId="ADAL" clId="{2E5844F1-7FDC-46E4-83D5-A97662C42F09}"/>
    <pc:docChg chg="modMainMaster">
      <pc:chgData name="Ewen Trafford" userId="e520b4bf-a196-48b7-bc10-b1590a457daa" providerId="ADAL" clId="{2E5844F1-7FDC-46E4-83D5-A97662C42F09}" dt="2022-11-01T11:19:23.983" v="7" actId="20577"/>
      <pc:docMkLst>
        <pc:docMk/>
      </pc:docMkLst>
      <pc:sldMasterChg chg="modSp mod">
        <pc:chgData name="Ewen Trafford" userId="e520b4bf-a196-48b7-bc10-b1590a457daa" providerId="ADAL" clId="{2E5844F1-7FDC-46E4-83D5-A97662C42F09}" dt="2022-11-01T11:19:04.792" v="1" actId="20577"/>
        <pc:sldMasterMkLst>
          <pc:docMk/>
          <pc:sldMasterMk cId="1328885048" sldId="2147483648"/>
        </pc:sldMasterMkLst>
        <pc:spChg chg="mod">
          <ac:chgData name="Ewen Trafford" userId="e520b4bf-a196-48b7-bc10-b1590a457daa" providerId="ADAL" clId="{2E5844F1-7FDC-46E4-83D5-A97662C42F09}" dt="2022-11-01T11:19:04.792" v="1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Ewen Trafford" userId="e520b4bf-a196-48b7-bc10-b1590a457daa" providerId="ADAL" clId="{2E5844F1-7FDC-46E4-83D5-A97662C42F09}" dt="2022-11-01T11:19:11.715" v="3" actId="20577"/>
        <pc:sldMasterMkLst>
          <pc:docMk/>
          <pc:sldMasterMk cId="1498317190" sldId="2147483650"/>
        </pc:sldMasterMkLst>
        <pc:spChg chg="mod">
          <ac:chgData name="Ewen Trafford" userId="e520b4bf-a196-48b7-bc10-b1590a457daa" providerId="ADAL" clId="{2E5844F1-7FDC-46E4-83D5-A97662C42F09}" dt="2022-11-01T11:19:11.715" v="3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Ewen Trafford" userId="e520b4bf-a196-48b7-bc10-b1590a457daa" providerId="ADAL" clId="{2E5844F1-7FDC-46E4-83D5-A97662C42F09}" dt="2022-11-01T11:19:18.757" v="5" actId="20577"/>
        <pc:sldMasterMkLst>
          <pc:docMk/>
          <pc:sldMasterMk cId="1822393236" sldId="2147483652"/>
        </pc:sldMasterMkLst>
        <pc:spChg chg="mod">
          <ac:chgData name="Ewen Trafford" userId="e520b4bf-a196-48b7-bc10-b1590a457daa" providerId="ADAL" clId="{2E5844F1-7FDC-46E4-83D5-A97662C42F09}" dt="2022-11-01T11:19:18.757" v="5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Ewen Trafford" userId="e520b4bf-a196-48b7-bc10-b1590a457daa" providerId="ADAL" clId="{2E5844F1-7FDC-46E4-83D5-A97662C42F09}" dt="2022-11-01T11:19:23.983" v="7" actId="20577"/>
        <pc:sldMasterMkLst>
          <pc:docMk/>
          <pc:sldMasterMk cId="1788143608" sldId="2147483656"/>
        </pc:sldMasterMkLst>
        <pc:spChg chg="mod">
          <ac:chgData name="Ewen Trafford" userId="e520b4bf-a196-48b7-bc10-b1590a457daa" providerId="ADAL" clId="{2E5844F1-7FDC-46E4-83D5-A97662C42F09}" dt="2022-11-01T11:19:23.983" v="7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  <pc:docChgLst>
    <pc:chgData name="Ewen Trafford" userId="e520b4bf-a196-48b7-bc10-b1590a457daa" providerId="ADAL" clId="{D749B89C-3ADD-4732-A844-20189688C9FF}"/>
    <pc:docChg chg="custSel delSld modSld">
      <pc:chgData name="Ewen Trafford" userId="e520b4bf-a196-48b7-bc10-b1590a457daa" providerId="ADAL" clId="{D749B89C-3ADD-4732-A844-20189688C9FF}" dt="2021-03-26T15:10:40.577" v="29" actId="478"/>
      <pc:docMkLst>
        <pc:docMk/>
      </pc:docMkLst>
      <pc:sldChg chg="modSp mod">
        <pc:chgData name="Ewen Trafford" userId="e520b4bf-a196-48b7-bc10-b1590a457daa" providerId="ADAL" clId="{D749B89C-3ADD-4732-A844-20189688C9FF}" dt="2021-03-26T15:10:29.629" v="10" actId="20577"/>
        <pc:sldMkLst>
          <pc:docMk/>
          <pc:sldMk cId="1955166399" sldId="256"/>
        </pc:sldMkLst>
        <pc:spChg chg="mod">
          <ac:chgData name="Ewen Trafford" userId="e520b4bf-a196-48b7-bc10-b1590a457daa" providerId="ADAL" clId="{D749B89C-3ADD-4732-A844-20189688C9FF}" dt="2021-03-26T15:10:29.629" v="10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modSp mod">
        <pc:chgData name="Ewen Trafford" userId="e520b4bf-a196-48b7-bc10-b1590a457daa" providerId="ADAL" clId="{D749B89C-3ADD-4732-A844-20189688C9FF}" dt="2021-03-26T15:10:26.266" v="5" actId="20577"/>
        <pc:sldMkLst>
          <pc:docMk/>
          <pc:sldMk cId="1219004254" sldId="261"/>
        </pc:sldMkLst>
        <pc:spChg chg="mod">
          <ac:chgData name="Ewen Trafford" userId="e520b4bf-a196-48b7-bc10-b1590a457daa" providerId="ADAL" clId="{D749B89C-3ADD-4732-A844-20189688C9FF}" dt="2021-03-26T15:10:26.266" v="5" actId="20577"/>
          <ac:spMkLst>
            <pc:docMk/>
            <pc:sldMk cId="1219004254" sldId="261"/>
            <ac:spMk id="2" creationId="{00000000-0000-0000-0000-000000000000}"/>
          </ac:spMkLst>
        </pc:spChg>
      </pc:sldChg>
      <pc:sldChg chg="delSp modSp mod">
        <pc:chgData name="Ewen Trafford" userId="e520b4bf-a196-48b7-bc10-b1590a457daa" providerId="ADAL" clId="{D749B89C-3ADD-4732-A844-20189688C9FF}" dt="2021-03-26T15:10:40.577" v="29" actId="478"/>
        <pc:sldMkLst>
          <pc:docMk/>
          <pc:sldMk cId="2984410009" sldId="264"/>
        </pc:sldMkLst>
        <pc:spChg chg="mod">
          <ac:chgData name="Ewen Trafford" userId="e520b4bf-a196-48b7-bc10-b1590a457daa" providerId="ADAL" clId="{D749B89C-3ADD-4732-A844-20189688C9FF}" dt="2021-03-26T15:10:38.297" v="27" actId="20577"/>
          <ac:spMkLst>
            <pc:docMk/>
            <pc:sldMk cId="2984410009" sldId="264"/>
            <ac:spMk id="2" creationId="{00000000-0000-0000-0000-000000000000}"/>
          </ac:spMkLst>
        </pc:spChg>
        <pc:spChg chg="mod">
          <ac:chgData name="Ewen Trafford" userId="e520b4bf-a196-48b7-bc10-b1590a457daa" providerId="ADAL" clId="{D749B89C-3ADD-4732-A844-20189688C9FF}" dt="2021-03-26T15:10:34.418" v="14" actId="20577"/>
          <ac:spMkLst>
            <pc:docMk/>
            <pc:sldMk cId="2984410009" sldId="264"/>
            <ac:spMk id="4" creationId="{00000000-0000-0000-0000-000000000000}"/>
          </ac:spMkLst>
        </pc:spChg>
        <pc:picChg chg="del">
          <ac:chgData name="Ewen Trafford" userId="e520b4bf-a196-48b7-bc10-b1590a457daa" providerId="ADAL" clId="{D749B89C-3ADD-4732-A844-20189688C9FF}" dt="2021-03-26T15:10:40.110" v="28" actId="478"/>
          <ac:picMkLst>
            <pc:docMk/>
            <pc:sldMk cId="2984410009" sldId="264"/>
            <ac:picMk id="5" creationId="{00000000-0000-0000-0000-000000000000}"/>
          </ac:picMkLst>
        </pc:picChg>
        <pc:picChg chg="del">
          <ac:chgData name="Ewen Trafford" userId="e520b4bf-a196-48b7-bc10-b1590a457daa" providerId="ADAL" clId="{D749B89C-3ADD-4732-A844-20189688C9FF}" dt="2021-03-26T15:10:40.577" v="29" actId="478"/>
          <ac:picMkLst>
            <pc:docMk/>
            <pc:sldMk cId="2984410009" sldId="264"/>
            <ac:picMk id="6" creationId="{00000000-0000-0000-0000-000000000000}"/>
          </ac:picMkLst>
        </pc:picChg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109433778" sldId="268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3775241406" sldId="271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860150689" sldId="273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1139562193" sldId="274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3165429774" sldId="275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1916196682" sldId="276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1763620587" sldId="277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3446216516" sldId="280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1256320444" sldId="281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1353382061" sldId="282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2665723923" sldId="283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3398932624" sldId="284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2990348182" sldId="285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1077271230" sldId="286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3290895324" sldId="287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3544209628" sldId="288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920212855" sldId="289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2315830543" sldId="290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4069004010" sldId="291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3606222516" sldId="292"/>
        </pc:sldMkLst>
      </pc:sldChg>
      <pc:sldChg chg="del">
        <pc:chgData name="Ewen Trafford" userId="e520b4bf-a196-48b7-bc10-b1590a457daa" providerId="ADAL" clId="{D749B89C-3ADD-4732-A844-20189688C9FF}" dt="2021-03-26T15:10:22.792" v="0" actId="2696"/>
        <pc:sldMkLst>
          <pc:docMk/>
          <pc:sldMk cId="2343800492" sldId="29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67377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c.org/home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Catching and selling fish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molke uses only MSC certified fish">
            <a:extLst>
              <a:ext uri="{FF2B5EF4-FFF2-40B4-BE49-F238E27FC236}">
                <a16:creationId xmlns:a16="http://schemas.microsoft.com/office/drawing/2014/main" id="{ABCCBEAD-0E2E-4F87-B15B-0C67EB411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22392" y="2571092"/>
            <a:ext cx="4860709" cy="260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Sustainability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192223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Because of the popularity of some fish, the numbers of some species have decreased.</a:t>
            </a:r>
          </a:p>
          <a:p>
            <a:pPr marL="0" indent="0">
              <a:buNone/>
            </a:pPr>
            <a:r>
              <a:rPr lang="en-US" sz="2000" dirty="0"/>
              <a:t>Cod and haddock numbers have declined because too many of them have been caught. This means that fishers are only allowed to catch a certain amount each year.</a:t>
            </a:r>
          </a:p>
          <a:p>
            <a:pPr marL="0" indent="0">
              <a:buNone/>
            </a:pPr>
            <a:r>
              <a:rPr lang="en-US" sz="2000" dirty="0"/>
              <a:t>Packaged fish may sometimes have the blue MSC logo on the label. This logo means that this fish has been caught in a way that is more sustainable.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796463" y="4793381"/>
            <a:ext cx="3493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Logo©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Marine Stewardship Council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399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Catching and selling fish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8008" y="6153461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Catching fish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4485800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Fish can be found in freshwater (rivers and lakes) or saltwater (seas and oceans).</a:t>
            </a:r>
          </a:p>
          <a:p>
            <a:pPr marL="0" indent="0">
              <a:buNone/>
            </a:pPr>
            <a:r>
              <a:rPr lang="en-US" sz="2000" dirty="0"/>
              <a:t>Fish can be caught in the wild or farmed.</a:t>
            </a:r>
          </a:p>
          <a:p>
            <a:pPr marL="0" indent="0">
              <a:buNone/>
            </a:pPr>
            <a:r>
              <a:rPr lang="en-US" sz="2000" dirty="0"/>
              <a:t>Fish can be caught in many different ways, using rods, lines or nets.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7" name="Picture 6" descr="A boat in the water with birds flying above&#10;&#10;Description automatically generated with low confidence">
            <a:extLst>
              <a:ext uri="{FF2B5EF4-FFF2-40B4-BE49-F238E27FC236}">
                <a16:creationId xmlns:a16="http://schemas.microsoft.com/office/drawing/2014/main" id="{5A087C6F-C566-4861-9108-56A4DDDE7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5318" y="2283798"/>
            <a:ext cx="4637809" cy="308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30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Fishing at sea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81531"/>
            <a:ext cx="5810644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Most fishers go out to sea in boats and use nets to catch a large number of fish at one time.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Fishers know a lot about the type of seafood they  catch. For example, John Dory fish </a:t>
            </a:r>
            <a:r>
              <a:rPr lang="en-US" sz="2000" dirty="0">
                <a:latin typeface="Arial"/>
              </a:rPr>
              <a:t>are found near the seabed during early light and in waters with strong currents. 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This means the fishers know when, and where to be, to have a successful haul.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EED637-8F33-4AE6-AB19-2B7679A7D3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52360" y="2797631"/>
            <a:ext cx="4434840" cy="294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539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the nets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5627764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When the boat is in the right position, the fishers drop their nets. Once dropped, the boat then tows the net around, scooping up fish. This is known as trawling.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This process can take several hours, in order to get a large catch.</a:t>
            </a:r>
          </a:p>
          <a:p>
            <a:pPr marL="0" indent="0">
              <a:buNone/>
            </a:pPr>
            <a:r>
              <a:rPr lang="en-US" sz="2000" dirty="0"/>
              <a:t>The holes in the net are big enough to let young fish through.</a:t>
            </a:r>
          </a:p>
          <a:p>
            <a:pPr marL="0" indent="0">
              <a:buNone/>
            </a:pPr>
            <a:r>
              <a:rPr lang="en-US" sz="2000" dirty="0"/>
              <a:t>Sometimes other fish and sea creatures are caught in the net. These are released back into the sea.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20FDB8-048B-4AAC-9359-C7E4EAE09B5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58658" y="2420957"/>
            <a:ext cx="4537719" cy="319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641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Line fishing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5983692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Some fish are caught on lines, rather than nets.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For example, many tuna are 'line caught' with fishing rods. This is because the nets used to catch tuna can harm dolphins, sharks and turtles. 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Some other fish, like mackerel, can also be caught on lines by a method called ‘trolling’.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Trolling is similar to trawling, but instead of dragging a net, the boat drags many lines with hooks to catch the fish.</a:t>
            </a:r>
          </a:p>
        </p:txBody>
      </p:sp>
      <p:pic>
        <p:nvPicPr>
          <p:cNvPr id="5" name="Picture 4" descr="A boat in the water&#10;&#10;Description automatically generated with low confidence">
            <a:extLst>
              <a:ext uri="{FF2B5EF4-FFF2-40B4-BE49-F238E27FC236}">
                <a16:creationId xmlns:a16="http://schemas.microsoft.com/office/drawing/2014/main" id="{74F35189-010D-4E0F-B10E-3E67D34AE5C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85704" y="2460424"/>
            <a:ext cx="4586748" cy="338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090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Wild fishing – advantages and disadvantages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476648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Fish can either be caught in the wild or be farmed.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Wild fish have a more varied diet than farmed fish and therefore may taste different. 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However, wild fishing can be less sustainable due to overfishing and as the number of fish goes down, they also become more expensive.</a:t>
            </a:r>
          </a:p>
          <a:p>
            <a:pPr marL="0" indent="0">
              <a:buNone/>
            </a:pPr>
            <a:r>
              <a:rPr lang="en-US" sz="2000" dirty="0"/>
              <a:t>Nets that drag along the seabed may also cause damage, catch endangered species or be lost in the sea and cause harm to wildlife.</a:t>
            </a:r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 descr="A boat on the water&#10;&#10;Description automatically generated with low confidence">
            <a:extLst>
              <a:ext uri="{FF2B5EF4-FFF2-40B4-BE49-F238E27FC236}">
                <a16:creationId xmlns:a16="http://schemas.microsoft.com/office/drawing/2014/main" id="{FEFDCDDF-75A8-4A4D-8FEC-2DCAB5D5349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9982" y="2743199"/>
            <a:ext cx="3759336" cy="282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034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Farming fish – advantages and disadvantages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7798731" cy="3558247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Arial"/>
                <a:cs typeface="Arial"/>
              </a:rPr>
              <a:t>Farming fish can have several advantages. If managed well it: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rial"/>
                <a:cs typeface="Arial"/>
              </a:rPr>
              <a:t>prevents wild fish from being overfished;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rial"/>
                <a:cs typeface="Arial"/>
              </a:rPr>
              <a:t>can provide fish to communities where wild fish is scarce;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rial"/>
                <a:cs typeface="Arial"/>
              </a:rPr>
              <a:t>can allow for fish farmed that are hard to catch.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Arial"/>
                <a:cs typeface="Arial"/>
              </a:rPr>
              <a:t>However, if managed poorly, there can also be disadvantages, such as:</a:t>
            </a: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/>
              <a:t>disease can be more common if many fish are kept close together;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farmed fish may harm wild fish if they escape;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if waste from the fish farm is not disposed of correctly it can cause pollution.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E1450C2-D16B-4919-8A47-65CC9E30B38D}"/>
              </a:ext>
            </a:extLst>
          </p:cNvPr>
          <p:cNvSpPr txBox="1">
            <a:spLocks/>
          </p:cNvSpPr>
          <p:nvPr/>
        </p:nvSpPr>
        <p:spPr>
          <a:xfrm>
            <a:off x="9155621" y="6037014"/>
            <a:ext cx="2567228" cy="182854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US" sz="1200" dirty="0"/>
              <a:t>Farmed fish may live in containers or nets in the sea or river, or on land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47" b="2721"/>
          <a:stretch/>
        </p:blipFill>
        <p:spPr>
          <a:xfrm>
            <a:off x="10171022" y="2152701"/>
            <a:ext cx="1595365" cy="211847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8560" y="4404315"/>
            <a:ext cx="2117569" cy="1413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925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Harvesting and/or farming shellfish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145923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Most shellfish do not move around as much as fish. They are often harvested from where they live, and they can be easily farmed.</a:t>
            </a:r>
            <a:endParaRPr lang="en-US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Cockles live under the sand on beaches and can be picked out by hand or by using tools, such as rakes.</a:t>
            </a:r>
          </a:p>
          <a:p>
            <a:pPr marL="0" indent="0">
              <a:buNone/>
            </a:pPr>
            <a:r>
              <a:rPr lang="en-US" sz="2000" dirty="0"/>
              <a:t>Winkles are usually picked from the rocks they live on.</a:t>
            </a:r>
          </a:p>
          <a:p>
            <a:pPr marL="0" indent="0">
              <a:buNone/>
            </a:pPr>
            <a:r>
              <a:rPr lang="en-US" sz="2000" dirty="0"/>
              <a:t>Whelks are caught in pots that contain bait.</a:t>
            </a:r>
          </a:p>
          <a:p>
            <a:pPr marL="0" indent="0">
              <a:buNone/>
            </a:pPr>
            <a:r>
              <a:rPr lang="en-US" sz="2000" dirty="0"/>
              <a:t>Oysters and mussels are often farmed. Mussels are grown on ropes in water and oysters in baskets or beds.</a:t>
            </a:r>
          </a:p>
        </p:txBody>
      </p:sp>
      <p:pic>
        <p:nvPicPr>
          <p:cNvPr id="5" name="Picture 4" descr="A picture containing outdoor, person, child, nature&#10;&#10;Description automatically generated">
            <a:extLst>
              <a:ext uri="{FF2B5EF4-FFF2-40B4-BE49-F238E27FC236}">
                <a16:creationId xmlns:a16="http://schemas.microsoft.com/office/drawing/2014/main" id="{7F97D919-0149-4632-BE95-E895ECD253B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29871" y="2571092"/>
            <a:ext cx="4242416" cy="2828277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67420A11-5ACB-4EF0-ABFB-FFCC2FE48219}"/>
              </a:ext>
            </a:extLst>
          </p:cNvPr>
          <p:cNvSpPr txBox="1">
            <a:spLocks/>
          </p:cNvSpPr>
          <p:nvPr/>
        </p:nvSpPr>
        <p:spPr>
          <a:xfrm>
            <a:off x="7784620" y="5564346"/>
            <a:ext cx="3410122" cy="490225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US" sz="1200" dirty="0"/>
              <a:t>This picture shows an oyster farm. Each of these suspended baskets contains growing oysters</a:t>
            </a:r>
          </a:p>
        </p:txBody>
      </p:sp>
    </p:spTree>
    <p:extLst>
      <p:ext uri="{BB962C8B-B14F-4D97-AF65-F5344CB8AC3E}">
        <p14:creationId xmlns:p14="http://schemas.microsoft.com/office/powerpoint/2010/main" val="1594250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Selling fish and shellfish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664143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Once fish or shellfish are caught, they are brought back to shore to be sold.</a:t>
            </a:r>
          </a:p>
          <a:p>
            <a:pPr marL="0" indent="0">
              <a:buNone/>
            </a:pPr>
            <a:r>
              <a:rPr lang="en-US" sz="2000" dirty="0"/>
              <a:t>They are kept on ice to keep them as fresh as possible.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Some fish or shellfish are purchased directly by local restaurants or wholesalers.</a:t>
            </a:r>
          </a:p>
          <a:p>
            <a:pPr marL="0" indent="0">
              <a:buNone/>
            </a:pPr>
            <a:r>
              <a:rPr lang="en-US" sz="2000" dirty="0"/>
              <a:t>Many fish are taken to the local fish markets, where they are then sold.</a:t>
            </a:r>
          </a:p>
        </p:txBody>
      </p:sp>
      <p:pic>
        <p:nvPicPr>
          <p:cNvPr id="5" name="Picture 4" descr="A group of people in a warehouse&#10;&#10;Description automatically generated with low confidence">
            <a:extLst>
              <a:ext uri="{FF2B5EF4-FFF2-40B4-BE49-F238E27FC236}">
                <a16:creationId xmlns:a16="http://schemas.microsoft.com/office/drawing/2014/main" id="{C478B000-7182-4DCF-902A-B4ADC56778B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1674" y="2677623"/>
            <a:ext cx="4540116" cy="2860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01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7" ma:contentTypeDescription="Create a new document." ma:contentTypeScope="" ma:versionID="f2c597ebce0aa0fd5759700e14dd3ad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7039d98634059a90188b6cb8bc5e987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F89275-726D-4E17-92CB-CEFDFEF0B41A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ad97cfe-a968-427f-b02b-893e6ba0355a"/>
    <ds:schemaRef ds:uri="http://schemas.openxmlformats.org/package/2006/metadata/core-properties"/>
    <ds:schemaRef ds:uri="c53071f4-7f44-43fd-895c-8e7b6a3746b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0D2B014-A1AF-437C-8923-34C0FD28E6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39916E-EA12-42B4-A4EB-CFDF050C02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797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Office Theme</vt:lpstr>
      <vt:lpstr>Custom Design</vt:lpstr>
      <vt:lpstr>1_Custom Design</vt:lpstr>
      <vt:lpstr>3_Custom Design</vt:lpstr>
      <vt:lpstr>Catching and selling fish</vt:lpstr>
      <vt:lpstr>Catching fish</vt:lpstr>
      <vt:lpstr>Fishing at sea</vt:lpstr>
      <vt:lpstr>Using the nets</vt:lpstr>
      <vt:lpstr>Line fishing</vt:lpstr>
      <vt:lpstr>Wild fishing – advantages and disadvantages</vt:lpstr>
      <vt:lpstr>Farming fish – advantages and disadvantages</vt:lpstr>
      <vt:lpstr>Harvesting and/or farming shellfish</vt:lpstr>
      <vt:lpstr>Selling fish and shellfish</vt:lpstr>
      <vt:lpstr>Sustainability</vt:lpstr>
      <vt:lpstr>Catching and selling fish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48</cp:revision>
  <dcterms:created xsi:type="dcterms:W3CDTF">2018-10-10T09:22:08Z</dcterms:created>
  <dcterms:modified xsi:type="dcterms:W3CDTF">2022-11-01T11:19:27Z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  <property fmtid="{D5CDD505-2E9C-101B-9397-08002B2CF9AE}" pid="3" name="MediaServiceImageTags">
    <vt:lpwstr/>
  </property>
</Properties>
</file>