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8" r:id="rId8"/>
    <p:sldId id="263" r:id="rId9"/>
    <p:sldId id="264" r:id="rId10"/>
    <p:sldId id="265" r:id="rId11"/>
    <p:sldId id="266" r:id="rId12"/>
    <p:sldId id="267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C4D9"/>
    <a:srgbClr val="B8B8D1"/>
    <a:srgbClr val="263B83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4" d="100"/>
          <a:sy n="84" d="100"/>
        </p:scale>
        <p:origin x="63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3C4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263B8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Baking and roasting potatoes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Baking and roasting potatoes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1900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Baking is the process of cooking food by surrounding it by heat.</a:t>
            </a:r>
            <a:endParaRPr lang="en-GB" sz="2000" b="1" dirty="0"/>
          </a:p>
          <a:p>
            <a:pPr marL="0" indent="0">
              <a:buNone/>
            </a:pPr>
            <a:r>
              <a:rPr lang="en-US" sz="2000" b="1" dirty="0"/>
              <a:t> </a:t>
            </a:r>
            <a:endParaRPr lang="en-GB" sz="2000" b="1" dirty="0"/>
          </a:p>
          <a:p>
            <a:pPr marL="0" indent="0">
              <a:buNone/>
            </a:pPr>
            <a:r>
              <a:rPr lang="en-US" sz="2000" dirty="0"/>
              <a:t>Choose: 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fluffy </a:t>
            </a:r>
            <a:r>
              <a:rPr lang="en-US" sz="2000" dirty="0"/>
              <a:t>potatoes such as Maris Piper, King Edward.</a:t>
            </a:r>
            <a:endParaRPr lang="en-GB" sz="2000" b="1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503" y="1499790"/>
            <a:ext cx="1863603" cy="48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science of baking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860" y="2156979"/>
            <a:ext cx="703687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As </a:t>
            </a:r>
            <a:r>
              <a:rPr lang="en-GB" sz="2000" dirty="0"/>
              <a:t>the potato cooks, the skin acts as a seal, trapping water that expands and steams the potato during cooking. Small incisions must be made in the skin before cooking to allow the steam to escape. </a:t>
            </a:r>
          </a:p>
          <a:p>
            <a:pPr marL="0" indent="0">
              <a:buNone/>
            </a:pPr>
            <a:r>
              <a:rPr lang="en-GB" sz="2000" dirty="0" smtClean="0"/>
              <a:t>When </a:t>
            </a:r>
            <a:r>
              <a:rPr lang="en-GB" sz="2000" dirty="0"/>
              <a:t>potatoes are baked the skin becomes crisp and darkens. This is because the starch below the skin converts to sugar which browns in heat. </a:t>
            </a: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Cut </a:t>
            </a:r>
            <a:r>
              <a:rPr lang="en-GB" sz="2000" dirty="0"/>
              <a:t>a slit in the potato as soon as it comes out of the oven so the inside does not steam. This will keep the potato light and fluffy inside. </a:t>
            </a:r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005" y="2571092"/>
            <a:ext cx="294703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6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science of baking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9860" y="2156979"/>
            <a:ext cx="7036878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Baking </a:t>
            </a:r>
            <a:r>
              <a:rPr lang="en-GB" sz="2000" dirty="0"/>
              <a:t>is used as a cooking process in these potato dishes: pommes Anna, boulangere potatoes, Delmonico potatoes, fondant potatoes and macaire </a:t>
            </a:r>
            <a:r>
              <a:rPr lang="en-GB" sz="2000" dirty="0" smtClean="0"/>
              <a:t>potatoes.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Did you know?</a:t>
            </a:r>
            <a:endParaRPr lang="en-GB" sz="2000" b="1" dirty="0"/>
          </a:p>
          <a:p>
            <a:pPr marL="0" indent="0">
              <a:buNone/>
            </a:pPr>
            <a:r>
              <a:rPr lang="en-US" sz="2000" dirty="0"/>
              <a:t>Delmonico potatoes are named after the New York restaurant where they were created, Delmonico potatoes date back to 19th century</a:t>
            </a:r>
            <a:r>
              <a:rPr lang="en-US" sz="2000" b="1" dirty="0"/>
              <a:t>.</a:t>
            </a:r>
            <a:r>
              <a:rPr lang="en-US" b="1" dirty="0"/>
              <a:t> </a:t>
            </a:r>
            <a:endParaRPr lang="en-GB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637" y="1563798"/>
            <a:ext cx="2796782" cy="2004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637" y="4103412"/>
            <a:ext cx="2804403" cy="1958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98864" y="3651056"/>
            <a:ext cx="26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Boulangere potatoes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98864" y="6144946"/>
            <a:ext cx="26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Delmonico potatoes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713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Recipe: baked jacket potatoes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60324" cy="3600000"/>
          </a:xfrm>
        </p:spPr>
        <p:txBody>
          <a:bodyPr/>
          <a:lstStyle/>
          <a:p>
            <a:pPr lvl="0"/>
            <a:r>
              <a:rPr lang="en-US" sz="2000" dirty="0"/>
              <a:t>Preheat the oven to 230-250°C.</a:t>
            </a:r>
            <a:endParaRPr lang="en-GB" sz="2000" b="1" dirty="0"/>
          </a:p>
          <a:p>
            <a:pPr lvl="0"/>
            <a:r>
              <a:rPr lang="en-US" sz="2000" dirty="0"/>
              <a:t>Select good-sized potatoes (1 per portion), scrub well and prick all over with a fork.</a:t>
            </a:r>
            <a:endParaRPr lang="en-GB" sz="2000" b="1" dirty="0"/>
          </a:p>
          <a:p>
            <a:pPr lvl="0"/>
            <a:r>
              <a:rPr lang="en-US" sz="2000" dirty="0"/>
              <a:t>Place the potatoes on a baking tray or wire rack. </a:t>
            </a:r>
            <a:endParaRPr lang="en-GB" sz="2000" b="1" dirty="0"/>
          </a:p>
          <a:p>
            <a:pPr lvl="0"/>
            <a:r>
              <a:rPr lang="en-US" sz="2000" dirty="0"/>
              <a:t>Bake in the oven for around 1 hour, turning after 30 minutes. </a:t>
            </a:r>
            <a:endParaRPr lang="en-GB" sz="2000" b="1" dirty="0"/>
          </a:p>
          <a:p>
            <a:pPr lvl="0"/>
            <a:r>
              <a:rPr lang="en-US" sz="2000" dirty="0"/>
              <a:t>Test by holding the potato in a cloth and squeezing gently. </a:t>
            </a:r>
            <a:endParaRPr lang="en-GB" sz="2000" b="1" dirty="0"/>
          </a:p>
          <a:p>
            <a:pPr lvl="0"/>
            <a:r>
              <a:rPr lang="en-US" sz="2000" dirty="0"/>
              <a:t>They are ready to serve when they feel soft. Make a slit in the top and serve with your favourite topping.</a:t>
            </a:r>
            <a:endParaRPr lang="en-GB" sz="2000" b="1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614" y="1812140"/>
            <a:ext cx="2686050" cy="2433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58784" y="4873752"/>
            <a:ext cx="323088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a quicker way to make a jacket potato, microwave until soft and cook in the oven for 10 minutes to crisp the skin.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3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Roasting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33522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Roasting is the process of cooking food in the oven with the addition of oil or fat.</a:t>
            </a:r>
            <a:endParaRPr lang="en-GB" sz="2000" b="1" dirty="0"/>
          </a:p>
          <a:p>
            <a:pPr marL="0" indent="0">
              <a:buNone/>
            </a:pPr>
            <a:r>
              <a:rPr lang="en-US" sz="2000" dirty="0"/>
              <a:t> </a:t>
            </a:r>
            <a:endParaRPr lang="en-GB" sz="2000" b="1" dirty="0"/>
          </a:p>
          <a:p>
            <a:pPr marL="0" indent="0">
              <a:buNone/>
            </a:pPr>
            <a:r>
              <a:rPr lang="en-US" sz="2000" dirty="0"/>
              <a:t>Choose: fluffy potatoes like King Edward, Maris Piper.</a:t>
            </a:r>
            <a:endParaRPr lang="en-GB" sz="2000" b="1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7383" y="1563798"/>
            <a:ext cx="1863603" cy="48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4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science of roasting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810601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Basting the potatoes by spooning over hot oil moistens them while cooking. Roast potatoes should be served immediately. </a:t>
            </a:r>
            <a:r>
              <a:rPr lang="en-US" sz="2000" dirty="0" smtClean="0"/>
              <a:t>Potatoe</a:t>
            </a:r>
            <a:r>
              <a:rPr lang="en-US" sz="2000" dirty="0" smtClean="0"/>
              <a:t>s will carry on steam cooking inside and the skins will go soft if not served straight away.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Roasting </a:t>
            </a:r>
            <a:r>
              <a:rPr lang="en-US" sz="2000" dirty="0"/>
              <a:t>is used as a cooking process in these potato dishes: chateau potatoes and </a:t>
            </a:r>
            <a:r>
              <a:rPr lang="en-US" sz="2000" dirty="0" err="1"/>
              <a:t>noisette</a:t>
            </a:r>
            <a:r>
              <a:rPr lang="en-US" sz="2000" dirty="0"/>
              <a:t> potatoes.</a:t>
            </a:r>
            <a:endParaRPr lang="en-GB" sz="2000" b="1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237" y="1635910"/>
            <a:ext cx="2712955" cy="2034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98864" y="3742738"/>
            <a:ext cx="26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Chateau potatoes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62872" y="6171092"/>
            <a:ext cx="262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Noisette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potatoes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883" y="4184181"/>
            <a:ext cx="2609869" cy="195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0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Recipe: perfect roast potatoes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736980" cy="3600000"/>
          </a:xfrm>
        </p:spPr>
        <p:txBody>
          <a:bodyPr/>
          <a:lstStyle/>
          <a:p>
            <a:pPr lvl="0"/>
            <a:r>
              <a:rPr lang="en-US" sz="2000" dirty="0"/>
              <a:t>Wash, peel and rewash potatoes. </a:t>
            </a:r>
            <a:endParaRPr lang="en-GB" sz="2000" b="1" dirty="0"/>
          </a:p>
          <a:p>
            <a:pPr lvl="0"/>
            <a:r>
              <a:rPr lang="en-US" sz="2000" dirty="0"/>
              <a:t>Cut into even sized pieces and dry well. </a:t>
            </a:r>
            <a:endParaRPr lang="en-GB" sz="2000" b="1" dirty="0"/>
          </a:p>
          <a:p>
            <a:pPr lvl="0"/>
            <a:r>
              <a:rPr lang="en-US" sz="2000" dirty="0"/>
              <a:t>Par-boil slowly until just cooked on the inside.</a:t>
            </a:r>
            <a:endParaRPr lang="en-GB" sz="2000" b="1" dirty="0"/>
          </a:p>
          <a:p>
            <a:pPr lvl="0"/>
            <a:r>
              <a:rPr lang="en-US" sz="2000" dirty="0"/>
              <a:t>Drain, toss in </a:t>
            </a:r>
            <a:r>
              <a:rPr lang="en-US" sz="2000" dirty="0" smtClean="0"/>
              <a:t>oil and </a:t>
            </a:r>
            <a:r>
              <a:rPr lang="en-US" sz="2000" dirty="0"/>
              <a:t>roast in the oven at 220°C for 15 minutes.</a:t>
            </a:r>
            <a:endParaRPr lang="en-GB" sz="2000" b="1" dirty="0"/>
          </a:p>
          <a:p>
            <a:pPr lvl="0"/>
            <a:r>
              <a:rPr lang="en-US" sz="2000" dirty="0"/>
              <a:t>Reduce the temperature to 180°C and baste every 5 minutes until they have a crisp coat all over.</a:t>
            </a:r>
            <a:endParaRPr lang="en-GB" sz="2000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b="14300"/>
          <a:stretch/>
        </p:blipFill>
        <p:spPr bwMode="auto">
          <a:xfrm>
            <a:off x="8906256" y="2519363"/>
            <a:ext cx="3079813" cy="2144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7473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Recipe: easy roast potatoes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247893" cy="3600000"/>
          </a:xfrm>
        </p:spPr>
        <p:txBody>
          <a:bodyPr/>
          <a:lstStyle/>
          <a:p>
            <a:pPr lvl="0"/>
            <a:r>
              <a:rPr lang="en-US" sz="2000" dirty="0"/>
              <a:t>Wash, peel and rewash potatoes. </a:t>
            </a:r>
            <a:endParaRPr lang="en-GB" sz="2000" b="1" dirty="0"/>
          </a:p>
          <a:p>
            <a:pPr lvl="0"/>
            <a:r>
              <a:rPr lang="en-US" sz="2000" dirty="0"/>
              <a:t>Cut into even sized pieces and dry well. </a:t>
            </a:r>
            <a:endParaRPr lang="en-GB" sz="2000" b="1" dirty="0"/>
          </a:p>
          <a:p>
            <a:pPr lvl="0"/>
            <a:r>
              <a:rPr lang="en-US" sz="2000" dirty="0"/>
              <a:t>Heat oil in a roasting tray, then add the potatoes and lightly brown on all sides.</a:t>
            </a:r>
            <a:endParaRPr lang="en-GB" sz="2000" b="1" dirty="0"/>
          </a:p>
          <a:p>
            <a:pPr lvl="0"/>
            <a:r>
              <a:rPr lang="en-US" sz="2000" dirty="0" smtClean="0"/>
              <a:t>Cook for </a:t>
            </a:r>
            <a:r>
              <a:rPr lang="en-US" sz="2000" dirty="0"/>
              <a:t>about 1 hour in the oven at 230-250°C. </a:t>
            </a:r>
            <a:endParaRPr lang="en-GB" sz="2000" b="1" dirty="0"/>
          </a:p>
          <a:p>
            <a:pPr lvl="0"/>
            <a:r>
              <a:rPr lang="en-US" sz="2000" dirty="0"/>
              <a:t>Turn the potatoes after 30 minutes and cook until golden brown.</a:t>
            </a:r>
            <a:endParaRPr lang="en-GB" sz="2000" b="1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13" y="2772191"/>
            <a:ext cx="2482850" cy="18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85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520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Office Theme</vt:lpstr>
      <vt:lpstr>Custom Design</vt:lpstr>
      <vt:lpstr>1_Custom Design</vt:lpstr>
      <vt:lpstr>3_Custom Design</vt:lpstr>
      <vt:lpstr>Baking and roasting potatoes</vt:lpstr>
      <vt:lpstr>Baking</vt:lpstr>
      <vt:lpstr>The science of baking</vt:lpstr>
      <vt:lpstr>The science of baking</vt:lpstr>
      <vt:lpstr>Recipe: baked jacket potatoes</vt:lpstr>
      <vt:lpstr>Roasting</vt:lpstr>
      <vt:lpstr>The science of roasting</vt:lpstr>
      <vt:lpstr>Recipe: perfect roast potatoes</vt:lpstr>
      <vt:lpstr>Recipe: easy roast potatoes</vt:lpstr>
      <vt:lpstr>Baking and roasting potatoes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29</cp:revision>
  <dcterms:created xsi:type="dcterms:W3CDTF">2018-10-10T09:22:08Z</dcterms:created>
  <dcterms:modified xsi:type="dcterms:W3CDTF">2019-09-05T07:33:09Z</dcterms:modified>
</cp:coreProperties>
</file>