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4" d="100"/>
          <a:sy n="84" d="100"/>
        </p:scale>
        <p:origin x="63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Wheat and grains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Wheat and grains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Wheat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0485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Wheat is grown internationally, including the UK. The grain from wheat is milled to make flour.  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Flour is used to make lots of different food products, such as bread, pasta, biscuits and cakes.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02" y="2571092"/>
            <a:ext cx="4650451" cy="31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Wheat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2954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Wheat grains are at the top of the plant. They are closely packed together in clusters - called ears.  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Each ear of wheat is made up of 45-50 grains, however, this can vary depending on the type of wheat.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1"/>
          <a:stretch/>
        </p:blipFill>
        <p:spPr>
          <a:xfrm>
            <a:off x="7403869" y="2146451"/>
            <a:ext cx="4508270" cy="34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8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grain of wheat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9431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Each grain of wheat has three distinct parts.  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Bran </a:t>
            </a:r>
            <a:r>
              <a:rPr lang="en-GB" sz="2000" dirty="0"/>
              <a:t>layers </a:t>
            </a:r>
            <a:r>
              <a:rPr lang="en-GB" sz="2000" dirty="0"/>
              <a:t>– </a:t>
            </a:r>
            <a:r>
              <a:rPr lang="en-GB" sz="2000" dirty="0"/>
              <a:t>the coarse outer. </a:t>
            </a:r>
            <a:endParaRPr lang="en-GB" sz="2000" dirty="0" smtClean="0"/>
          </a:p>
          <a:p>
            <a:pPr marL="457200" indent="-457200">
              <a:buAutoNum type="arabicPeriod"/>
            </a:pPr>
            <a:r>
              <a:rPr lang="en-GB" sz="2000" dirty="0" smtClean="0"/>
              <a:t>Wheat </a:t>
            </a:r>
            <a:r>
              <a:rPr lang="en-GB" sz="2000" dirty="0"/>
              <a:t>germ – a new plant would grow from this part.  </a:t>
            </a:r>
            <a:endParaRPr lang="en-GB" sz="2000" dirty="0" smtClean="0"/>
          </a:p>
          <a:p>
            <a:pPr marL="457200" indent="-457200">
              <a:buAutoNum type="arabicPeriod"/>
            </a:pPr>
            <a:r>
              <a:rPr lang="en-GB" sz="2000" dirty="0" smtClean="0"/>
              <a:t>Endosperm </a:t>
            </a:r>
            <a:r>
              <a:rPr lang="en-GB" sz="2000" dirty="0"/>
              <a:t>(the starchy store of food which the germ feeds on while it grows)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263" y="3304067"/>
            <a:ext cx="40671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6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Bran layers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7843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bran layers of the wheat grain consist of four separate layers: the pericarp; </a:t>
            </a:r>
            <a:r>
              <a:rPr lang="en-GB" sz="2000" dirty="0" err="1"/>
              <a:t>testa</a:t>
            </a:r>
            <a:r>
              <a:rPr lang="en-GB" sz="2000" dirty="0"/>
              <a:t>; </a:t>
            </a:r>
            <a:r>
              <a:rPr lang="en-GB" sz="2000" dirty="0" err="1"/>
              <a:t>nucellar</a:t>
            </a:r>
            <a:r>
              <a:rPr lang="en-GB" sz="2000" dirty="0"/>
              <a:t> layers and </a:t>
            </a:r>
            <a:r>
              <a:rPr lang="en-GB" sz="2000" dirty="0" err="1"/>
              <a:t>aleurone</a:t>
            </a:r>
            <a:r>
              <a:rPr lang="en-GB" sz="2000" dirty="0"/>
              <a:t> cells.  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Bran provides protein and is used in the production of brown and wholemeal flours.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263" y="3304067"/>
            <a:ext cx="40671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6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Wheat germ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2806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Wheat germ contains elements of the young wheat plant, providing vitamins, protein and oil.  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It is often used in health foods, for the fortification of bread and wholemeal flour.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263" y="3304067"/>
            <a:ext cx="40671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3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Endosperm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5298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endosperm is the potential white flour. When milled, the endosperm fractures along the cell walls, and separates from the bran layers. 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The ease of separating the endosperm </a:t>
            </a:r>
            <a:r>
              <a:rPr lang="en-GB" sz="2000" dirty="0" smtClean="0"/>
              <a:t>is </a:t>
            </a:r>
            <a:r>
              <a:rPr lang="en-GB" sz="2000" dirty="0"/>
              <a:t>determined by the type of wheat. Hard wheats (used for </a:t>
            </a:r>
            <a:r>
              <a:rPr lang="en-GB" sz="2000" dirty="0" err="1"/>
              <a:t>breadmaking</a:t>
            </a:r>
            <a:r>
              <a:rPr lang="en-GB" sz="2000" dirty="0"/>
              <a:t>) allow easy separation, while the soft wheats (used for biscuit flours) do not separate as cleanly.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263" y="3304067"/>
            <a:ext cx="40671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8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Flour types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0238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bran, </a:t>
            </a:r>
            <a:r>
              <a:rPr lang="en-GB" sz="2000" dirty="0" err="1"/>
              <a:t>wheatgerm</a:t>
            </a:r>
            <a:r>
              <a:rPr lang="en-GB" sz="2000" dirty="0"/>
              <a:t> and endosperm have all been separated out. They can now be blended to make different types of flour.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Wholemeal </a:t>
            </a:r>
            <a:r>
              <a:rPr lang="en-GB" sz="2000" dirty="0"/>
              <a:t>flour uses all parts of the grain. </a:t>
            </a: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Brown </a:t>
            </a:r>
            <a:r>
              <a:rPr lang="en-GB" sz="2000" dirty="0"/>
              <a:t>flour contains about 85% of the original grain, but with some bran and germ removed. </a:t>
            </a: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White </a:t>
            </a:r>
            <a:r>
              <a:rPr lang="en-GB" sz="2000" dirty="0"/>
              <a:t>flour is made from the endosperm only.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27" y="2571092"/>
            <a:ext cx="4053129" cy="270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6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flours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4" y="2571092"/>
            <a:ext cx="3105150" cy="2076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4" y="2571092"/>
            <a:ext cx="3105150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006" y="2571092"/>
            <a:ext cx="3086100" cy="2047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66435" y="4750170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5415" y="4750170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40454" y="4706206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Wholemeal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367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3_Custom Design</vt:lpstr>
      <vt:lpstr>Wheat and grains</vt:lpstr>
      <vt:lpstr>Wheat </vt:lpstr>
      <vt:lpstr>Wheat </vt:lpstr>
      <vt:lpstr>A grain of wheat</vt:lpstr>
      <vt:lpstr>Bran layers </vt:lpstr>
      <vt:lpstr>Wheat germ </vt:lpstr>
      <vt:lpstr>Endosperm </vt:lpstr>
      <vt:lpstr>Flour types </vt:lpstr>
      <vt:lpstr>Different flours </vt:lpstr>
      <vt:lpstr>Wheat and grains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26</cp:revision>
  <dcterms:created xsi:type="dcterms:W3CDTF">2018-10-10T09:22:08Z</dcterms:created>
  <dcterms:modified xsi:type="dcterms:W3CDTF">2019-09-10T12:59:54Z</dcterms:modified>
</cp:coreProperties>
</file>