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62" r:id="rId5"/>
    <p:sldId id="263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4" d="100"/>
          <a:sy n="84" d="100"/>
        </p:scale>
        <p:origin x="63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Dry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8897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when bread is toasted?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11" y="2283798"/>
            <a:ext cx="31496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8315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Foods which are baked, grilled or roasted undergo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aroma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flavour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changes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result of different reactions, including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Maillard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reaction.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03" y="2167380"/>
            <a:ext cx="2755738" cy="183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56" y="4033760"/>
            <a:ext cx="2161532" cy="19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1972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other dishes change </a:t>
            </a:r>
            <a:r>
              <a:rPr lang="en-US" sz="2000" dirty="0" err="1"/>
              <a:t>colour</a:t>
            </a:r>
            <a:r>
              <a:rPr lang="en-US" sz="2000" dirty="0"/>
              <a:t> this way?</a:t>
            </a:r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5810026" cy="435133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77" y="4915996"/>
            <a:ext cx="2800125" cy="1868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2634594"/>
            <a:ext cx="3171265" cy="2114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04" y="4575843"/>
            <a:ext cx="2185848" cy="1457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80" y="3146384"/>
            <a:ext cx="2136516" cy="1602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2377"/>
            <a:ext cx="2410510" cy="1866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42" y="3018871"/>
            <a:ext cx="3048000" cy="2033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5534510"/>
            <a:ext cx="499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connection between this food?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60374" cy="3600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of them are cooked through dry heat (rather than the transfer of heat through liquid).</a:t>
            </a:r>
          </a:p>
          <a:p>
            <a:pPr marL="514350" indent="-51435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of them are made with starchy foods, e.g. flour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51" y="4294723"/>
            <a:ext cx="2974279" cy="202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40" y="2059810"/>
            <a:ext cx="2997690" cy="20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65124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/>
              <a:t>Foods which are baked, grilled or roasted undergo colour, odour and flavour changes.  </a:t>
            </a:r>
            <a:endParaRPr lang="en-GB" altLang="en-US" sz="2000" dirty="0" smtClean="0"/>
          </a:p>
          <a:p>
            <a:pPr marL="0" indent="0">
              <a:buNone/>
            </a:pP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en-GB" altLang="en-US" sz="2000" dirty="0"/>
              <a:t>This is primarily due to a group of reactions involving amino acids (from protein) and reducing sugars. </a:t>
            </a:r>
            <a:endParaRPr lang="en-GB" altLang="en-US" sz="2000" dirty="0" smtClean="0"/>
          </a:p>
          <a:p>
            <a:pPr marL="0" indent="0">
              <a:buNone/>
            </a:pP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These </a:t>
            </a:r>
            <a:r>
              <a:rPr lang="en-GB" altLang="en-US" sz="2000" dirty="0"/>
              <a:t>compounds contribute to the colour and flavour of many foods such as toast, bread and croissants.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2571092"/>
            <a:ext cx="3125301" cy="20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080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 contributes to the browning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foods containing starch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(when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subjected to dry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heat).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dry heating, the starch in the food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broken down by heat into smaller molecules known 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dextrins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contributes to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aroma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flavour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many foods such as toast, bread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croissants, alongside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Maillard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reaction and sometimes also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caramelisation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7" y="2283798"/>
            <a:ext cx="3151558" cy="2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Dry heat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05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1_Custom Design</vt:lpstr>
      <vt:lpstr>3_Custom Design</vt:lpstr>
      <vt:lpstr>Dry 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 heat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26</cp:revision>
  <dcterms:created xsi:type="dcterms:W3CDTF">2018-10-10T09:22:08Z</dcterms:created>
  <dcterms:modified xsi:type="dcterms:W3CDTF">2019-08-14T15:29:50Z</dcterms:modified>
</cp:coreProperties>
</file>