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39" d="100"/>
          <a:sy n="39" d="100"/>
        </p:scale>
        <p:origin x="67" y="4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omposition-of-foods-integrated-dataset-cofid" TargetMode="External"/><Relationship Id="rId2" Type="http://schemas.openxmlformats.org/officeDocument/2006/relationships/hyperlink" Target="https://www.nhs.uk/live-well/eat-well/meat-nutrition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much meat is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Spaghetti bolognaise (70g cooked weight </a:t>
            </a:r>
            <a:br>
              <a:rPr lang="en-US" dirty="0" smtClean="0"/>
            </a:br>
            <a:r>
              <a:rPr lang="en-US" dirty="0" smtClean="0"/>
              <a:t>beef mince)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9170" y="2628832"/>
            <a:ext cx="5327086" cy="36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Stir fry (70g cooked weight pork)</a:t>
            </a:r>
            <a:br>
              <a:rPr lang="en-US" dirty="0" smtClean="0"/>
            </a:b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5888" y="2534900"/>
            <a:ext cx="5192851" cy="342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55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Cooked breakfast (70g </a:t>
            </a:r>
            <a:r>
              <a:rPr lang="en-US" dirty="0" smtClean="0"/>
              <a:t>cooked weight bacon)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1104" y="2283798"/>
            <a:ext cx="4696339" cy="351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6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much meat is that?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much meat is that?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219076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Meat is a good source of protein, vitamins and minerals. However, the </a:t>
            </a:r>
            <a:r>
              <a:rPr lang="en-US" sz="2000" dirty="0"/>
              <a:t>Department of Health recommends that adults who eat over 90g (cooked weight) of red and processed meat a day should reduce their intake to 70g, which is the average daily UK consumption. </a:t>
            </a:r>
            <a:endParaRPr lang="en-US" sz="2000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 smtClean="0"/>
              <a:t>Do you know what 70g looks like?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070456" y="5538557"/>
            <a:ext cx="23660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https://www.nhs.uk/live-well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37786"/>
              </p:ext>
            </p:extLst>
          </p:nvPr>
        </p:nvGraphicFramePr>
        <p:xfrm>
          <a:off x="7169932" y="2523205"/>
          <a:ext cx="4787895" cy="2332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637">
                  <a:extLst>
                    <a:ext uri="{9D8B030D-6E8A-4147-A177-3AD203B41FA5}">
                      <a16:colId xmlns:a16="http://schemas.microsoft.com/office/drawing/2014/main" val="2512546199"/>
                    </a:ext>
                  </a:extLst>
                </a:gridCol>
                <a:gridCol w="1203170">
                  <a:extLst>
                    <a:ext uri="{9D8B030D-6E8A-4147-A177-3AD203B41FA5}">
                      <a16:colId xmlns:a16="http://schemas.microsoft.com/office/drawing/2014/main" val="2681007284"/>
                    </a:ext>
                  </a:extLst>
                </a:gridCol>
                <a:gridCol w="1197537">
                  <a:extLst>
                    <a:ext uri="{9D8B030D-6E8A-4147-A177-3AD203B41FA5}">
                      <a16:colId xmlns:a16="http://schemas.microsoft.com/office/drawing/2014/main" val="959487408"/>
                    </a:ext>
                  </a:extLst>
                </a:gridCol>
                <a:gridCol w="1117551">
                  <a:extLst>
                    <a:ext uri="{9D8B030D-6E8A-4147-A177-3AD203B41FA5}">
                      <a16:colId xmlns:a16="http://schemas.microsoft.com/office/drawing/2014/main" val="2125648248"/>
                    </a:ext>
                  </a:extLst>
                </a:gridCol>
              </a:tblGrid>
              <a:tr h="3172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Nutrient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Lean beef fillet steak, grilled (100g)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Lean lamb loin chop, grilled (100g)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Lean pork loin chop, grilled (100g)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935739"/>
                  </a:ext>
                </a:extLst>
              </a:tr>
              <a:tr h="155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Energy (kcal)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529053"/>
                  </a:ext>
                </a:extLst>
              </a:tr>
              <a:tr h="155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Protein (g)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29.1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598134"/>
                  </a:ext>
                </a:extLst>
              </a:tr>
              <a:tr h="155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Fat (g)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151557"/>
                  </a:ext>
                </a:extLst>
              </a:tr>
              <a:tr h="155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Saturates (g)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443138"/>
                  </a:ext>
                </a:extLst>
              </a:tr>
              <a:tr h="155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Monosaturates (g)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2672286"/>
                  </a:ext>
                </a:extLst>
              </a:tr>
              <a:tr h="155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Polyunsaturates (g)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8491443"/>
                  </a:ext>
                </a:extLst>
              </a:tr>
              <a:tr h="155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Carbohydrate (g)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Nil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Nil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Nil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4865848"/>
                  </a:ext>
                </a:extLst>
              </a:tr>
              <a:tr h="155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Vitamin B12 (µg)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7456621"/>
                  </a:ext>
                </a:extLst>
              </a:tr>
              <a:tr h="155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Iron (mg)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8768033"/>
                  </a:ext>
                </a:extLst>
              </a:tr>
              <a:tr h="155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Zinc (mg)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36182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631505" y="4940766"/>
            <a:ext cx="4083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Composition of foods integrated dataset (</a:t>
            </a:r>
            <a:r>
              <a:rPr lang="en-GB" sz="1400" dirty="0" err="1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CoFID</a:t>
            </a:r>
            <a:r>
              <a:rPr lang="en-GB" sz="1400" dirty="0">
                <a:solidFill>
                  <a:srgbClr val="0B0C0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)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70g cooked sirloin steak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424" y="2514600"/>
            <a:ext cx="4766660" cy="2763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2528074"/>
            <a:ext cx="4536582" cy="275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5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70g sirloin steak meal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2478245"/>
            <a:ext cx="5550408" cy="38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70g roast beef meal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648" y="2283798"/>
            <a:ext cx="6047117" cy="385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4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70g roast lamb meal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777" y="2283798"/>
            <a:ext cx="5532120" cy="39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9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70g cooked beef burger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104" y="2679192"/>
            <a:ext cx="5060753" cy="2833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60" y="2633715"/>
            <a:ext cx="5141976" cy="287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63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70g cooked beef burger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3511" y="2283798"/>
            <a:ext cx="5788143" cy="41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4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70g cooked beef mince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458" y="3010734"/>
            <a:ext cx="4928111" cy="2784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3010734"/>
            <a:ext cx="4836964" cy="278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21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245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Custom Design</vt:lpstr>
      <vt:lpstr>1_Custom Design</vt:lpstr>
      <vt:lpstr>3_Custom Design</vt:lpstr>
      <vt:lpstr>How much meat is that?</vt:lpstr>
      <vt:lpstr>How much meat is that?</vt:lpstr>
      <vt:lpstr>70g cooked sirloin steak</vt:lpstr>
      <vt:lpstr>70g sirloin steak meal</vt:lpstr>
      <vt:lpstr>70g roast beef meal</vt:lpstr>
      <vt:lpstr>70g roast lamb meal</vt:lpstr>
      <vt:lpstr>70g cooked beef burger</vt:lpstr>
      <vt:lpstr>70g cooked beef burger</vt:lpstr>
      <vt:lpstr>70g cooked beef mince</vt:lpstr>
      <vt:lpstr>Spaghetti bolognaise (70g cooked weight  beef mince)</vt:lpstr>
      <vt:lpstr>Stir fry (70g cooked weight pork) </vt:lpstr>
      <vt:lpstr>Cooked breakfast (70g cooked weight bacon)</vt:lpstr>
      <vt:lpstr>How much meat is that?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31</cp:revision>
  <dcterms:created xsi:type="dcterms:W3CDTF">2018-10-10T09:22:08Z</dcterms:created>
  <dcterms:modified xsi:type="dcterms:W3CDTF">2019-09-19T18:07:10Z</dcterms:modified>
</cp:coreProperties>
</file>