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sldIdLst>
    <p:sldId id="256" r:id="rId8"/>
    <p:sldId id="272" r:id="rId9"/>
    <p:sldId id="271" r:id="rId10"/>
    <p:sldId id="259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68" r:id="rId19"/>
    <p:sldId id="270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B8D1"/>
    <a:srgbClr val="263B83"/>
    <a:srgbClr val="C3C4D9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 varScale="1">
        <p:scale>
          <a:sx n="84" d="100"/>
          <a:sy n="84" d="100"/>
        </p:scale>
        <p:origin x="63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E8CC8-5C25-40E0-B86B-BD9CB185FF3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4AE2F9-AF44-4C8C-83AA-E36758D470EF}">
      <dgm:prSet phldrT="[Text]" custT="1"/>
      <dgm:spPr>
        <a:solidFill>
          <a:srgbClr val="B8B8D1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sheep gets in lamb (pregnant) by a ram. 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5588FA-1C8F-409D-9FAE-08827407AA82}" type="parTrans" cxnId="{F868ED8A-4DAB-42E8-8167-EAAC714CCE73}">
      <dgm:prSet/>
      <dgm:spPr/>
      <dgm:t>
        <a:bodyPr/>
        <a:lstStyle/>
        <a:p>
          <a:endParaRPr lang="en-US"/>
        </a:p>
      </dgm:t>
    </dgm:pt>
    <dgm:pt modelId="{E9612951-AD2A-401A-8EB3-9FD5730AA03A}" type="sibTrans" cxnId="{F868ED8A-4DAB-42E8-8167-EAAC714CCE73}">
      <dgm:prSet/>
      <dgm:spPr/>
      <dgm:t>
        <a:bodyPr/>
        <a:lstStyle/>
        <a:p>
          <a:endParaRPr lang="en-US"/>
        </a:p>
      </dgm:t>
    </dgm:pt>
    <dgm:pt modelId="{DA14AAE4-C0BA-43DA-84A1-9E183B884BA5}">
      <dgm:prSet phldrT="[Text]" custT="1"/>
      <dgm:spPr>
        <a:solidFill>
          <a:srgbClr val="C3C4D9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Gestation, or the pregnancy, will last for 145 days</a:t>
          </a:r>
        </a:p>
      </dgm:t>
    </dgm:pt>
    <dgm:pt modelId="{B35ECC50-2815-45B1-9FF7-A1FC96C913D0}" type="parTrans" cxnId="{DB8A5EF4-352A-4331-B692-289975DEEC55}">
      <dgm:prSet/>
      <dgm:spPr/>
      <dgm:t>
        <a:bodyPr/>
        <a:lstStyle/>
        <a:p>
          <a:endParaRPr lang="en-US"/>
        </a:p>
      </dgm:t>
    </dgm:pt>
    <dgm:pt modelId="{8A1B80B0-F75B-4BA3-AA7E-EAB937690B0F}" type="sibTrans" cxnId="{DB8A5EF4-352A-4331-B692-289975DEEC55}">
      <dgm:prSet/>
      <dgm:spPr/>
      <dgm:t>
        <a:bodyPr/>
        <a:lstStyle/>
        <a:p>
          <a:endParaRPr lang="en-US"/>
        </a:p>
      </dgm:t>
    </dgm:pt>
    <dgm:pt modelId="{BE723228-6C98-4BCB-A091-C20A19877C35}">
      <dgm:prSet phldrT="[Text]" custT="1"/>
      <dgm:spPr>
        <a:solidFill>
          <a:srgbClr val="B8B8D1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sheep prepares for pregnancy throughout this time, known as the ‘dry period’ </a:t>
          </a:r>
        </a:p>
      </dgm:t>
    </dgm:pt>
    <dgm:pt modelId="{E73879F4-FCBD-4AAA-AF33-E6C38547ED18}" type="parTrans" cxnId="{0EA422F2-56C8-46C2-81D3-943DEFE93D50}">
      <dgm:prSet/>
      <dgm:spPr/>
      <dgm:t>
        <a:bodyPr/>
        <a:lstStyle/>
        <a:p>
          <a:endParaRPr lang="en-US"/>
        </a:p>
      </dgm:t>
    </dgm:pt>
    <dgm:pt modelId="{22CE4AF9-EC63-4F3F-AF02-B8F4AF708BF6}" type="sibTrans" cxnId="{0EA422F2-56C8-46C2-81D3-943DEFE93D50}">
      <dgm:prSet/>
      <dgm:spPr/>
      <dgm:t>
        <a:bodyPr/>
        <a:lstStyle/>
        <a:p>
          <a:endParaRPr lang="en-US"/>
        </a:p>
      </dgm:t>
    </dgm:pt>
    <dgm:pt modelId="{B8C7C33B-B47E-49E0-A9E7-F9CEB5A5A3C3}" type="pres">
      <dgm:prSet presAssocID="{335E8CC8-5C25-40E0-B86B-BD9CB185FF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5F1120-3BDF-43AB-802F-BB47559D2FEC}" type="pres">
      <dgm:prSet presAssocID="{684AE2F9-AF44-4C8C-83AA-E36758D470EF}" presName="composite" presStyleCnt="0"/>
      <dgm:spPr/>
    </dgm:pt>
    <dgm:pt modelId="{6F063FCC-BAB8-4154-821F-8E7CBDC4059F}" type="pres">
      <dgm:prSet presAssocID="{684AE2F9-AF44-4C8C-83AA-E36758D470EF}" presName="imagSh" presStyleLbl="bgImgPlace1" presStyleIdx="0" presStyleCnt="3" custScaleX="168297" custScaleY="156689" custLinFactNeighborX="10386" custLinFactNeighborY="-3100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0762052-CA39-4A92-A661-4C329E9DB83E}" type="pres">
      <dgm:prSet presAssocID="{684AE2F9-AF44-4C8C-83AA-E36758D470EF}" presName="txNode" presStyleLbl="node1" presStyleIdx="0" presStyleCnt="3" custScaleX="243433" custScaleY="164059" custLinFactNeighborX="-73" custLinFactNeighborY="855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BA978-4438-4924-8F4F-3BDAD6E12B4E}" type="pres">
      <dgm:prSet presAssocID="{E9612951-AD2A-401A-8EB3-9FD5730AA03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F3BD5B20-9FC9-424B-8B8F-71355C5CEAFB}" type="pres">
      <dgm:prSet presAssocID="{E9612951-AD2A-401A-8EB3-9FD5730AA03A}" presName="connTx" presStyleLbl="sibTrans2D1" presStyleIdx="0" presStyleCnt="2"/>
      <dgm:spPr/>
      <dgm:t>
        <a:bodyPr/>
        <a:lstStyle/>
        <a:p>
          <a:endParaRPr lang="en-US"/>
        </a:p>
      </dgm:t>
    </dgm:pt>
    <dgm:pt modelId="{76356D4C-05CD-4DCD-ACE0-01F62AF3E2E9}" type="pres">
      <dgm:prSet presAssocID="{DA14AAE4-C0BA-43DA-84A1-9E183B884BA5}" presName="composite" presStyleCnt="0"/>
      <dgm:spPr/>
    </dgm:pt>
    <dgm:pt modelId="{CB56BBDA-21E9-47A7-956F-F5380BE2536F}" type="pres">
      <dgm:prSet presAssocID="{DA14AAE4-C0BA-43DA-84A1-9E183B884BA5}" presName="imagSh" presStyleLbl="bgImgPlace1" presStyleIdx="1" presStyleCnt="3" custScaleX="178119" custScaleY="165521" custLinFactNeighborX="4102" custLinFactNeighborY="-3254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476A013D-6D04-4915-96B4-41DCCC0EFB28}" type="pres">
      <dgm:prSet presAssocID="{DA14AAE4-C0BA-43DA-84A1-9E183B884BA5}" presName="txNode" presStyleLbl="node1" presStyleIdx="1" presStyleCnt="3" custScaleX="242379" custScaleY="174514" custLinFactNeighborX="-7707" custLinFactNeighborY="87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D8017-664F-4398-9E5F-3C308818EF8D}" type="pres">
      <dgm:prSet presAssocID="{8A1B80B0-F75B-4BA3-AA7E-EAB937690B0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9B6579B7-2B4D-4900-8A25-8B85CD66DA48}" type="pres">
      <dgm:prSet presAssocID="{8A1B80B0-F75B-4BA3-AA7E-EAB937690B0F}" presName="connTx" presStyleLbl="sibTrans2D1" presStyleIdx="1" presStyleCnt="2"/>
      <dgm:spPr/>
      <dgm:t>
        <a:bodyPr/>
        <a:lstStyle/>
        <a:p>
          <a:endParaRPr lang="en-US"/>
        </a:p>
      </dgm:t>
    </dgm:pt>
    <dgm:pt modelId="{70DA1AEE-A434-451D-B28A-C58130F40C7B}" type="pres">
      <dgm:prSet presAssocID="{BE723228-6C98-4BCB-A091-C20A19877C35}" presName="composite" presStyleCnt="0"/>
      <dgm:spPr/>
    </dgm:pt>
    <dgm:pt modelId="{030870EC-FD4B-4AD2-B143-5D4054C5E585}" type="pres">
      <dgm:prSet presAssocID="{BE723228-6C98-4BCB-A091-C20A19877C35}" presName="imagSh" presStyleLbl="bgImgPlace1" presStyleIdx="2" presStyleCnt="3" custScaleX="182774" custScaleY="157816" custLinFactNeighborX="19648" custLinFactNeighborY="-3723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19461A2-B1DD-4232-9F2E-DD4BAED6FEA5}" type="pres">
      <dgm:prSet presAssocID="{BE723228-6C98-4BCB-A091-C20A19877C35}" presName="txNode" presStyleLbl="node1" presStyleIdx="2" presStyleCnt="3" custScaleX="301715" custScaleY="185410" custLinFactY="1041" custLinFactNeighborX="7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A47007-D315-4837-8A2D-08CED03605D3}" type="presOf" srcId="{E9612951-AD2A-401A-8EB3-9FD5730AA03A}" destId="{BBDBA978-4438-4924-8F4F-3BDAD6E12B4E}" srcOrd="0" destOrd="0" presId="urn:microsoft.com/office/officeart/2005/8/layout/hProcess10"/>
    <dgm:cxn modelId="{AEF7DEA7-3B66-4D3B-83EA-7E3755AFCD20}" type="presOf" srcId="{E9612951-AD2A-401A-8EB3-9FD5730AA03A}" destId="{F3BD5B20-9FC9-424B-8B8F-71355C5CEAFB}" srcOrd="1" destOrd="0" presId="urn:microsoft.com/office/officeart/2005/8/layout/hProcess10"/>
    <dgm:cxn modelId="{BBFA467F-EDA3-4268-8736-42FBDB51BA78}" type="presOf" srcId="{BE723228-6C98-4BCB-A091-C20A19877C35}" destId="{219461A2-B1DD-4232-9F2E-DD4BAED6FEA5}" srcOrd="0" destOrd="0" presId="urn:microsoft.com/office/officeart/2005/8/layout/hProcess10"/>
    <dgm:cxn modelId="{122EBFB3-D227-4C29-97E1-AF94531CBF2C}" type="presOf" srcId="{8A1B80B0-F75B-4BA3-AA7E-EAB937690B0F}" destId="{538D8017-664F-4398-9E5F-3C308818EF8D}" srcOrd="0" destOrd="0" presId="urn:microsoft.com/office/officeart/2005/8/layout/hProcess10"/>
    <dgm:cxn modelId="{9C1FE65F-D1DF-4457-96DB-6134DEBC7691}" type="presOf" srcId="{8A1B80B0-F75B-4BA3-AA7E-EAB937690B0F}" destId="{9B6579B7-2B4D-4900-8A25-8B85CD66DA48}" srcOrd="1" destOrd="0" presId="urn:microsoft.com/office/officeart/2005/8/layout/hProcess10"/>
    <dgm:cxn modelId="{DB8A5EF4-352A-4331-B692-289975DEEC55}" srcId="{335E8CC8-5C25-40E0-B86B-BD9CB185FF32}" destId="{DA14AAE4-C0BA-43DA-84A1-9E183B884BA5}" srcOrd="1" destOrd="0" parTransId="{B35ECC50-2815-45B1-9FF7-A1FC96C913D0}" sibTransId="{8A1B80B0-F75B-4BA3-AA7E-EAB937690B0F}"/>
    <dgm:cxn modelId="{90ED8EA3-64E4-4D75-87C1-46FC92A91402}" type="presOf" srcId="{DA14AAE4-C0BA-43DA-84A1-9E183B884BA5}" destId="{476A013D-6D04-4915-96B4-41DCCC0EFB28}" srcOrd="0" destOrd="0" presId="urn:microsoft.com/office/officeart/2005/8/layout/hProcess10"/>
    <dgm:cxn modelId="{E036A2CE-1732-4C94-8567-AE0E4B32BA9C}" type="presOf" srcId="{684AE2F9-AF44-4C8C-83AA-E36758D470EF}" destId="{E0762052-CA39-4A92-A661-4C329E9DB83E}" srcOrd="0" destOrd="0" presId="urn:microsoft.com/office/officeart/2005/8/layout/hProcess10"/>
    <dgm:cxn modelId="{0EA422F2-56C8-46C2-81D3-943DEFE93D50}" srcId="{335E8CC8-5C25-40E0-B86B-BD9CB185FF32}" destId="{BE723228-6C98-4BCB-A091-C20A19877C35}" srcOrd="2" destOrd="0" parTransId="{E73879F4-FCBD-4AAA-AF33-E6C38547ED18}" sibTransId="{22CE4AF9-EC63-4F3F-AF02-B8F4AF708BF6}"/>
    <dgm:cxn modelId="{F868ED8A-4DAB-42E8-8167-EAAC714CCE73}" srcId="{335E8CC8-5C25-40E0-B86B-BD9CB185FF32}" destId="{684AE2F9-AF44-4C8C-83AA-E36758D470EF}" srcOrd="0" destOrd="0" parTransId="{E65588FA-1C8F-409D-9FAE-08827407AA82}" sibTransId="{E9612951-AD2A-401A-8EB3-9FD5730AA03A}"/>
    <dgm:cxn modelId="{0F8CC2A0-AC6B-4FD1-A90D-F69F5DE4A2F7}" type="presOf" srcId="{335E8CC8-5C25-40E0-B86B-BD9CB185FF32}" destId="{B8C7C33B-B47E-49E0-A9E7-F9CEB5A5A3C3}" srcOrd="0" destOrd="0" presId="urn:microsoft.com/office/officeart/2005/8/layout/hProcess10"/>
    <dgm:cxn modelId="{DC8A3D2D-3236-4875-A09A-8E32A538F7E1}" type="presParOf" srcId="{B8C7C33B-B47E-49E0-A9E7-F9CEB5A5A3C3}" destId="{FF5F1120-3BDF-43AB-802F-BB47559D2FEC}" srcOrd="0" destOrd="0" presId="urn:microsoft.com/office/officeart/2005/8/layout/hProcess10"/>
    <dgm:cxn modelId="{CA130BF9-EE3F-4AD0-A54E-FC7925155E88}" type="presParOf" srcId="{FF5F1120-3BDF-43AB-802F-BB47559D2FEC}" destId="{6F063FCC-BAB8-4154-821F-8E7CBDC4059F}" srcOrd="0" destOrd="0" presId="urn:microsoft.com/office/officeart/2005/8/layout/hProcess10"/>
    <dgm:cxn modelId="{0B79A81F-C5D3-4450-B1CB-BFBBBB8BA9E9}" type="presParOf" srcId="{FF5F1120-3BDF-43AB-802F-BB47559D2FEC}" destId="{E0762052-CA39-4A92-A661-4C329E9DB83E}" srcOrd="1" destOrd="0" presId="urn:microsoft.com/office/officeart/2005/8/layout/hProcess10"/>
    <dgm:cxn modelId="{5E02C030-27D0-4F22-8D3A-C1436F2BEBF9}" type="presParOf" srcId="{B8C7C33B-B47E-49E0-A9E7-F9CEB5A5A3C3}" destId="{BBDBA978-4438-4924-8F4F-3BDAD6E12B4E}" srcOrd="1" destOrd="0" presId="urn:microsoft.com/office/officeart/2005/8/layout/hProcess10"/>
    <dgm:cxn modelId="{C2A4ADE4-9652-4743-B3D4-3574E09B9CA5}" type="presParOf" srcId="{BBDBA978-4438-4924-8F4F-3BDAD6E12B4E}" destId="{F3BD5B20-9FC9-424B-8B8F-71355C5CEAFB}" srcOrd="0" destOrd="0" presId="urn:microsoft.com/office/officeart/2005/8/layout/hProcess10"/>
    <dgm:cxn modelId="{961D52FC-6EFE-4C02-9028-9BB14EB7CCE5}" type="presParOf" srcId="{B8C7C33B-B47E-49E0-A9E7-F9CEB5A5A3C3}" destId="{76356D4C-05CD-4DCD-ACE0-01F62AF3E2E9}" srcOrd="2" destOrd="0" presId="urn:microsoft.com/office/officeart/2005/8/layout/hProcess10"/>
    <dgm:cxn modelId="{84FEBFDB-6C7D-4407-B31C-F30E72E9DEC4}" type="presParOf" srcId="{76356D4C-05CD-4DCD-ACE0-01F62AF3E2E9}" destId="{CB56BBDA-21E9-47A7-956F-F5380BE2536F}" srcOrd="0" destOrd="0" presId="urn:microsoft.com/office/officeart/2005/8/layout/hProcess10"/>
    <dgm:cxn modelId="{8F4292B0-84CB-495B-885E-435A5B1A26D5}" type="presParOf" srcId="{76356D4C-05CD-4DCD-ACE0-01F62AF3E2E9}" destId="{476A013D-6D04-4915-96B4-41DCCC0EFB28}" srcOrd="1" destOrd="0" presId="urn:microsoft.com/office/officeart/2005/8/layout/hProcess10"/>
    <dgm:cxn modelId="{1C81B6EE-08DE-4AD7-9E0C-7763F68B148F}" type="presParOf" srcId="{B8C7C33B-B47E-49E0-A9E7-F9CEB5A5A3C3}" destId="{538D8017-664F-4398-9E5F-3C308818EF8D}" srcOrd="3" destOrd="0" presId="urn:microsoft.com/office/officeart/2005/8/layout/hProcess10"/>
    <dgm:cxn modelId="{CB8545BD-E0C3-4135-806A-F82A9B8E55C7}" type="presParOf" srcId="{538D8017-664F-4398-9E5F-3C308818EF8D}" destId="{9B6579B7-2B4D-4900-8A25-8B85CD66DA48}" srcOrd="0" destOrd="0" presId="urn:microsoft.com/office/officeart/2005/8/layout/hProcess10"/>
    <dgm:cxn modelId="{0453DAD7-3F41-4148-92C1-0EBCA5CE0D14}" type="presParOf" srcId="{B8C7C33B-B47E-49E0-A9E7-F9CEB5A5A3C3}" destId="{70DA1AEE-A434-451D-B28A-C58130F40C7B}" srcOrd="4" destOrd="0" presId="urn:microsoft.com/office/officeart/2005/8/layout/hProcess10"/>
    <dgm:cxn modelId="{94D8F30F-F98B-4E4F-82C8-FFDEC7E9258B}" type="presParOf" srcId="{70DA1AEE-A434-451D-B28A-C58130F40C7B}" destId="{030870EC-FD4B-4AD2-B143-5D4054C5E585}" srcOrd="0" destOrd="0" presId="urn:microsoft.com/office/officeart/2005/8/layout/hProcess10"/>
    <dgm:cxn modelId="{E31DC950-248E-4A79-A271-E3D1979237DC}" type="presParOf" srcId="{70DA1AEE-A434-451D-B28A-C58130F40C7B}" destId="{219461A2-B1DD-4232-9F2E-DD4BAED6FEA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BB7F9B-29AF-4887-87B4-EB197889D1F1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037CF9-657B-49A8-A056-E711676536C9}">
      <dgm:prSet phldrT="[Text]" custT="1"/>
      <dgm:spPr>
        <a:solidFill>
          <a:srgbClr val="C3C4D9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After birth (lambing) the lambs will stay with their mothers for 3–4 months</a:t>
          </a:r>
        </a:p>
      </dgm:t>
    </dgm:pt>
    <dgm:pt modelId="{056E16A9-10FF-451F-9F8D-2FD6DCC27C27}" type="parTrans" cxnId="{92ED31B6-3F38-422A-B0B7-807EAF408BE8}">
      <dgm:prSet/>
      <dgm:spPr/>
      <dgm:t>
        <a:bodyPr/>
        <a:lstStyle/>
        <a:p>
          <a:endParaRPr lang="en-US"/>
        </a:p>
      </dgm:t>
    </dgm:pt>
    <dgm:pt modelId="{CF6B1B3C-8B4D-49C2-9AF7-BB18496CB5A6}" type="sibTrans" cxnId="{92ED31B6-3F38-422A-B0B7-807EAF408BE8}">
      <dgm:prSet/>
      <dgm:spPr/>
      <dgm:t>
        <a:bodyPr/>
        <a:lstStyle/>
        <a:p>
          <a:endParaRPr lang="en-US"/>
        </a:p>
      </dgm:t>
    </dgm:pt>
    <dgm:pt modelId="{A03B6CD5-023E-4317-852E-1D3F8FABF88F}">
      <dgm:prSet phldrT="[Text]" custT="1"/>
      <dgm:spPr>
        <a:solidFill>
          <a:srgbClr val="B8B8D1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Sheep are shorn when the weather is warm and dry. Shearing does not hurt the sheep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978626-08D1-4C9E-8678-CDC9BFB00672}" type="parTrans" cxnId="{F9169D36-9CD0-4054-B3C1-6E224A794B5F}">
      <dgm:prSet/>
      <dgm:spPr/>
      <dgm:t>
        <a:bodyPr/>
        <a:lstStyle/>
        <a:p>
          <a:endParaRPr lang="en-US"/>
        </a:p>
      </dgm:t>
    </dgm:pt>
    <dgm:pt modelId="{8C3C3173-7EF5-4DB0-A337-ECE9CB34A0EC}" type="sibTrans" cxnId="{F9169D36-9CD0-4054-B3C1-6E224A794B5F}">
      <dgm:prSet/>
      <dgm:spPr/>
      <dgm:t>
        <a:bodyPr/>
        <a:lstStyle/>
        <a:p>
          <a:endParaRPr lang="en-US"/>
        </a:p>
      </dgm:t>
    </dgm:pt>
    <dgm:pt modelId="{83AD0936-6A0A-46E3-BEEB-6FB7363E67D9}">
      <dgm:prSet phldrT="[Text]" custT="1"/>
      <dgm:spPr>
        <a:solidFill>
          <a:srgbClr val="C3C4D9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lambs no longer require milk and can live without their mothers. This is called weaning </a:t>
          </a:r>
        </a:p>
      </dgm:t>
    </dgm:pt>
    <dgm:pt modelId="{44B0FEBA-6D3C-4721-A7B3-1983889F4EF0}" type="parTrans" cxnId="{C1070A30-EDAC-4ED2-AF33-0BECCE6841C1}">
      <dgm:prSet/>
      <dgm:spPr/>
      <dgm:t>
        <a:bodyPr/>
        <a:lstStyle/>
        <a:p>
          <a:endParaRPr lang="en-US"/>
        </a:p>
      </dgm:t>
    </dgm:pt>
    <dgm:pt modelId="{6F1C0DDD-18CC-4265-9661-4115A0AE39DB}" type="sibTrans" cxnId="{C1070A30-EDAC-4ED2-AF33-0BECCE6841C1}">
      <dgm:prSet/>
      <dgm:spPr/>
      <dgm:t>
        <a:bodyPr/>
        <a:lstStyle/>
        <a:p>
          <a:endParaRPr lang="en-US"/>
        </a:p>
      </dgm:t>
    </dgm:pt>
    <dgm:pt modelId="{24179E71-BA1D-43E3-BA60-16773C5BB121}" type="pres">
      <dgm:prSet presAssocID="{B4BB7F9B-29AF-4887-87B4-EB197889D1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B278A6-5B75-4781-A022-E388774BDC64}" type="pres">
      <dgm:prSet presAssocID="{E8037CF9-657B-49A8-A056-E711676536C9}" presName="composite" presStyleCnt="0"/>
      <dgm:spPr/>
    </dgm:pt>
    <dgm:pt modelId="{25D0CF26-8A0E-47BE-A9B8-AE1FE7199F58}" type="pres">
      <dgm:prSet presAssocID="{E8037CF9-657B-49A8-A056-E711676536C9}" presName="imagSh" presStyleLbl="bgImgPlace1" presStyleIdx="0" presStyleCnt="3" custScaleX="177886" custScaleY="168863" custLinFactNeighborX="-25794" custLinFactNeighborY="-7004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FA0FB7EA-2494-452A-A71F-075AD29E2DDC}" type="pres">
      <dgm:prSet presAssocID="{E8037CF9-657B-49A8-A056-E711676536C9}" presName="txNode" presStyleLbl="node1" presStyleIdx="0" presStyleCnt="3" custScaleX="185246" custScaleY="161278" custLinFactNeighborX="-1722" custLinFactNeighborY="46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BABCFC-22D4-4792-B5DE-E9E6A6495658}" type="pres">
      <dgm:prSet presAssocID="{CF6B1B3C-8B4D-49C2-9AF7-BB18496CB5A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FC8F146-90BE-4D51-A616-9FA25A3C42CD}" type="pres">
      <dgm:prSet presAssocID="{CF6B1B3C-8B4D-49C2-9AF7-BB18496CB5A6}" presName="connTx" presStyleLbl="sibTrans2D1" presStyleIdx="0" presStyleCnt="2"/>
      <dgm:spPr/>
      <dgm:t>
        <a:bodyPr/>
        <a:lstStyle/>
        <a:p>
          <a:endParaRPr lang="en-US"/>
        </a:p>
      </dgm:t>
    </dgm:pt>
    <dgm:pt modelId="{C13B7893-518D-432E-8265-C4EF3BC72B7F}" type="pres">
      <dgm:prSet presAssocID="{A03B6CD5-023E-4317-852E-1D3F8FABF88F}" presName="composite" presStyleCnt="0"/>
      <dgm:spPr/>
    </dgm:pt>
    <dgm:pt modelId="{CAB0445D-E2CF-4B25-B3F6-1D3B12B28A36}" type="pres">
      <dgm:prSet presAssocID="{A03B6CD5-023E-4317-852E-1D3F8FABF88F}" presName="imagSh" presStyleLbl="bgImgPlace1" presStyleIdx="1" presStyleCnt="3" custScaleX="178073" custScaleY="166761" custLinFactNeighborX="19418" custLinFactNeighborY="-7434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96E3ED5-7111-47AB-9237-D69776221B56}" type="pres">
      <dgm:prSet presAssocID="{A03B6CD5-023E-4317-852E-1D3F8FABF88F}" presName="txNode" presStyleLbl="node1" presStyleIdx="1" presStyleCnt="3" custScaleX="223280" custScaleY="161030" custLinFactNeighborX="9306" custLinFactNeighborY="4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2CF84-844C-44C1-BB07-5296266732E7}" type="pres">
      <dgm:prSet presAssocID="{8C3C3173-7EF5-4DB0-A337-ECE9CB34A0E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3528850-F43C-4587-AC84-BB66F52C2ABE}" type="pres">
      <dgm:prSet presAssocID="{8C3C3173-7EF5-4DB0-A337-ECE9CB34A0EC}" presName="connTx" presStyleLbl="sibTrans2D1" presStyleIdx="1" presStyleCnt="2"/>
      <dgm:spPr/>
      <dgm:t>
        <a:bodyPr/>
        <a:lstStyle/>
        <a:p>
          <a:endParaRPr lang="en-US"/>
        </a:p>
      </dgm:t>
    </dgm:pt>
    <dgm:pt modelId="{C9C78ED8-A9D6-4C70-9DEC-B8E5951CB012}" type="pres">
      <dgm:prSet presAssocID="{83AD0936-6A0A-46E3-BEEB-6FB7363E67D9}" presName="composite" presStyleCnt="0"/>
      <dgm:spPr/>
    </dgm:pt>
    <dgm:pt modelId="{C847015F-7F83-44E5-A11A-123FC248F92F}" type="pres">
      <dgm:prSet presAssocID="{83AD0936-6A0A-46E3-BEEB-6FB7363E67D9}" presName="imagSh" presStyleLbl="bgImgPlace1" presStyleIdx="2" presStyleCnt="3" custScaleX="183987" custScaleY="163177" custLinFactNeighborX="12262" custLinFactNeighborY="-6569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B179DA2-B90E-48BE-8A0E-A3EFEC336AF2}" type="pres">
      <dgm:prSet presAssocID="{83AD0936-6A0A-46E3-BEEB-6FB7363E67D9}" presName="txNode" presStyleLbl="node1" presStyleIdx="2" presStyleCnt="3" custScaleX="221644" custScaleY="161167" custLinFactNeighborX="131" custLinFactNeighborY="49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25D111-9E99-4B61-A0B1-981239D99D44}" type="presOf" srcId="{A03B6CD5-023E-4317-852E-1D3F8FABF88F}" destId="{396E3ED5-7111-47AB-9237-D69776221B56}" srcOrd="0" destOrd="0" presId="urn:microsoft.com/office/officeart/2005/8/layout/hProcess10"/>
    <dgm:cxn modelId="{D0A2936F-D14F-431D-A79D-497128A304EE}" type="presOf" srcId="{CF6B1B3C-8B4D-49C2-9AF7-BB18496CB5A6}" destId="{9FC8F146-90BE-4D51-A616-9FA25A3C42CD}" srcOrd="1" destOrd="0" presId="urn:microsoft.com/office/officeart/2005/8/layout/hProcess10"/>
    <dgm:cxn modelId="{C1070A30-EDAC-4ED2-AF33-0BECCE6841C1}" srcId="{B4BB7F9B-29AF-4887-87B4-EB197889D1F1}" destId="{83AD0936-6A0A-46E3-BEEB-6FB7363E67D9}" srcOrd="2" destOrd="0" parTransId="{44B0FEBA-6D3C-4721-A7B3-1983889F4EF0}" sibTransId="{6F1C0DDD-18CC-4265-9661-4115A0AE39DB}"/>
    <dgm:cxn modelId="{1B8CC5C8-5D88-476E-AF00-1D48CE017823}" type="presOf" srcId="{E8037CF9-657B-49A8-A056-E711676536C9}" destId="{FA0FB7EA-2494-452A-A71F-075AD29E2DDC}" srcOrd="0" destOrd="0" presId="urn:microsoft.com/office/officeart/2005/8/layout/hProcess10"/>
    <dgm:cxn modelId="{0965FB3F-D1F0-4F9A-ACC5-3A24063C42F5}" type="presOf" srcId="{83AD0936-6A0A-46E3-BEEB-6FB7363E67D9}" destId="{2B179DA2-B90E-48BE-8A0E-A3EFEC336AF2}" srcOrd="0" destOrd="0" presId="urn:microsoft.com/office/officeart/2005/8/layout/hProcess10"/>
    <dgm:cxn modelId="{220EB8DB-5397-4D7B-9692-5E06007CA640}" type="presOf" srcId="{B4BB7F9B-29AF-4887-87B4-EB197889D1F1}" destId="{24179E71-BA1D-43E3-BA60-16773C5BB121}" srcOrd="0" destOrd="0" presId="urn:microsoft.com/office/officeart/2005/8/layout/hProcess10"/>
    <dgm:cxn modelId="{F9169D36-9CD0-4054-B3C1-6E224A794B5F}" srcId="{B4BB7F9B-29AF-4887-87B4-EB197889D1F1}" destId="{A03B6CD5-023E-4317-852E-1D3F8FABF88F}" srcOrd="1" destOrd="0" parTransId="{13978626-08D1-4C9E-8678-CDC9BFB00672}" sibTransId="{8C3C3173-7EF5-4DB0-A337-ECE9CB34A0EC}"/>
    <dgm:cxn modelId="{39BF1BFA-651B-43E3-A6B4-F567800160E3}" type="presOf" srcId="{CF6B1B3C-8B4D-49C2-9AF7-BB18496CB5A6}" destId="{2BBABCFC-22D4-4792-B5DE-E9E6A6495658}" srcOrd="0" destOrd="0" presId="urn:microsoft.com/office/officeart/2005/8/layout/hProcess10"/>
    <dgm:cxn modelId="{92ED31B6-3F38-422A-B0B7-807EAF408BE8}" srcId="{B4BB7F9B-29AF-4887-87B4-EB197889D1F1}" destId="{E8037CF9-657B-49A8-A056-E711676536C9}" srcOrd="0" destOrd="0" parTransId="{056E16A9-10FF-451F-9F8D-2FD6DCC27C27}" sibTransId="{CF6B1B3C-8B4D-49C2-9AF7-BB18496CB5A6}"/>
    <dgm:cxn modelId="{85E75281-BB72-4E86-A69C-D4588CE7EBB2}" type="presOf" srcId="{8C3C3173-7EF5-4DB0-A337-ECE9CB34A0EC}" destId="{33528850-F43C-4587-AC84-BB66F52C2ABE}" srcOrd="1" destOrd="0" presId="urn:microsoft.com/office/officeart/2005/8/layout/hProcess10"/>
    <dgm:cxn modelId="{0B3B2433-D6C1-446B-A187-F2B94CC7ACF2}" type="presOf" srcId="{8C3C3173-7EF5-4DB0-A337-ECE9CB34A0EC}" destId="{A112CF84-844C-44C1-BB07-5296266732E7}" srcOrd="0" destOrd="0" presId="urn:microsoft.com/office/officeart/2005/8/layout/hProcess10"/>
    <dgm:cxn modelId="{3CBA1FF4-E59C-4C1D-839D-791CA0D7B3F0}" type="presParOf" srcId="{24179E71-BA1D-43E3-BA60-16773C5BB121}" destId="{D0B278A6-5B75-4781-A022-E388774BDC64}" srcOrd="0" destOrd="0" presId="urn:microsoft.com/office/officeart/2005/8/layout/hProcess10"/>
    <dgm:cxn modelId="{E4C3FD1F-E797-436A-90C2-2D2F18C0F8DE}" type="presParOf" srcId="{D0B278A6-5B75-4781-A022-E388774BDC64}" destId="{25D0CF26-8A0E-47BE-A9B8-AE1FE7199F58}" srcOrd="0" destOrd="0" presId="urn:microsoft.com/office/officeart/2005/8/layout/hProcess10"/>
    <dgm:cxn modelId="{D2F3B974-545E-499C-AC2B-CD7C4929C010}" type="presParOf" srcId="{D0B278A6-5B75-4781-A022-E388774BDC64}" destId="{FA0FB7EA-2494-452A-A71F-075AD29E2DDC}" srcOrd="1" destOrd="0" presId="urn:microsoft.com/office/officeart/2005/8/layout/hProcess10"/>
    <dgm:cxn modelId="{3F075428-3FB6-4A06-9D0C-FFDAB39F7D43}" type="presParOf" srcId="{24179E71-BA1D-43E3-BA60-16773C5BB121}" destId="{2BBABCFC-22D4-4792-B5DE-E9E6A6495658}" srcOrd="1" destOrd="0" presId="urn:microsoft.com/office/officeart/2005/8/layout/hProcess10"/>
    <dgm:cxn modelId="{ADADEE92-D55C-45CD-B29D-9970A4F156A8}" type="presParOf" srcId="{2BBABCFC-22D4-4792-B5DE-E9E6A6495658}" destId="{9FC8F146-90BE-4D51-A616-9FA25A3C42CD}" srcOrd="0" destOrd="0" presId="urn:microsoft.com/office/officeart/2005/8/layout/hProcess10"/>
    <dgm:cxn modelId="{9E788356-9849-4610-B243-6CDD80A5D07E}" type="presParOf" srcId="{24179E71-BA1D-43E3-BA60-16773C5BB121}" destId="{C13B7893-518D-432E-8265-C4EF3BC72B7F}" srcOrd="2" destOrd="0" presId="urn:microsoft.com/office/officeart/2005/8/layout/hProcess10"/>
    <dgm:cxn modelId="{15A83823-3E5E-464E-AA15-BD9921106847}" type="presParOf" srcId="{C13B7893-518D-432E-8265-C4EF3BC72B7F}" destId="{CAB0445D-E2CF-4B25-B3F6-1D3B12B28A36}" srcOrd="0" destOrd="0" presId="urn:microsoft.com/office/officeart/2005/8/layout/hProcess10"/>
    <dgm:cxn modelId="{6D0C9475-3482-44AB-88D0-C5947FB4227E}" type="presParOf" srcId="{C13B7893-518D-432E-8265-C4EF3BC72B7F}" destId="{396E3ED5-7111-47AB-9237-D69776221B56}" srcOrd="1" destOrd="0" presId="urn:microsoft.com/office/officeart/2005/8/layout/hProcess10"/>
    <dgm:cxn modelId="{B0EB4DEE-1E36-4C16-A1CA-83700926D50F}" type="presParOf" srcId="{24179E71-BA1D-43E3-BA60-16773C5BB121}" destId="{A112CF84-844C-44C1-BB07-5296266732E7}" srcOrd="3" destOrd="0" presId="urn:microsoft.com/office/officeart/2005/8/layout/hProcess10"/>
    <dgm:cxn modelId="{BDA2CC9F-4AF1-4E53-B14A-B581A6CB4142}" type="presParOf" srcId="{A112CF84-844C-44C1-BB07-5296266732E7}" destId="{33528850-F43C-4587-AC84-BB66F52C2ABE}" srcOrd="0" destOrd="0" presId="urn:microsoft.com/office/officeart/2005/8/layout/hProcess10"/>
    <dgm:cxn modelId="{82D07A20-3011-465C-A69B-20239C28421A}" type="presParOf" srcId="{24179E71-BA1D-43E3-BA60-16773C5BB121}" destId="{C9C78ED8-A9D6-4C70-9DEC-B8E5951CB012}" srcOrd="4" destOrd="0" presId="urn:microsoft.com/office/officeart/2005/8/layout/hProcess10"/>
    <dgm:cxn modelId="{B441B601-8F5F-4060-AE57-DB7A701E0989}" type="presParOf" srcId="{C9C78ED8-A9D6-4C70-9DEC-B8E5951CB012}" destId="{C847015F-7F83-44E5-A11A-123FC248F92F}" srcOrd="0" destOrd="0" presId="urn:microsoft.com/office/officeart/2005/8/layout/hProcess10"/>
    <dgm:cxn modelId="{A6B2E2AC-ABD1-417E-BD71-7F27B9CD6680}" type="presParOf" srcId="{C9C78ED8-A9D6-4C70-9DEC-B8E5951CB012}" destId="{2B179DA2-B90E-48BE-8A0E-A3EFEC336AF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7FFAC6-7465-4A8A-9B33-6FAF5308E6D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9D2538-9330-4C2D-952C-E3E06E1DD843}">
      <dgm:prSet phldrT="[Text]" custT="1"/>
      <dgm:spPr>
        <a:solidFill>
          <a:srgbClr val="B8B8D1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weaned lambs are sold for meat in groups once they are heavy enough (normally 38–40 kg)</a:t>
          </a:r>
        </a:p>
      </dgm:t>
    </dgm:pt>
    <dgm:pt modelId="{54DD5925-1854-41D9-9749-9D91B00CF8AF}" type="parTrans" cxnId="{9EE036BF-71D3-422E-8798-074FE8BC9B24}">
      <dgm:prSet/>
      <dgm:spPr/>
      <dgm:t>
        <a:bodyPr/>
        <a:lstStyle/>
        <a:p>
          <a:endParaRPr lang="en-US"/>
        </a:p>
      </dgm:t>
    </dgm:pt>
    <dgm:pt modelId="{C1B3F7F0-895F-4272-B15C-E79AC13E3399}" type="sibTrans" cxnId="{9EE036BF-71D3-422E-8798-074FE8BC9B24}">
      <dgm:prSet/>
      <dgm:spPr/>
      <dgm:t>
        <a:bodyPr/>
        <a:lstStyle/>
        <a:p>
          <a:endParaRPr lang="en-US"/>
        </a:p>
      </dgm:t>
    </dgm:pt>
    <dgm:pt modelId="{251CF85D-0CAB-4519-9B43-07A4775A3B28}">
      <dgm:prSet phldrT="[Text]" custT="1"/>
      <dgm:spPr>
        <a:solidFill>
          <a:srgbClr val="C3C4D9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Some females are kept for breeding or sold at market in breeding sales</a:t>
          </a:r>
        </a:p>
      </dgm:t>
    </dgm:pt>
    <dgm:pt modelId="{ED3E163E-97CA-4C85-B400-BAA1F3B25647}" type="parTrans" cxnId="{2C321F95-4D1A-40BB-BB2D-BA7CF7A6FD29}">
      <dgm:prSet/>
      <dgm:spPr/>
      <dgm:t>
        <a:bodyPr/>
        <a:lstStyle/>
        <a:p>
          <a:endParaRPr lang="en-US"/>
        </a:p>
      </dgm:t>
    </dgm:pt>
    <dgm:pt modelId="{9BBD085F-F651-40FA-A45E-B2968D62FD66}" type="sibTrans" cxnId="{2C321F95-4D1A-40BB-BB2D-BA7CF7A6FD29}">
      <dgm:prSet/>
      <dgm:spPr/>
      <dgm:t>
        <a:bodyPr/>
        <a:lstStyle/>
        <a:p>
          <a:endParaRPr lang="en-US"/>
        </a:p>
      </dgm:t>
    </dgm:pt>
    <dgm:pt modelId="{D80D99F3-AA51-4B0C-96FA-30E9CC1E6A47}">
      <dgm:prSet phldrT="[Text]" custT="1"/>
      <dgm:spPr>
        <a:solidFill>
          <a:srgbClr val="B8B8D1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Their mothers will have rested and are pregnant again </a:t>
          </a:r>
        </a:p>
      </dgm:t>
    </dgm:pt>
    <dgm:pt modelId="{3070FBD8-9C66-454D-9180-C2F3825DE7A4}" type="parTrans" cxnId="{75DF735C-0870-4BDE-A5C3-9E88CD4786E7}">
      <dgm:prSet/>
      <dgm:spPr/>
      <dgm:t>
        <a:bodyPr/>
        <a:lstStyle/>
        <a:p>
          <a:endParaRPr lang="en-US"/>
        </a:p>
      </dgm:t>
    </dgm:pt>
    <dgm:pt modelId="{FC1E208B-C938-427C-8229-3B989904B15F}" type="sibTrans" cxnId="{75DF735C-0870-4BDE-A5C3-9E88CD4786E7}">
      <dgm:prSet/>
      <dgm:spPr/>
      <dgm:t>
        <a:bodyPr/>
        <a:lstStyle/>
        <a:p>
          <a:endParaRPr lang="en-US"/>
        </a:p>
      </dgm:t>
    </dgm:pt>
    <dgm:pt modelId="{CDAB9AC2-7727-4572-BA8A-29CE1B36C45E}" type="pres">
      <dgm:prSet presAssocID="{0A7FFAC6-7465-4A8A-9B33-6FAF5308E6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FA2F97-83DC-4297-B551-1C1706E6A279}" type="pres">
      <dgm:prSet presAssocID="{E79D2538-9330-4C2D-952C-E3E06E1DD843}" presName="composite" presStyleCnt="0"/>
      <dgm:spPr/>
    </dgm:pt>
    <dgm:pt modelId="{1B411185-0340-4A2A-91FB-E5AAD8A36486}" type="pres">
      <dgm:prSet presAssocID="{E79D2538-9330-4C2D-952C-E3E06E1DD843}" presName="imagSh" presStyleLbl="bgImgPlace1" presStyleIdx="0" presStyleCnt="3" custScaleX="142745" custScaleY="128545" custLinFactNeighborX="16548" custLinFactNeighborY="-4799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9990745-E6C0-48BF-BDAF-D98E4573A6AD}" type="pres">
      <dgm:prSet presAssocID="{E79D2538-9330-4C2D-952C-E3E06E1DD843}" presName="txNode" presStyleLbl="node1" presStyleIdx="0" presStyleCnt="3" custScaleX="188133" custScaleY="135388" custLinFactNeighborX="-131" custLinFactNeighborY="418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6DFB7-9DC4-4068-A045-17E8810417F8}" type="pres">
      <dgm:prSet presAssocID="{C1B3F7F0-895F-4272-B15C-E79AC13E3399}" presName="sibTrans" presStyleLbl="sibTrans2D1" presStyleIdx="0" presStyleCnt="2" custScaleX="112407" custScaleY="89872"/>
      <dgm:spPr/>
      <dgm:t>
        <a:bodyPr/>
        <a:lstStyle/>
        <a:p>
          <a:endParaRPr lang="en-US"/>
        </a:p>
      </dgm:t>
    </dgm:pt>
    <dgm:pt modelId="{E256BCFE-365F-4685-AD33-4F129135018E}" type="pres">
      <dgm:prSet presAssocID="{C1B3F7F0-895F-4272-B15C-E79AC13E3399}" presName="connTx" presStyleLbl="sibTrans2D1" presStyleIdx="0" presStyleCnt="2"/>
      <dgm:spPr/>
      <dgm:t>
        <a:bodyPr/>
        <a:lstStyle/>
        <a:p>
          <a:endParaRPr lang="en-US"/>
        </a:p>
      </dgm:t>
    </dgm:pt>
    <dgm:pt modelId="{9FB5A03D-3B84-445C-9151-5FEEEB08ED93}" type="pres">
      <dgm:prSet presAssocID="{251CF85D-0CAB-4519-9B43-07A4775A3B28}" presName="composite" presStyleCnt="0"/>
      <dgm:spPr/>
    </dgm:pt>
    <dgm:pt modelId="{A7B1DA67-206B-4844-80AE-EEF51C40052B}" type="pres">
      <dgm:prSet presAssocID="{251CF85D-0CAB-4519-9B43-07A4775A3B28}" presName="imagSh" presStyleLbl="bgImgPlace1" presStyleIdx="1" presStyleCnt="3" custScaleX="144461" custScaleY="129373" custLinFactNeighborX="14651" custLinFactNeighborY="-3988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F62B4F53-0869-4B29-A186-DA8C6A5813A2}" type="pres">
      <dgm:prSet presAssocID="{251CF85D-0CAB-4519-9B43-07A4775A3B28}" presName="txNode" presStyleLbl="node1" presStyleIdx="1" presStyleCnt="3" custScaleX="177848" custScaleY="125004" custLinFactNeighborX="-347" custLinFactNeighborY="36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E20F2B-89ED-4414-98CF-D27AE880B508}" type="pres">
      <dgm:prSet presAssocID="{9BBD085F-F651-40FA-A45E-B2968D62FD66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9749A28-3667-4742-BE53-82FC3928FD01}" type="pres">
      <dgm:prSet presAssocID="{9BBD085F-F651-40FA-A45E-B2968D62FD66}" presName="connTx" presStyleLbl="sibTrans2D1" presStyleIdx="1" presStyleCnt="2"/>
      <dgm:spPr/>
      <dgm:t>
        <a:bodyPr/>
        <a:lstStyle/>
        <a:p>
          <a:endParaRPr lang="en-US"/>
        </a:p>
      </dgm:t>
    </dgm:pt>
    <dgm:pt modelId="{E937A26A-F2B6-4450-9404-A087AA3B1280}" type="pres">
      <dgm:prSet presAssocID="{D80D99F3-AA51-4B0C-96FA-30E9CC1E6A47}" presName="composite" presStyleCnt="0"/>
      <dgm:spPr/>
    </dgm:pt>
    <dgm:pt modelId="{9465BA22-406A-4D7E-B9A1-F3AF4A5FEFCC}" type="pres">
      <dgm:prSet presAssocID="{D80D99F3-AA51-4B0C-96FA-30E9CC1E6A47}" presName="imagSh" presStyleLbl="bgImgPlace1" presStyleIdx="2" presStyleCnt="3" custScaleX="139468" custScaleY="128566" custLinFactNeighborX="5637" custLinFactNeighborY="-3877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F17D742-91C6-4990-B41A-246BA1C5D98C}" type="pres">
      <dgm:prSet presAssocID="{D80D99F3-AA51-4B0C-96FA-30E9CC1E6A47}" presName="txNode" presStyleLbl="node1" presStyleIdx="2" presStyleCnt="3" custScaleX="144711" custScaleY="130267" custLinFactNeighborX="-9413" custLinFactNeighborY="430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63F11E-1FD8-419D-B09A-D33873D7BB86}" type="presOf" srcId="{251CF85D-0CAB-4519-9B43-07A4775A3B28}" destId="{F62B4F53-0869-4B29-A186-DA8C6A5813A2}" srcOrd="0" destOrd="0" presId="urn:microsoft.com/office/officeart/2005/8/layout/hProcess10"/>
    <dgm:cxn modelId="{F53ADB13-FA44-4868-B20D-1FD7BC69C036}" type="presOf" srcId="{E79D2538-9330-4C2D-952C-E3E06E1DD843}" destId="{19990745-E6C0-48BF-BDAF-D98E4573A6AD}" srcOrd="0" destOrd="0" presId="urn:microsoft.com/office/officeart/2005/8/layout/hProcess10"/>
    <dgm:cxn modelId="{56F7B497-A5A7-49D6-AEBF-A82956FDAD3A}" type="presOf" srcId="{C1B3F7F0-895F-4272-B15C-E79AC13E3399}" destId="{B466DFB7-9DC4-4068-A045-17E8810417F8}" srcOrd="0" destOrd="0" presId="urn:microsoft.com/office/officeart/2005/8/layout/hProcess10"/>
    <dgm:cxn modelId="{5E003890-25FB-40F3-BFE9-1F9BF7AA7BC5}" type="presOf" srcId="{D80D99F3-AA51-4B0C-96FA-30E9CC1E6A47}" destId="{5F17D742-91C6-4990-B41A-246BA1C5D98C}" srcOrd="0" destOrd="0" presId="urn:microsoft.com/office/officeart/2005/8/layout/hProcess10"/>
    <dgm:cxn modelId="{9EE036BF-71D3-422E-8798-074FE8BC9B24}" srcId="{0A7FFAC6-7465-4A8A-9B33-6FAF5308E6D2}" destId="{E79D2538-9330-4C2D-952C-E3E06E1DD843}" srcOrd="0" destOrd="0" parTransId="{54DD5925-1854-41D9-9749-9D91B00CF8AF}" sibTransId="{C1B3F7F0-895F-4272-B15C-E79AC13E3399}"/>
    <dgm:cxn modelId="{2C321F95-4D1A-40BB-BB2D-BA7CF7A6FD29}" srcId="{0A7FFAC6-7465-4A8A-9B33-6FAF5308E6D2}" destId="{251CF85D-0CAB-4519-9B43-07A4775A3B28}" srcOrd="1" destOrd="0" parTransId="{ED3E163E-97CA-4C85-B400-BAA1F3B25647}" sibTransId="{9BBD085F-F651-40FA-A45E-B2968D62FD66}"/>
    <dgm:cxn modelId="{D11A5FBF-DB12-45BC-9D34-5003B770F1A7}" type="presOf" srcId="{9BBD085F-F651-40FA-A45E-B2968D62FD66}" destId="{E9749A28-3667-4742-BE53-82FC3928FD01}" srcOrd="1" destOrd="0" presId="urn:microsoft.com/office/officeart/2005/8/layout/hProcess10"/>
    <dgm:cxn modelId="{207398FE-B9BF-4006-A822-51D481013157}" type="presOf" srcId="{C1B3F7F0-895F-4272-B15C-E79AC13E3399}" destId="{E256BCFE-365F-4685-AD33-4F129135018E}" srcOrd="1" destOrd="0" presId="urn:microsoft.com/office/officeart/2005/8/layout/hProcess10"/>
    <dgm:cxn modelId="{75DF735C-0870-4BDE-A5C3-9E88CD4786E7}" srcId="{0A7FFAC6-7465-4A8A-9B33-6FAF5308E6D2}" destId="{D80D99F3-AA51-4B0C-96FA-30E9CC1E6A47}" srcOrd="2" destOrd="0" parTransId="{3070FBD8-9C66-454D-9180-C2F3825DE7A4}" sibTransId="{FC1E208B-C938-427C-8229-3B989904B15F}"/>
    <dgm:cxn modelId="{F1AE89D0-EAEA-42A8-933E-BECF21AF0295}" type="presOf" srcId="{9BBD085F-F651-40FA-A45E-B2968D62FD66}" destId="{1CE20F2B-89ED-4414-98CF-D27AE880B508}" srcOrd="0" destOrd="0" presId="urn:microsoft.com/office/officeart/2005/8/layout/hProcess10"/>
    <dgm:cxn modelId="{EFE9E995-14C6-4328-9D60-7562BEC4F63F}" type="presOf" srcId="{0A7FFAC6-7465-4A8A-9B33-6FAF5308E6D2}" destId="{CDAB9AC2-7727-4572-BA8A-29CE1B36C45E}" srcOrd="0" destOrd="0" presId="urn:microsoft.com/office/officeart/2005/8/layout/hProcess10"/>
    <dgm:cxn modelId="{CDA096EF-C774-4C3F-A8F6-42514BA6BDF6}" type="presParOf" srcId="{CDAB9AC2-7727-4572-BA8A-29CE1B36C45E}" destId="{54FA2F97-83DC-4297-B551-1C1706E6A279}" srcOrd="0" destOrd="0" presId="urn:microsoft.com/office/officeart/2005/8/layout/hProcess10"/>
    <dgm:cxn modelId="{32C2DA54-990C-4C49-977E-CD780BE9662F}" type="presParOf" srcId="{54FA2F97-83DC-4297-B551-1C1706E6A279}" destId="{1B411185-0340-4A2A-91FB-E5AAD8A36486}" srcOrd="0" destOrd="0" presId="urn:microsoft.com/office/officeart/2005/8/layout/hProcess10"/>
    <dgm:cxn modelId="{5099E47F-69F4-4768-AE42-9709C24EBAA8}" type="presParOf" srcId="{54FA2F97-83DC-4297-B551-1C1706E6A279}" destId="{19990745-E6C0-48BF-BDAF-D98E4573A6AD}" srcOrd="1" destOrd="0" presId="urn:microsoft.com/office/officeart/2005/8/layout/hProcess10"/>
    <dgm:cxn modelId="{56902962-B840-48BA-9EA5-7F00DD97B9BE}" type="presParOf" srcId="{CDAB9AC2-7727-4572-BA8A-29CE1B36C45E}" destId="{B466DFB7-9DC4-4068-A045-17E8810417F8}" srcOrd="1" destOrd="0" presId="urn:microsoft.com/office/officeart/2005/8/layout/hProcess10"/>
    <dgm:cxn modelId="{384B63F1-1AA0-4D1B-BC60-75CCD62721A6}" type="presParOf" srcId="{B466DFB7-9DC4-4068-A045-17E8810417F8}" destId="{E256BCFE-365F-4685-AD33-4F129135018E}" srcOrd="0" destOrd="0" presId="urn:microsoft.com/office/officeart/2005/8/layout/hProcess10"/>
    <dgm:cxn modelId="{90C69E41-4E4B-4AFB-9C27-9C8922553E38}" type="presParOf" srcId="{CDAB9AC2-7727-4572-BA8A-29CE1B36C45E}" destId="{9FB5A03D-3B84-445C-9151-5FEEEB08ED93}" srcOrd="2" destOrd="0" presId="urn:microsoft.com/office/officeart/2005/8/layout/hProcess10"/>
    <dgm:cxn modelId="{188EFF9F-C3AE-42A2-81D1-8157A238D9D7}" type="presParOf" srcId="{9FB5A03D-3B84-445C-9151-5FEEEB08ED93}" destId="{A7B1DA67-206B-4844-80AE-EEF51C40052B}" srcOrd="0" destOrd="0" presId="urn:microsoft.com/office/officeart/2005/8/layout/hProcess10"/>
    <dgm:cxn modelId="{B6E01181-27EE-4D3B-A5D1-5ABB9B47D8AF}" type="presParOf" srcId="{9FB5A03D-3B84-445C-9151-5FEEEB08ED93}" destId="{F62B4F53-0869-4B29-A186-DA8C6A5813A2}" srcOrd="1" destOrd="0" presId="urn:microsoft.com/office/officeart/2005/8/layout/hProcess10"/>
    <dgm:cxn modelId="{7026E250-082B-4479-99C5-F5E852350525}" type="presParOf" srcId="{CDAB9AC2-7727-4572-BA8A-29CE1B36C45E}" destId="{1CE20F2B-89ED-4414-98CF-D27AE880B508}" srcOrd="3" destOrd="0" presId="urn:microsoft.com/office/officeart/2005/8/layout/hProcess10"/>
    <dgm:cxn modelId="{3AD66BE2-543F-4120-8237-046789691EF7}" type="presParOf" srcId="{1CE20F2B-89ED-4414-98CF-D27AE880B508}" destId="{E9749A28-3667-4742-BE53-82FC3928FD01}" srcOrd="0" destOrd="0" presId="urn:microsoft.com/office/officeart/2005/8/layout/hProcess10"/>
    <dgm:cxn modelId="{3C516DB2-635D-4E38-82DA-9589F8F7BAA3}" type="presParOf" srcId="{CDAB9AC2-7727-4572-BA8A-29CE1B36C45E}" destId="{E937A26A-F2B6-4450-9404-A087AA3B1280}" srcOrd="4" destOrd="0" presId="urn:microsoft.com/office/officeart/2005/8/layout/hProcess10"/>
    <dgm:cxn modelId="{C0917901-A394-4BE8-BD05-E6BEBCFA70EB}" type="presParOf" srcId="{E937A26A-F2B6-4450-9404-A087AA3B1280}" destId="{9465BA22-406A-4D7E-B9A1-F3AF4A5FEFCC}" srcOrd="0" destOrd="0" presId="urn:microsoft.com/office/officeart/2005/8/layout/hProcess10"/>
    <dgm:cxn modelId="{7FED80E2-9BE5-4E64-8FC0-8C81A7AC2079}" type="presParOf" srcId="{E937A26A-F2B6-4450-9404-A087AA3B1280}" destId="{5F17D742-91C6-4990-B41A-246BA1C5D98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FBEEBE-5FB6-44A3-90A1-EDBCBAB549C0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FEEA12-A88D-4008-8407-D5C33E231420}">
      <dgm:prSet phldrT="[Text]" custT="1"/>
      <dgm:spPr>
        <a:solidFill>
          <a:srgbClr val="B8B8D1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Grass is cut in spring and summer</a:t>
          </a:r>
        </a:p>
      </dgm:t>
    </dgm:pt>
    <dgm:pt modelId="{A4CE5174-36EE-4D57-A07C-76EC1B1FFF0C}" type="parTrans" cxnId="{291C083E-E994-4EAE-9635-43D863C710EE}">
      <dgm:prSet/>
      <dgm:spPr/>
      <dgm:t>
        <a:bodyPr/>
        <a:lstStyle/>
        <a:p>
          <a:endParaRPr lang="en-US"/>
        </a:p>
      </dgm:t>
    </dgm:pt>
    <dgm:pt modelId="{E99724E7-EE05-4BDE-8B41-0425BD72B215}" type="sibTrans" cxnId="{291C083E-E994-4EAE-9635-43D863C710EE}">
      <dgm:prSet/>
      <dgm:spPr/>
      <dgm:t>
        <a:bodyPr/>
        <a:lstStyle/>
        <a:p>
          <a:endParaRPr lang="en-US"/>
        </a:p>
      </dgm:t>
    </dgm:pt>
    <dgm:pt modelId="{E290FB8A-4E1D-4898-A065-10D447893054}">
      <dgm:prSet phldrT="[Text]" custT="1"/>
      <dgm:spPr>
        <a:solidFill>
          <a:srgbClr val="B8B8D1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grass is left in the field to wilt (can take up to 5 days for hay)</a:t>
          </a:r>
        </a:p>
      </dgm:t>
    </dgm:pt>
    <dgm:pt modelId="{176B1D64-46D5-46D6-940B-DE86FB85A11E}" type="parTrans" cxnId="{2A739EF3-4554-4471-810D-A9E6EE21BA8E}">
      <dgm:prSet/>
      <dgm:spPr/>
      <dgm:t>
        <a:bodyPr/>
        <a:lstStyle/>
        <a:p>
          <a:endParaRPr lang="en-US"/>
        </a:p>
      </dgm:t>
    </dgm:pt>
    <dgm:pt modelId="{5FCB138A-9795-4DD2-AA17-C631AB9CC5FA}" type="sibTrans" cxnId="{2A739EF3-4554-4471-810D-A9E6EE21BA8E}">
      <dgm:prSet/>
      <dgm:spPr/>
      <dgm:t>
        <a:bodyPr/>
        <a:lstStyle/>
        <a:p>
          <a:endParaRPr lang="en-US"/>
        </a:p>
      </dgm:t>
    </dgm:pt>
    <dgm:pt modelId="{E1B3D1E8-33C9-4F53-9370-F0EF122AFE01}">
      <dgm:prSet phldrT="[Text]" custT="1"/>
      <dgm:spPr>
        <a:solidFill>
          <a:srgbClr val="B8B8D1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Silage is baled and wrapped to preserve it</a:t>
          </a:r>
        </a:p>
      </dgm:t>
    </dgm:pt>
    <dgm:pt modelId="{869E8AAF-FB7E-413A-9A04-0E1731DA3009}" type="parTrans" cxnId="{2BF2E945-446F-40DA-B35C-A08786537D14}">
      <dgm:prSet/>
      <dgm:spPr/>
      <dgm:t>
        <a:bodyPr/>
        <a:lstStyle/>
        <a:p>
          <a:endParaRPr lang="en-US"/>
        </a:p>
      </dgm:t>
    </dgm:pt>
    <dgm:pt modelId="{363E1119-5181-44BE-AAE5-44A0E9B02813}" type="sibTrans" cxnId="{2BF2E945-446F-40DA-B35C-A08786537D14}">
      <dgm:prSet/>
      <dgm:spPr/>
      <dgm:t>
        <a:bodyPr/>
        <a:lstStyle/>
        <a:p>
          <a:endParaRPr lang="en-US"/>
        </a:p>
      </dgm:t>
    </dgm:pt>
    <dgm:pt modelId="{07E9F738-95BF-442C-A2DB-EDFB3C5E651D}" type="pres">
      <dgm:prSet presAssocID="{B6FBEEBE-5FB6-44A3-90A1-EDBCBAB549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9C4657-5B60-4A83-9C41-AE915C824549}" type="pres">
      <dgm:prSet presAssocID="{0DFEEA12-A88D-4008-8407-D5C33E231420}" presName="composite" presStyleCnt="0"/>
      <dgm:spPr/>
    </dgm:pt>
    <dgm:pt modelId="{2231A732-759A-447E-8855-248906618E83}" type="pres">
      <dgm:prSet presAssocID="{0DFEEA12-A88D-4008-8407-D5C33E231420}" presName="imagSh" presStyleLbl="bgImgPlace1" presStyleIdx="0" presStyleCnt="3" custScaleX="130256" custScaleY="123340" custLinFactNeighborX="-1" custLinFactNeighborY="-2070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99DE0F6-0BEF-4B14-9162-C272ADF34FD4}" type="pres">
      <dgm:prSet presAssocID="{0DFEEA12-A88D-4008-8407-D5C33E231420}" presName="txNode" presStyleLbl="node1" presStyleIdx="0" presStyleCnt="3" custScaleY="75106" custLinFactNeighborX="-17383" custLinFactNeighborY="266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355BB-19FF-4F83-864B-4EC40CFF3AD1}" type="pres">
      <dgm:prSet presAssocID="{E99724E7-EE05-4BDE-8B41-0425BD72B21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F3E749C-FF98-4362-AE31-1BB23004DB2D}" type="pres">
      <dgm:prSet presAssocID="{E99724E7-EE05-4BDE-8B41-0425BD72B215}" presName="connTx" presStyleLbl="sibTrans2D1" presStyleIdx="0" presStyleCnt="2"/>
      <dgm:spPr/>
      <dgm:t>
        <a:bodyPr/>
        <a:lstStyle/>
        <a:p>
          <a:endParaRPr lang="en-US"/>
        </a:p>
      </dgm:t>
    </dgm:pt>
    <dgm:pt modelId="{08DAF3BC-415B-45BB-8EF7-EC65834D554A}" type="pres">
      <dgm:prSet presAssocID="{E290FB8A-4E1D-4898-A065-10D447893054}" presName="composite" presStyleCnt="0"/>
      <dgm:spPr/>
    </dgm:pt>
    <dgm:pt modelId="{82A8B692-2431-461A-95E1-CFE60082671A}" type="pres">
      <dgm:prSet presAssocID="{E290FB8A-4E1D-4898-A065-10D447893054}" presName="imagSh" presStyleLbl="bgImgPlace1" presStyleIdx="1" presStyleCnt="3" custScaleX="140172" custScaleY="117453" custLinFactNeighborX="3041" custLinFactNeighborY="-159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FFDAA0F0-8A09-4A3D-A139-38F37E70DD47}" type="pres">
      <dgm:prSet presAssocID="{E290FB8A-4E1D-4898-A065-10D447893054}" presName="txNode" presStyleLbl="node1" presStyleIdx="1" presStyleCnt="3" custScaleX="188781" custLinFactNeighborX="-11703" custLinFactNeighborY="432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ED35E-1772-4D81-84B6-7E4540EE64A5}" type="pres">
      <dgm:prSet presAssocID="{5FCB138A-9795-4DD2-AA17-C631AB9CC5F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7133F81-F322-4EF9-B186-DF1D833FA066}" type="pres">
      <dgm:prSet presAssocID="{5FCB138A-9795-4DD2-AA17-C631AB9CC5FA}" presName="connTx" presStyleLbl="sibTrans2D1" presStyleIdx="1" presStyleCnt="2"/>
      <dgm:spPr/>
      <dgm:t>
        <a:bodyPr/>
        <a:lstStyle/>
        <a:p>
          <a:endParaRPr lang="en-US"/>
        </a:p>
      </dgm:t>
    </dgm:pt>
    <dgm:pt modelId="{BFC5BB23-90A6-4F16-8A50-CF33D622DA23}" type="pres">
      <dgm:prSet presAssocID="{E1B3D1E8-33C9-4F53-9370-F0EF122AFE01}" presName="composite" presStyleCnt="0"/>
      <dgm:spPr/>
    </dgm:pt>
    <dgm:pt modelId="{6511679F-61C5-497D-AEE6-8600E1590CC4}" type="pres">
      <dgm:prSet presAssocID="{E1B3D1E8-33C9-4F53-9370-F0EF122AFE01}" presName="imagSh" presStyleLbl="bgImgPlace1" presStyleIdx="2" presStyleCnt="3" custScaleX="131078" custScaleY="115853" custLinFactNeighborX="741" custLinFactNeighborY="-1635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CE1EB454-4540-48B3-830E-C98CB3700014}" type="pres">
      <dgm:prSet presAssocID="{E1B3D1E8-33C9-4F53-9370-F0EF122AFE01}" presName="txNode" presStyleLbl="node1" presStyleIdx="2" presStyleCnt="3" custScaleX="153021" custLinFactNeighborX="-14538" custLinFactNeighborY="331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F3B268-A08D-42A9-96C9-86B00EDCB10D}" type="presOf" srcId="{E99724E7-EE05-4BDE-8B41-0425BD72B215}" destId="{DBB355BB-19FF-4F83-864B-4EC40CFF3AD1}" srcOrd="0" destOrd="0" presId="urn:microsoft.com/office/officeart/2005/8/layout/hProcess10"/>
    <dgm:cxn modelId="{2BF2E945-446F-40DA-B35C-A08786537D14}" srcId="{B6FBEEBE-5FB6-44A3-90A1-EDBCBAB549C0}" destId="{E1B3D1E8-33C9-4F53-9370-F0EF122AFE01}" srcOrd="2" destOrd="0" parTransId="{869E8AAF-FB7E-413A-9A04-0E1731DA3009}" sibTransId="{363E1119-5181-44BE-AAE5-44A0E9B02813}"/>
    <dgm:cxn modelId="{89925AC9-87E1-4477-8E43-75751D07BDB9}" type="presOf" srcId="{E290FB8A-4E1D-4898-A065-10D447893054}" destId="{FFDAA0F0-8A09-4A3D-A139-38F37E70DD47}" srcOrd="0" destOrd="0" presId="urn:microsoft.com/office/officeart/2005/8/layout/hProcess10"/>
    <dgm:cxn modelId="{FBCF52E6-8271-4D31-8977-96E47F343425}" type="presOf" srcId="{E99724E7-EE05-4BDE-8B41-0425BD72B215}" destId="{8F3E749C-FF98-4362-AE31-1BB23004DB2D}" srcOrd="1" destOrd="0" presId="urn:microsoft.com/office/officeart/2005/8/layout/hProcess10"/>
    <dgm:cxn modelId="{FC894176-6051-4921-8B0B-79B83553462A}" type="presOf" srcId="{B6FBEEBE-5FB6-44A3-90A1-EDBCBAB549C0}" destId="{07E9F738-95BF-442C-A2DB-EDFB3C5E651D}" srcOrd="0" destOrd="0" presId="urn:microsoft.com/office/officeart/2005/8/layout/hProcess10"/>
    <dgm:cxn modelId="{4C1B054B-35E5-4CF5-890B-9CD63E4240CC}" type="presOf" srcId="{E1B3D1E8-33C9-4F53-9370-F0EF122AFE01}" destId="{CE1EB454-4540-48B3-830E-C98CB3700014}" srcOrd="0" destOrd="0" presId="urn:microsoft.com/office/officeart/2005/8/layout/hProcess10"/>
    <dgm:cxn modelId="{3203D9F0-13C8-41F4-A6AF-CE4EC7BF98B3}" type="presOf" srcId="{0DFEEA12-A88D-4008-8407-D5C33E231420}" destId="{E99DE0F6-0BEF-4B14-9162-C272ADF34FD4}" srcOrd="0" destOrd="0" presId="urn:microsoft.com/office/officeart/2005/8/layout/hProcess10"/>
    <dgm:cxn modelId="{291C083E-E994-4EAE-9635-43D863C710EE}" srcId="{B6FBEEBE-5FB6-44A3-90A1-EDBCBAB549C0}" destId="{0DFEEA12-A88D-4008-8407-D5C33E231420}" srcOrd="0" destOrd="0" parTransId="{A4CE5174-36EE-4D57-A07C-76EC1B1FFF0C}" sibTransId="{E99724E7-EE05-4BDE-8B41-0425BD72B215}"/>
    <dgm:cxn modelId="{2A739EF3-4554-4471-810D-A9E6EE21BA8E}" srcId="{B6FBEEBE-5FB6-44A3-90A1-EDBCBAB549C0}" destId="{E290FB8A-4E1D-4898-A065-10D447893054}" srcOrd="1" destOrd="0" parTransId="{176B1D64-46D5-46D6-940B-DE86FB85A11E}" sibTransId="{5FCB138A-9795-4DD2-AA17-C631AB9CC5FA}"/>
    <dgm:cxn modelId="{E77F7E4E-BB3D-45FB-B387-E4B293721147}" type="presOf" srcId="{5FCB138A-9795-4DD2-AA17-C631AB9CC5FA}" destId="{158ED35E-1772-4D81-84B6-7E4540EE64A5}" srcOrd="0" destOrd="0" presId="urn:microsoft.com/office/officeart/2005/8/layout/hProcess10"/>
    <dgm:cxn modelId="{09DE8326-9DFE-4640-ADFC-264DCFC29808}" type="presOf" srcId="{5FCB138A-9795-4DD2-AA17-C631AB9CC5FA}" destId="{87133F81-F322-4EF9-B186-DF1D833FA066}" srcOrd="1" destOrd="0" presId="urn:microsoft.com/office/officeart/2005/8/layout/hProcess10"/>
    <dgm:cxn modelId="{C300AABF-08AA-4536-ADC5-2F781DFEFBC5}" type="presParOf" srcId="{07E9F738-95BF-442C-A2DB-EDFB3C5E651D}" destId="{3A9C4657-5B60-4A83-9C41-AE915C824549}" srcOrd="0" destOrd="0" presId="urn:microsoft.com/office/officeart/2005/8/layout/hProcess10"/>
    <dgm:cxn modelId="{141C4BBC-C754-44A5-815B-83FE8E93BF89}" type="presParOf" srcId="{3A9C4657-5B60-4A83-9C41-AE915C824549}" destId="{2231A732-759A-447E-8855-248906618E83}" srcOrd="0" destOrd="0" presId="urn:microsoft.com/office/officeart/2005/8/layout/hProcess10"/>
    <dgm:cxn modelId="{9FF3CA9F-E142-4861-9BC7-E3597699A286}" type="presParOf" srcId="{3A9C4657-5B60-4A83-9C41-AE915C824549}" destId="{E99DE0F6-0BEF-4B14-9162-C272ADF34FD4}" srcOrd="1" destOrd="0" presId="urn:microsoft.com/office/officeart/2005/8/layout/hProcess10"/>
    <dgm:cxn modelId="{C4A005ED-3B7A-43E8-AADE-E8E4AA597D7B}" type="presParOf" srcId="{07E9F738-95BF-442C-A2DB-EDFB3C5E651D}" destId="{DBB355BB-19FF-4F83-864B-4EC40CFF3AD1}" srcOrd="1" destOrd="0" presId="urn:microsoft.com/office/officeart/2005/8/layout/hProcess10"/>
    <dgm:cxn modelId="{09EA73CE-DF8D-4614-BBB5-B2F17E4E0372}" type="presParOf" srcId="{DBB355BB-19FF-4F83-864B-4EC40CFF3AD1}" destId="{8F3E749C-FF98-4362-AE31-1BB23004DB2D}" srcOrd="0" destOrd="0" presId="urn:microsoft.com/office/officeart/2005/8/layout/hProcess10"/>
    <dgm:cxn modelId="{D0913180-0FCD-484C-94B7-3E1BD13A0834}" type="presParOf" srcId="{07E9F738-95BF-442C-A2DB-EDFB3C5E651D}" destId="{08DAF3BC-415B-45BB-8EF7-EC65834D554A}" srcOrd="2" destOrd="0" presId="urn:microsoft.com/office/officeart/2005/8/layout/hProcess10"/>
    <dgm:cxn modelId="{FE6E8D06-F3CC-4238-98A7-564F5D09B295}" type="presParOf" srcId="{08DAF3BC-415B-45BB-8EF7-EC65834D554A}" destId="{82A8B692-2431-461A-95E1-CFE60082671A}" srcOrd="0" destOrd="0" presId="urn:microsoft.com/office/officeart/2005/8/layout/hProcess10"/>
    <dgm:cxn modelId="{DB203945-3CB1-4D76-ADCF-F6FA219BF605}" type="presParOf" srcId="{08DAF3BC-415B-45BB-8EF7-EC65834D554A}" destId="{FFDAA0F0-8A09-4A3D-A139-38F37E70DD47}" srcOrd="1" destOrd="0" presId="urn:microsoft.com/office/officeart/2005/8/layout/hProcess10"/>
    <dgm:cxn modelId="{F1AA0C57-7FBB-4FEA-B3E5-C989E34E33B5}" type="presParOf" srcId="{07E9F738-95BF-442C-A2DB-EDFB3C5E651D}" destId="{158ED35E-1772-4D81-84B6-7E4540EE64A5}" srcOrd="3" destOrd="0" presId="urn:microsoft.com/office/officeart/2005/8/layout/hProcess10"/>
    <dgm:cxn modelId="{E6148F30-D5C6-42D2-865A-BD52BB9213C4}" type="presParOf" srcId="{158ED35E-1772-4D81-84B6-7E4540EE64A5}" destId="{87133F81-F322-4EF9-B186-DF1D833FA066}" srcOrd="0" destOrd="0" presId="urn:microsoft.com/office/officeart/2005/8/layout/hProcess10"/>
    <dgm:cxn modelId="{46D2FF83-2DD0-48A6-B500-1BA35690956A}" type="presParOf" srcId="{07E9F738-95BF-442C-A2DB-EDFB3C5E651D}" destId="{BFC5BB23-90A6-4F16-8A50-CF33D622DA23}" srcOrd="4" destOrd="0" presId="urn:microsoft.com/office/officeart/2005/8/layout/hProcess10"/>
    <dgm:cxn modelId="{7D30C1AC-95E0-41E0-972A-91E0E9DFF186}" type="presParOf" srcId="{BFC5BB23-90A6-4F16-8A50-CF33D622DA23}" destId="{6511679F-61C5-497D-AEE6-8600E1590CC4}" srcOrd="0" destOrd="0" presId="urn:microsoft.com/office/officeart/2005/8/layout/hProcess10"/>
    <dgm:cxn modelId="{151D186B-CA7D-476F-BFCC-3461FBAE6972}" type="presParOf" srcId="{BFC5BB23-90A6-4F16-8A50-CF33D622DA23}" destId="{CE1EB454-4540-48B3-830E-C98CB370001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63FCC-BAB8-4154-821F-8E7CBDC4059F}">
      <dsp:nvSpPr>
        <dsp:cNvPr id="0" name=""/>
        <dsp:cNvSpPr/>
      </dsp:nvSpPr>
      <dsp:spPr>
        <a:xfrm>
          <a:off x="265681" y="912304"/>
          <a:ext cx="1391355" cy="12953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62052-CA39-4A92-A661-4C329E9DB83E}">
      <dsp:nvSpPr>
        <dsp:cNvPr id="0" name=""/>
        <dsp:cNvSpPr/>
      </dsp:nvSpPr>
      <dsp:spPr>
        <a:xfrm>
          <a:off x="3213" y="2341482"/>
          <a:ext cx="2012524" cy="1356318"/>
        </a:xfrm>
        <a:prstGeom prst="roundRect">
          <a:avLst>
            <a:gd name="adj" fmla="val 10000"/>
          </a:avLst>
        </a:prstGeom>
        <a:solidFill>
          <a:srgbClr val="B8B8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sheep gets in lamb (pregnant) by a ram. 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938" y="2381207"/>
        <a:ext cx="1933074" cy="1276868"/>
      </dsp:txXfrm>
    </dsp:sp>
    <dsp:sp modelId="{BBDBA978-4438-4924-8F4F-3BDAD6E12B4E}">
      <dsp:nvSpPr>
        <dsp:cNvPr id="0" name=""/>
        <dsp:cNvSpPr/>
      </dsp:nvSpPr>
      <dsp:spPr>
        <a:xfrm rot="21575710">
          <a:off x="1952665" y="1452624"/>
          <a:ext cx="295639" cy="1986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952666" y="1492565"/>
        <a:ext cx="236044" cy="119190"/>
      </dsp:txXfrm>
    </dsp:sp>
    <dsp:sp modelId="{CB56BBDA-21E9-47A7-956F-F5380BE2536F}">
      <dsp:nvSpPr>
        <dsp:cNvPr id="0" name=""/>
        <dsp:cNvSpPr/>
      </dsp:nvSpPr>
      <dsp:spPr>
        <a:xfrm>
          <a:off x="2501701" y="859710"/>
          <a:ext cx="1472556" cy="13684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A013D-6D04-4915-96B4-41DCCC0EFB28}">
      <dsp:nvSpPr>
        <dsp:cNvPr id="0" name=""/>
        <dsp:cNvSpPr/>
      </dsp:nvSpPr>
      <dsp:spPr>
        <a:xfrm>
          <a:off x="2273029" y="2313702"/>
          <a:ext cx="2003810" cy="1442752"/>
        </a:xfrm>
        <a:prstGeom prst="roundRect">
          <a:avLst>
            <a:gd name="adj" fmla="val 10000"/>
          </a:avLst>
        </a:prstGeom>
        <a:solidFill>
          <a:srgbClr val="C3C4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Gestation, or the pregnancy, will last for 145 days</a:t>
          </a:r>
        </a:p>
      </dsp:txBody>
      <dsp:txXfrm>
        <a:off x="2315286" y="2355959"/>
        <a:ext cx="1919296" cy="1358238"/>
      </dsp:txXfrm>
    </dsp:sp>
    <dsp:sp modelId="{538D8017-664F-4398-9E5F-3C308818EF8D}">
      <dsp:nvSpPr>
        <dsp:cNvPr id="0" name=""/>
        <dsp:cNvSpPr/>
      </dsp:nvSpPr>
      <dsp:spPr>
        <a:xfrm rot="21501658">
          <a:off x="4396345" y="1405399"/>
          <a:ext cx="422347" cy="1986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396357" y="1445981"/>
        <a:ext cx="362752" cy="119190"/>
      </dsp:txXfrm>
    </dsp:sp>
    <dsp:sp modelId="{030870EC-FD4B-4AD2-B143-5D4054C5E585}">
      <dsp:nvSpPr>
        <dsp:cNvPr id="0" name=""/>
        <dsp:cNvSpPr/>
      </dsp:nvSpPr>
      <dsp:spPr>
        <a:xfrm>
          <a:off x="5180470" y="814358"/>
          <a:ext cx="1511040" cy="13047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461A2-B1DD-4232-9F2E-DD4BAED6FEA5}">
      <dsp:nvSpPr>
        <dsp:cNvPr id="0" name=""/>
        <dsp:cNvSpPr/>
      </dsp:nvSpPr>
      <dsp:spPr>
        <a:xfrm>
          <a:off x="4661564" y="2339469"/>
          <a:ext cx="2494356" cy="1532832"/>
        </a:xfrm>
        <a:prstGeom prst="roundRect">
          <a:avLst>
            <a:gd name="adj" fmla="val 10000"/>
          </a:avLst>
        </a:prstGeom>
        <a:solidFill>
          <a:srgbClr val="B8B8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sheep prepares for pregnancy throughout this time, known as the ‘dry period’ </a:t>
          </a:r>
        </a:p>
      </dsp:txBody>
      <dsp:txXfrm>
        <a:off x="4706459" y="2384364"/>
        <a:ext cx="2404566" cy="1443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0CF26-8A0E-47BE-A9B8-AE1FE7199F58}">
      <dsp:nvSpPr>
        <dsp:cNvPr id="0" name=""/>
        <dsp:cNvSpPr/>
      </dsp:nvSpPr>
      <dsp:spPr>
        <a:xfrm>
          <a:off x="0" y="0"/>
          <a:ext cx="1984742" cy="18840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FB7EA-2494-452A-A71F-075AD29E2DDC}">
      <dsp:nvSpPr>
        <dsp:cNvPr id="0" name=""/>
        <dsp:cNvSpPr/>
      </dsp:nvSpPr>
      <dsp:spPr>
        <a:xfrm>
          <a:off x="122824" y="1948763"/>
          <a:ext cx="2066861" cy="1799440"/>
        </a:xfrm>
        <a:prstGeom prst="roundRect">
          <a:avLst>
            <a:gd name="adj" fmla="val 10000"/>
          </a:avLst>
        </a:prstGeom>
        <a:solidFill>
          <a:srgbClr val="C3C4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After birth (lambing) the lambs will stay with their mothers for 3–4 months</a:t>
          </a:r>
        </a:p>
      </dsp:txBody>
      <dsp:txXfrm>
        <a:off x="175528" y="2001467"/>
        <a:ext cx="1961453" cy="1694032"/>
      </dsp:txXfrm>
    </dsp:sp>
    <dsp:sp modelId="{2BBABCFC-22D4-4792-B5DE-E9E6A6495658}">
      <dsp:nvSpPr>
        <dsp:cNvPr id="0" name=""/>
        <dsp:cNvSpPr/>
      </dsp:nvSpPr>
      <dsp:spPr>
        <a:xfrm rot="21586240">
          <a:off x="2315067" y="802031"/>
          <a:ext cx="330328" cy="268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315067" y="855811"/>
        <a:ext cx="249899" cy="160858"/>
      </dsp:txXfrm>
    </dsp:sp>
    <dsp:sp modelId="{CAB0445D-E2CF-4B25-B3F6-1D3B12B28A36}">
      <dsp:nvSpPr>
        <dsp:cNvPr id="0" name=""/>
        <dsp:cNvSpPr/>
      </dsp:nvSpPr>
      <dsp:spPr>
        <a:xfrm>
          <a:off x="2928530" y="0"/>
          <a:ext cx="1986829" cy="18606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E3ED5-7111-47AB-9237-D69776221B56}">
      <dsp:nvSpPr>
        <dsp:cNvPr id="0" name=""/>
        <dsp:cNvSpPr/>
      </dsp:nvSpPr>
      <dsp:spPr>
        <a:xfrm>
          <a:off x="2745142" y="1950152"/>
          <a:ext cx="2491221" cy="1796673"/>
        </a:xfrm>
        <a:prstGeom prst="roundRect">
          <a:avLst>
            <a:gd name="adj" fmla="val 10000"/>
          </a:avLst>
        </a:prstGeom>
        <a:solidFill>
          <a:srgbClr val="B8B8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Sheep are shorn when the weather is warm and dry. Shearing does not hurt the sheep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7765" y="2002775"/>
        <a:ext cx="2385975" cy="1691427"/>
      </dsp:txXfrm>
    </dsp:sp>
    <dsp:sp modelId="{A112CF84-844C-44C1-BB07-5296266732E7}">
      <dsp:nvSpPr>
        <dsp:cNvPr id="0" name=""/>
        <dsp:cNvSpPr/>
      </dsp:nvSpPr>
      <dsp:spPr>
        <a:xfrm rot="21575754">
          <a:off x="5200551" y="786236"/>
          <a:ext cx="285202" cy="268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200552" y="840139"/>
        <a:ext cx="204773" cy="160858"/>
      </dsp:txXfrm>
    </dsp:sp>
    <dsp:sp modelId="{C847015F-7F83-44E5-A11A-123FC248F92F}">
      <dsp:nvSpPr>
        <dsp:cNvPr id="0" name=""/>
        <dsp:cNvSpPr/>
      </dsp:nvSpPr>
      <dsp:spPr>
        <a:xfrm>
          <a:off x="5730203" y="0"/>
          <a:ext cx="2052814" cy="18206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79DA2-B90E-48BE-8A0E-A3EFEC336AF2}">
      <dsp:nvSpPr>
        <dsp:cNvPr id="0" name=""/>
        <dsp:cNvSpPr/>
      </dsp:nvSpPr>
      <dsp:spPr>
        <a:xfrm>
          <a:off x="5566408" y="1966367"/>
          <a:ext cx="2472967" cy="1798202"/>
        </a:xfrm>
        <a:prstGeom prst="roundRect">
          <a:avLst>
            <a:gd name="adj" fmla="val 10000"/>
          </a:avLst>
        </a:prstGeom>
        <a:solidFill>
          <a:srgbClr val="C3C4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lambs no longer require milk and can live without their mothers. This is called weaning </a:t>
          </a:r>
        </a:p>
      </dsp:txBody>
      <dsp:txXfrm>
        <a:off x="5619076" y="2019035"/>
        <a:ext cx="2367631" cy="1692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11185-0340-4A2A-91FB-E5AAD8A36486}">
      <dsp:nvSpPr>
        <dsp:cNvPr id="0" name=""/>
        <dsp:cNvSpPr/>
      </dsp:nvSpPr>
      <dsp:spPr>
        <a:xfrm>
          <a:off x="306483" y="172015"/>
          <a:ext cx="1894411" cy="17059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90745-E6C0-48BF-BDAF-D98E4573A6AD}">
      <dsp:nvSpPr>
        <dsp:cNvPr id="0" name=""/>
        <dsp:cNvSpPr/>
      </dsp:nvSpPr>
      <dsp:spPr>
        <a:xfrm>
          <a:off x="0" y="2114555"/>
          <a:ext cx="2496769" cy="1796774"/>
        </a:xfrm>
        <a:prstGeom prst="roundRect">
          <a:avLst>
            <a:gd name="adj" fmla="val 10000"/>
          </a:avLst>
        </a:prstGeom>
        <a:solidFill>
          <a:srgbClr val="B8B8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weaned lambs are sold for meat in groups once they are heavy enough (normally 38–40 kg)</a:t>
          </a:r>
        </a:p>
      </dsp:txBody>
      <dsp:txXfrm>
        <a:off x="52626" y="2167181"/>
        <a:ext cx="2391517" cy="1691522"/>
      </dsp:txXfrm>
    </dsp:sp>
    <dsp:sp modelId="{B466DFB7-9DC4-4068-A045-17E8810417F8}">
      <dsp:nvSpPr>
        <dsp:cNvPr id="0" name=""/>
        <dsp:cNvSpPr/>
      </dsp:nvSpPr>
      <dsp:spPr>
        <a:xfrm rot="170489">
          <a:off x="2532839" y="955079"/>
          <a:ext cx="398591" cy="286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532892" y="1010267"/>
        <a:ext cx="312613" cy="171955"/>
      </dsp:txXfrm>
    </dsp:sp>
    <dsp:sp modelId="{A7B1DA67-206B-4844-80AE-EEF51C40052B}">
      <dsp:nvSpPr>
        <dsp:cNvPr id="0" name=""/>
        <dsp:cNvSpPr/>
      </dsp:nvSpPr>
      <dsp:spPr>
        <a:xfrm>
          <a:off x="3212782" y="311337"/>
          <a:ext cx="1917184" cy="17169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B4F53-0869-4B29-A186-DA8C6A5813A2}">
      <dsp:nvSpPr>
        <dsp:cNvPr id="0" name=""/>
        <dsp:cNvSpPr/>
      </dsp:nvSpPr>
      <dsp:spPr>
        <a:xfrm>
          <a:off x="3008239" y="2144840"/>
          <a:ext cx="2360273" cy="1658965"/>
        </a:xfrm>
        <a:prstGeom prst="roundRect">
          <a:avLst>
            <a:gd name="adj" fmla="val 10000"/>
          </a:avLst>
        </a:prstGeom>
        <a:solidFill>
          <a:srgbClr val="C3C4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Some females are kept for breeding or sold at market in breeding sales</a:t>
          </a:r>
        </a:p>
      </dsp:txBody>
      <dsp:txXfrm>
        <a:off x="3056828" y="2193429"/>
        <a:ext cx="2263095" cy="1561787"/>
      </dsp:txXfrm>
    </dsp:sp>
    <dsp:sp modelId="{1CE20F2B-89ED-4414-98CF-D27AE880B508}">
      <dsp:nvSpPr>
        <dsp:cNvPr id="0" name=""/>
        <dsp:cNvSpPr/>
      </dsp:nvSpPr>
      <dsp:spPr>
        <a:xfrm rot="21593223">
          <a:off x="5421272" y="1007614"/>
          <a:ext cx="291306" cy="318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5421272" y="1071478"/>
        <a:ext cx="203914" cy="191334"/>
      </dsp:txXfrm>
    </dsp:sp>
    <dsp:sp modelId="{9465BA22-406A-4D7E-B9A1-F3AF4A5FEFCC}">
      <dsp:nvSpPr>
        <dsp:cNvPr id="0" name=""/>
        <dsp:cNvSpPr/>
      </dsp:nvSpPr>
      <dsp:spPr>
        <a:xfrm>
          <a:off x="5962268" y="311337"/>
          <a:ext cx="1850921" cy="170623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7D742-91C6-4990-B41A-246BA1C5D98C}">
      <dsp:nvSpPr>
        <dsp:cNvPr id="0" name=""/>
        <dsp:cNvSpPr/>
      </dsp:nvSpPr>
      <dsp:spPr>
        <a:xfrm>
          <a:off x="5943789" y="2182517"/>
          <a:ext cx="1920502" cy="1728812"/>
        </a:xfrm>
        <a:prstGeom prst="roundRect">
          <a:avLst>
            <a:gd name="adj" fmla="val 10000"/>
          </a:avLst>
        </a:prstGeom>
        <a:solidFill>
          <a:srgbClr val="B8B8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Their mothers will have rested and are pregnant again </a:t>
          </a:r>
        </a:p>
      </dsp:txBody>
      <dsp:txXfrm>
        <a:off x="5994424" y="2233152"/>
        <a:ext cx="1819232" cy="16275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1A732-759A-447E-8855-248906618E83}">
      <dsp:nvSpPr>
        <dsp:cNvPr id="0" name=""/>
        <dsp:cNvSpPr/>
      </dsp:nvSpPr>
      <dsp:spPr>
        <a:xfrm>
          <a:off x="2390" y="252727"/>
          <a:ext cx="1680964" cy="15917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DE0F6-0BEF-4B14-9162-C272ADF34FD4}">
      <dsp:nvSpPr>
        <dsp:cNvPr id="0" name=""/>
        <dsp:cNvSpPr/>
      </dsp:nvSpPr>
      <dsp:spPr>
        <a:xfrm>
          <a:off x="183385" y="1949732"/>
          <a:ext cx="1290508" cy="969248"/>
        </a:xfrm>
        <a:prstGeom prst="roundRect">
          <a:avLst>
            <a:gd name="adj" fmla="val 10000"/>
          </a:avLst>
        </a:prstGeom>
        <a:solidFill>
          <a:srgbClr val="B8B8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Grass is cut in spring and summer</a:t>
          </a:r>
        </a:p>
      </dsp:txBody>
      <dsp:txXfrm>
        <a:off x="211773" y="1978120"/>
        <a:ext cx="1233732" cy="912472"/>
      </dsp:txXfrm>
    </dsp:sp>
    <dsp:sp modelId="{DBB355BB-19FF-4F83-864B-4EC40CFF3AD1}">
      <dsp:nvSpPr>
        <dsp:cNvPr id="0" name=""/>
        <dsp:cNvSpPr/>
      </dsp:nvSpPr>
      <dsp:spPr>
        <a:xfrm rot="21545661">
          <a:off x="1913580" y="874792"/>
          <a:ext cx="230268" cy="310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1913584" y="937356"/>
        <a:ext cx="161188" cy="186055"/>
      </dsp:txXfrm>
    </dsp:sp>
    <dsp:sp modelId="{82A8B692-2431-461A-95E1-CFE60082671A}">
      <dsp:nvSpPr>
        <dsp:cNvPr id="0" name=""/>
        <dsp:cNvSpPr/>
      </dsp:nvSpPr>
      <dsp:spPr>
        <a:xfrm>
          <a:off x="2341182" y="252730"/>
          <a:ext cx="1808930" cy="1515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AA0F0-8A09-4A3D-A139-38F37E70DD47}">
      <dsp:nvSpPr>
        <dsp:cNvPr id="0" name=""/>
        <dsp:cNvSpPr/>
      </dsp:nvSpPr>
      <dsp:spPr>
        <a:xfrm>
          <a:off x="2047341" y="1804156"/>
          <a:ext cx="2436234" cy="1290508"/>
        </a:xfrm>
        <a:prstGeom prst="roundRect">
          <a:avLst>
            <a:gd name="adj" fmla="val 10000"/>
          </a:avLst>
        </a:prstGeom>
        <a:solidFill>
          <a:srgbClr val="B8B8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grass is left in the field to wilt (can take up to 5 days for hay)</a:t>
          </a:r>
        </a:p>
      </dsp:txBody>
      <dsp:txXfrm>
        <a:off x="2085139" y="1841954"/>
        <a:ext cx="2360638" cy="1214912"/>
      </dsp:txXfrm>
    </dsp:sp>
    <dsp:sp modelId="{158ED35E-1772-4D81-84B6-7E4540EE64A5}">
      <dsp:nvSpPr>
        <dsp:cNvPr id="0" name=""/>
        <dsp:cNvSpPr/>
      </dsp:nvSpPr>
      <dsp:spPr>
        <a:xfrm rot="21587068">
          <a:off x="4498082" y="850189"/>
          <a:ext cx="347972" cy="310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4498082" y="912382"/>
        <a:ext cx="254945" cy="186055"/>
      </dsp:txXfrm>
    </dsp:sp>
    <dsp:sp modelId="{6511679F-61C5-497D-AEE6-8600E1590CC4}">
      <dsp:nvSpPr>
        <dsp:cNvPr id="0" name=""/>
        <dsp:cNvSpPr/>
      </dsp:nvSpPr>
      <dsp:spPr>
        <a:xfrm>
          <a:off x="5144313" y="252730"/>
          <a:ext cx="1691572" cy="14950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EB454-4540-48B3-830E-C98CB3700014}">
      <dsp:nvSpPr>
        <dsp:cNvPr id="0" name=""/>
        <dsp:cNvSpPr/>
      </dsp:nvSpPr>
      <dsp:spPr>
        <a:xfrm>
          <a:off x="5015630" y="1768541"/>
          <a:ext cx="1974748" cy="1290508"/>
        </a:xfrm>
        <a:prstGeom prst="roundRect">
          <a:avLst>
            <a:gd name="adj" fmla="val 10000"/>
          </a:avLst>
        </a:prstGeom>
        <a:solidFill>
          <a:srgbClr val="B8B8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Silage is baled and wrapped to preserve it</a:t>
          </a:r>
        </a:p>
      </dsp:txBody>
      <dsp:txXfrm>
        <a:off x="5053428" y="1806339"/>
        <a:ext cx="1899152" cy="1214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3C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Sheep farming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lifecycle of sheep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4" y="2283798"/>
            <a:ext cx="10235786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Milk is the main source of nutrition for young lambs. The sheep produces colostrum first then milk. Colostrum is thicker than normal milk and is rich in antibodies.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dirty="0">
              <a:latin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44247972"/>
              </p:ext>
            </p:extLst>
          </p:nvPr>
        </p:nvGraphicFramePr>
        <p:xfrm>
          <a:off x="929129" y="2913126"/>
          <a:ext cx="8039379" cy="394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7892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lifecycle of sheep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3931" y="2283798"/>
            <a:ext cx="9720000" cy="3600000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Depending on the breed and feed available, most farms will have sold all of their lambs before they start lambing again.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79548545"/>
              </p:ext>
            </p:extLst>
          </p:nvPr>
        </p:nvGraphicFramePr>
        <p:xfrm>
          <a:off x="1030206" y="2692466"/>
          <a:ext cx="7990950" cy="4165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90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Diet of sheep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17342" cy="3600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2000" dirty="0"/>
              <a:t>Sheep graze grass throughout the year. Some sheep are housed in winter and fed silage and hay just like cattle.</a:t>
            </a:r>
          </a:p>
          <a:p>
            <a:pPr>
              <a:defRPr/>
            </a:pPr>
            <a:r>
              <a:rPr lang="en-GB" sz="2000" dirty="0"/>
              <a:t>Most sheep are pregnancy scanned so feeding can be </a:t>
            </a:r>
            <a:r>
              <a:rPr lang="en-GB" sz="2000" dirty="0" smtClean="0"/>
              <a:t>planned.</a:t>
            </a:r>
            <a:endParaRPr lang="en-GB" sz="2000" dirty="0"/>
          </a:p>
          <a:p>
            <a:pPr>
              <a:defRPr/>
            </a:pPr>
            <a:r>
              <a:rPr lang="en-GB" sz="2000" dirty="0"/>
              <a:t>Sheep carrying twins and triplets require a high protein and high energy </a:t>
            </a:r>
            <a:r>
              <a:rPr lang="en-GB" sz="2000" dirty="0" smtClean="0"/>
              <a:t>diet.</a:t>
            </a:r>
            <a:endParaRPr lang="en-GB" sz="2000" dirty="0"/>
          </a:p>
          <a:p>
            <a:pPr>
              <a:defRPr/>
            </a:pPr>
            <a:r>
              <a:rPr lang="en-GB" sz="2000" dirty="0"/>
              <a:t>Silage or hay will be provided to sheep in winter when grass quality is </a:t>
            </a:r>
            <a:r>
              <a:rPr lang="en-GB" sz="2000" dirty="0" smtClean="0"/>
              <a:t>poor.</a:t>
            </a:r>
            <a:endParaRPr lang="en-GB" sz="2000" dirty="0"/>
          </a:p>
          <a:p>
            <a:pPr>
              <a:defRPr/>
            </a:pPr>
            <a:r>
              <a:rPr lang="en-GB" sz="2000" dirty="0"/>
              <a:t>Just like cattle, sheep can utilise others feeds such as turnips, clover, kale, straw and </a:t>
            </a:r>
            <a:r>
              <a:rPr lang="en-GB" sz="2000" dirty="0" smtClean="0"/>
              <a:t>grains.</a:t>
            </a:r>
            <a:endParaRPr lang="en-GB" sz="2000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101" y="2487965"/>
            <a:ext cx="3402612" cy="25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4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Silage and hay making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283798"/>
            <a:ext cx="9720000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When the grass stops growing in winter, sheep and cattle are fed silage or hay. This is preserved grass.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Silage is fermented to maintain the nutrients (sugar and protein). Hay is drier than silage and doesn’t need to be wrapped if it is stored in a weather proof barn. 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80926229"/>
              </p:ext>
            </p:extLst>
          </p:nvPr>
        </p:nvGraphicFramePr>
        <p:xfrm>
          <a:off x="1169275" y="3684825"/>
          <a:ext cx="7180397" cy="309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722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Sheep farming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121900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Agriculture in the UK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632979" cy="3600000"/>
          </a:xfrm>
        </p:spPr>
        <p:txBody>
          <a:bodyPr/>
          <a:lstStyle/>
          <a:p>
            <a:pPr>
              <a:defRPr/>
            </a:pPr>
            <a:r>
              <a:rPr lang="en-GB" altLang="en-US" dirty="0"/>
              <a:t>Livestock farming for meat production has been an established industry in </a:t>
            </a:r>
            <a:r>
              <a:rPr lang="en-GB" altLang="en-US" dirty="0" smtClean="0"/>
              <a:t>the UK for centuries.</a:t>
            </a:r>
            <a:endParaRPr lang="en-GB" altLang="en-US" dirty="0"/>
          </a:p>
          <a:p>
            <a:pPr>
              <a:defRPr/>
            </a:pPr>
            <a:r>
              <a:rPr lang="en-GB" altLang="en-US" dirty="0"/>
              <a:t>Diverse range of commodities are produced – beef, lamb, pork, dairy, chicken, potatoes, fruit and </a:t>
            </a:r>
            <a:r>
              <a:rPr lang="en-GB" altLang="en-US" dirty="0" smtClean="0"/>
              <a:t>vegetables.</a:t>
            </a:r>
            <a:endParaRPr lang="en-GB" altLang="en-US" dirty="0"/>
          </a:p>
          <a:p>
            <a:pPr>
              <a:defRPr/>
            </a:pPr>
            <a:r>
              <a:rPr lang="en-GB" altLang="en-US" dirty="0"/>
              <a:t>Significant contributor to the UK economy - £8.5 </a:t>
            </a:r>
            <a:r>
              <a:rPr lang="en-GB" altLang="en-US" dirty="0" smtClean="0"/>
              <a:t>billion.</a:t>
            </a:r>
            <a:endParaRPr lang="en-GB" altLang="en-US" dirty="0"/>
          </a:p>
          <a:p>
            <a:pPr>
              <a:defRPr/>
            </a:pPr>
            <a:r>
              <a:rPr lang="en-GB" altLang="en-US" dirty="0"/>
              <a:t>We consume just under 50% of the unprocessed food which is produced in the </a:t>
            </a:r>
            <a:r>
              <a:rPr lang="en-GB" altLang="en-US" dirty="0" smtClean="0"/>
              <a:t>UK.</a:t>
            </a:r>
            <a:endParaRPr lang="en-GB" altLang="en-US" dirty="0"/>
          </a:p>
          <a:p>
            <a:pPr>
              <a:defRPr/>
            </a:pPr>
            <a:r>
              <a:rPr lang="en-GB" altLang="en-US" dirty="0"/>
              <a:t>Agriculture provides 475,000 jobs directly, and an extra 30,000 through goods and </a:t>
            </a:r>
            <a:r>
              <a:rPr lang="en-GB" altLang="en-US" dirty="0" smtClean="0"/>
              <a:t>services.</a:t>
            </a:r>
            <a:endParaRPr lang="en-GB" altLang="en-US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370" y="2835428"/>
            <a:ext cx="3054317" cy="225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13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Glossary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9953153" cy="3600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000" b="1" dirty="0">
                <a:ea typeface="ヒラギノ角ゴ Pro W3"/>
                <a:cs typeface="ヒラギノ角ゴ Pro W3"/>
              </a:rPr>
              <a:t>Ewe </a:t>
            </a:r>
            <a:r>
              <a:rPr lang="en-GB" altLang="en-US" sz="2000" dirty="0">
                <a:ea typeface="ヒラギノ角ゴ Pro W3"/>
                <a:cs typeface="ヒラギノ角ゴ Pro W3"/>
              </a:rPr>
              <a:t>- female sheep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000" b="1" dirty="0">
                <a:ea typeface="ヒラギノ角ゴ Pro W3"/>
                <a:cs typeface="ヒラギノ角ゴ Pro W3"/>
              </a:rPr>
              <a:t>Ram or </a:t>
            </a:r>
            <a:r>
              <a:rPr lang="en-GB" altLang="en-US" sz="2000" b="1" dirty="0" err="1">
                <a:ea typeface="ヒラギノ角ゴ Pro W3"/>
                <a:cs typeface="ヒラギノ角ゴ Pro W3"/>
              </a:rPr>
              <a:t>Tup</a:t>
            </a:r>
            <a:r>
              <a:rPr lang="en-GB" altLang="en-US" sz="2000" b="1" dirty="0">
                <a:ea typeface="ヒラギノ角ゴ Pro W3"/>
                <a:cs typeface="ヒラギノ角ゴ Pro W3"/>
              </a:rPr>
              <a:t> - </a:t>
            </a:r>
            <a:r>
              <a:rPr lang="en-GB" altLang="en-US" sz="2000" dirty="0">
                <a:ea typeface="ヒラギノ角ゴ Pro W3"/>
                <a:cs typeface="ヒラギノ角ゴ Pro W3"/>
              </a:rPr>
              <a:t>male sheep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000" b="1" dirty="0">
                <a:ea typeface="ヒラギノ角ゴ Pro W3"/>
                <a:cs typeface="ヒラギノ角ゴ Pro W3"/>
              </a:rPr>
              <a:t>In-lamb </a:t>
            </a:r>
            <a:r>
              <a:rPr lang="en-GB" altLang="en-US" sz="2000" dirty="0">
                <a:ea typeface="ヒラギノ角ゴ Pro W3"/>
                <a:cs typeface="ヒラギノ角ゴ Pro W3"/>
              </a:rPr>
              <a:t>- pregnant sheep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000" b="1" dirty="0">
                <a:ea typeface="ヒラギノ角ゴ Pro W3"/>
                <a:cs typeface="ヒラギノ角ゴ Pro W3"/>
              </a:rPr>
              <a:t>Replacements </a:t>
            </a:r>
            <a:r>
              <a:rPr lang="en-GB" altLang="en-US" sz="2000" dirty="0">
                <a:ea typeface="ヒラギノ角ゴ Pro W3"/>
                <a:cs typeface="ヒラギノ角ゴ Pro W3"/>
              </a:rPr>
              <a:t>- sheep bred or bought-in to replace the old breeding sheep in the flock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000" b="1" dirty="0">
                <a:ea typeface="ヒラギノ角ゴ Pro W3"/>
                <a:cs typeface="ヒラギノ角ゴ Pro W3"/>
              </a:rPr>
              <a:t>Weaning </a:t>
            </a:r>
            <a:r>
              <a:rPr lang="en-GB" altLang="en-US" sz="2000" dirty="0">
                <a:ea typeface="ヒラギノ角ゴ Pro W3"/>
                <a:cs typeface="ヒラギノ角ゴ Pro W3"/>
              </a:rPr>
              <a:t>- the lambs no longer require milk and can live without their mothers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000" b="1" dirty="0">
                <a:ea typeface="ヒラギノ角ゴ Pro W3"/>
                <a:cs typeface="ヒラギノ角ゴ Pro W3"/>
              </a:rPr>
              <a:t>Finished lamb </a:t>
            </a:r>
            <a:r>
              <a:rPr lang="en-GB" altLang="en-US" sz="2000" dirty="0">
                <a:ea typeface="ヒラギノ角ゴ Pro W3"/>
                <a:cs typeface="ヒラギノ角ゴ Pro W3"/>
              </a:rPr>
              <a:t>- a lamb which is ready to be sold for meat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000" b="1" dirty="0">
                <a:ea typeface="ヒラギノ角ゴ Pro W3"/>
                <a:cs typeface="ヒラギノ角ゴ Pro W3"/>
              </a:rPr>
              <a:t>Flock </a:t>
            </a:r>
            <a:r>
              <a:rPr lang="en-GB" altLang="en-US" sz="2000" dirty="0">
                <a:ea typeface="ヒラギノ角ゴ Pro W3"/>
                <a:cs typeface="ヒラギノ角ゴ Pro W3"/>
              </a:rPr>
              <a:t>- a group of sheep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303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en-US" sz="2000" dirty="0">
                <a:ea typeface="ヒラギノ角ゴ Pro W3"/>
                <a:cs typeface="ヒラギノ角ゴ Pro W3"/>
              </a:rPr>
              <a:t>There are 23 million sheep and lambs in the </a:t>
            </a:r>
            <a:r>
              <a:rPr lang="en-GB" altLang="en-US" sz="2000" dirty="0" smtClean="0">
                <a:ea typeface="ヒラギノ角ゴ Pro W3"/>
                <a:cs typeface="ヒラギノ角ゴ Pro W3"/>
              </a:rPr>
              <a:t>UK.</a:t>
            </a:r>
            <a:endParaRPr lang="en-GB" altLang="en-US" sz="2000" dirty="0">
              <a:ea typeface="ヒラギノ角ゴ Pro W3"/>
              <a:cs typeface="ヒラギノ角ゴ Pro W3"/>
            </a:endParaRPr>
          </a:p>
          <a:p>
            <a:r>
              <a:rPr lang="en-GB" altLang="en-US" sz="2000" dirty="0">
                <a:ea typeface="ヒラギノ角ゴ Pro W3"/>
                <a:cs typeface="ヒラギノ角ゴ Pro W3"/>
              </a:rPr>
              <a:t>The UK exported 65,422 tonnes of lamb and mutton to countries in and outside of Europe in </a:t>
            </a:r>
            <a:r>
              <a:rPr lang="en-GB" altLang="en-US" sz="2000" dirty="0" smtClean="0">
                <a:ea typeface="ヒラギノ角ゴ Pro W3"/>
                <a:cs typeface="ヒラギノ角ゴ Pro W3"/>
              </a:rPr>
              <a:t>2018.</a:t>
            </a:r>
            <a:endParaRPr lang="en-GB" altLang="en-US" sz="2000" dirty="0">
              <a:ea typeface="ヒラギノ角ゴ Pro W3"/>
              <a:cs typeface="ヒラギノ角ゴ Pro W3"/>
            </a:endParaRPr>
          </a:p>
          <a:p>
            <a:r>
              <a:rPr lang="en-GB" altLang="en-US" sz="2000" dirty="0">
                <a:ea typeface="ヒラギノ角ゴ Pro W3"/>
                <a:cs typeface="ヒラギノ角ゴ Pro W3"/>
              </a:rPr>
              <a:t>We also import a similar amount of lamb from Europe, and other countries such as New Zealand and Australia </a:t>
            </a:r>
            <a:r>
              <a:rPr lang="en-GB" altLang="en-US" sz="2000" dirty="0" smtClean="0">
                <a:ea typeface="ヒラギノ角ゴ Pro W3"/>
                <a:cs typeface="ヒラギノ角ゴ Pro W3"/>
              </a:rPr>
              <a:t>.</a:t>
            </a:r>
            <a:endParaRPr lang="en-GB" altLang="en-US" sz="2000" dirty="0">
              <a:ea typeface="ヒラギノ角ゴ Pro W3"/>
              <a:cs typeface="ヒラギノ角ゴ Pro W3"/>
            </a:endParaRPr>
          </a:p>
          <a:p>
            <a:r>
              <a:rPr lang="en-GB" altLang="en-US" sz="2000" dirty="0">
                <a:ea typeface="ヒラギノ角ゴ Pro W3"/>
                <a:cs typeface="ヒラギノ角ゴ Pro W3"/>
              </a:rPr>
              <a:t>UK farm assurance standards for sheep are different to those in Europe and other </a:t>
            </a:r>
            <a:r>
              <a:rPr lang="en-GB" altLang="en-US" sz="2000" dirty="0" smtClean="0">
                <a:ea typeface="ヒラギノ角ゴ Pro W3"/>
                <a:cs typeface="ヒラギノ角ゴ Pro W3"/>
              </a:rPr>
              <a:t>countries.</a:t>
            </a:r>
            <a:endParaRPr lang="en-GB" altLang="en-US" sz="2000" dirty="0">
              <a:ea typeface="ヒラギノ角ゴ Pro W3"/>
              <a:cs typeface="ヒラギノ角ゴ Pro W3"/>
            </a:endParaRPr>
          </a:p>
          <a:p>
            <a:r>
              <a:rPr lang="en-GB" altLang="en-US" sz="2000" dirty="0">
                <a:ea typeface="ヒラギノ角ゴ Pro W3"/>
                <a:cs typeface="ヒラギノ角ゴ Pro W3"/>
              </a:rPr>
              <a:t>Sheep can graze steep hills and poor quality land such as moorland which is unsuitable for growing any other food </a:t>
            </a:r>
            <a:r>
              <a:rPr lang="en-GB" altLang="en-US" sz="2000" dirty="0" smtClean="0">
                <a:ea typeface="ヒラギノ角ゴ Pro W3"/>
                <a:cs typeface="ヒラギノ角ゴ Pro W3"/>
              </a:rPr>
              <a:t>sources.</a:t>
            </a:r>
            <a:endParaRPr lang="en-GB" altLang="en-US" sz="2000" dirty="0">
              <a:ea typeface="ヒラギノ角ゴ Pro W3"/>
              <a:cs typeface="ヒラギノ角ゴ Pro W3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Sheep breeding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GB" sz="2000" dirty="0"/>
              <a:t>Farmers may keep purebred sheep or crossbred sheep, or a mixture of both.</a:t>
            </a:r>
          </a:p>
          <a:p>
            <a:pPr>
              <a:defRPr/>
            </a:pPr>
            <a:endParaRPr lang="en-GB" sz="2000" dirty="0"/>
          </a:p>
          <a:p>
            <a:pPr marL="0" indent="0">
              <a:buNone/>
              <a:defRPr/>
            </a:pPr>
            <a:r>
              <a:rPr lang="en-GB" sz="2000" dirty="0"/>
              <a:t>This decision depends on: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land type such as moorland or high quality grass;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location such as in the north of the country where the weather is colder;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market- whether the farmer is producing lambs for breeding or for meat. </a:t>
            </a:r>
          </a:p>
          <a:p>
            <a:pPr>
              <a:defRPr/>
            </a:pPr>
            <a:endParaRPr lang="en-GB" sz="2000" dirty="0"/>
          </a:p>
          <a:p>
            <a:pPr marL="0" indent="0">
              <a:buNone/>
              <a:defRPr/>
            </a:pPr>
            <a:r>
              <a:rPr lang="en-GB" sz="2000" dirty="0"/>
              <a:t>Crossbreeding can be used to get the best attributes of different breeds to improve animal performance such as fertility and lamb survival. </a:t>
            </a:r>
          </a:p>
          <a:p>
            <a:pPr marL="0" indent="0"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16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Breeds of sheep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4" y="2205331"/>
            <a:ext cx="7096902" cy="3937773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are over 60 different breeds of sheep farmed in the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UK, suited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different parts of the country.</a:t>
            </a:r>
          </a:p>
          <a:p>
            <a:pPr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known as a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stratified system.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utilises the different characteristics of different breeds which are suited to different parts of the country.  </a:t>
            </a:r>
          </a:p>
          <a:p>
            <a:pPr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Native breeds include:</a:t>
            </a:r>
          </a:p>
          <a:p>
            <a:pPr>
              <a:spcBef>
                <a:spcPct val="0"/>
              </a:spcBef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Swaledale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Herdwick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Cheviot;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Bluefaced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Leicester;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Suffolk.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145" y="2571091"/>
            <a:ext cx="3668675" cy="25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154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Breeds of sheep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205332"/>
            <a:ext cx="6502540" cy="3600000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000" dirty="0"/>
              <a:t>There are also breeds in the UK which originate from outside of the UK, these are known as continental: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err="1" smtClean="0"/>
              <a:t>Charollais</a:t>
            </a:r>
            <a:r>
              <a:rPr lang="en-GB" altLang="en-US" sz="2000" dirty="0" smtClean="0"/>
              <a:t>;</a:t>
            </a:r>
            <a:endParaRPr lang="en-GB" altLang="en-US" sz="2000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Texel;</a:t>
            </a:r>
            <a:endParaRPr lang="en-GB" altLang="en-US" sz="2000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err="1" smtClean="0"/>
              <a:t>Beltex</a:t>
            </a:r>
            <a:r>
              <a:rPr lang="en-GB" altLang="en-US" sz="2000" dirty="0" smtClean="0"/>
              <a:t>.</a:t>
            </a:r>
            <a:endParaRPr lang="en-GB" altLang="en-US" sz="2000" dirty="0"/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000" dirty="0"/>
              <a:t>Continental breeds are fast growing and well muscled animals which maximise meat production. 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000" dirty="0" smtClean="0"/>
              <a:t>Continental </a:t>
            </a:r>
            <a:r>
              <a:rPr lang="en-GB" altLang="en-US" sz="2000" dirty="0"/>
              <a:t>breeds and native breeds are used together in crossbreeding systems.</a:t>
            </a:r>
            <a:endParaRPr lang="en-GB" altLang="en-US" sz="2000" dirty="0">
              <a:latin typeface="Futura Bk" pitchFamily="34" charset="0"/>
            </a:endParaRPr>
          </a:p>
          <a:p>
            <a:endParaRPr lang="en-GB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559" y="2571091"/>
            <a:ext cx="3727358" cy="270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34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Stratified sheep system</a:t>
            </a: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4135983" y="2317747"/>
            <a:ext cx="6670562" cy="1015663"/>
          </a:xfrm>
          <a:prstGeom prst="rect">
            <a:avLst/>
          </a:prstGeom>
          <a:noFill/>
          <a:ln w="19050">
            <a:solidFill>
              <a:srgbClr val="263B8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Hill breeds </a:t>
            </a:r>
            <a:r>
              <a:rPr lang="en-GB" altLang="en-US" sz="2000" dirty="0">
                <a:latin typeface="Arial" panose="020B0604020202020204" pitchFamily="34" charset="0"/>
              </a:rPr>
              <a:t>- these are hardy sheep which can cope with rugged terrain and moorland grazing. Usually lamb outside. 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4135983" y="3820333"/>
            <a:ext cx="6664945" cy="1323439"/>
          </a:xfrm>
          <a:prstGeom prst="rect">
            <a:avLst/>
          </a:prstGeom>
          <a:noFill/>
          <a:ln w="19050">
            <a:solidFill>
              <a:srgbClr val="263B8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Upland breeds </a:t>
            </a:r>
            <a:r>
              <a:rPr lang="en-GB" altLang="en-US" sz="2000" dirty="0">
                <a:latin typeface="Arial" panose="020B0604020202020204" pitchFamily="34" charset="0"/>
              </a:rPr>
              <a:t>- these are quite hardy but usually have faster growth rates than hill breeds. May be lambed indoors or outdoors. Include crossbred sheep, usually using a hill breed.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138790" y="5386367"/>
            <a:ext cx="6667755" cy="1015663"/>
          </a:xfrm>
          <a:prstGeom prst="rect">
            <a:avLst/>
          </a:prstGeom>
          <a:noFill/>
          <a:ln w="19050">
            <a:solidFill>
              <a:srgbClr val="263B8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Lowland </a:t>
            </a:r>
            <a:r>
              <a:rPr lang="en-GB" altLang="en-US" sz="2000" dirty="0">
                <a:latin typeface="Arial" panose="020B0604020202020204" pitchFamily="34" charset="0"/>
              </a:rPr>
              <a:t>- these are well muscled animals with fast growth rates that require good quality grazing. Usually lambed indoors. 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9207" r="14812" b="18383"/>
          <a:stretch/>
        </p:blipFill>
        <p:spPr bwMode="auto">
          <a:xfrm>
            <a:off x="1704109" y="2186247"/>
            <a:ext cx="2019993" cy="150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t="9190" r="13276" b="18606"/>
          <a:stretch/>
        </p:blipFill>
        <p:spPr bwMode="auto">
          <a:xfrm>
            <a:off x="1695796" y="3785173"/>
            <a:ext cx="2044932" cy="135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796" y="5234470"/>
            <a:ext cx="2047873" cy="138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743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lifecycle of sheep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275" y="2377128"/>
            <a:ext cx="9720000" cy="3600000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Sheep give birth to lambs once a year. They must be healthy and in good physical condition to have lambs every year.   </a:t>
            </a:r>
          </a:p>
          <a:p>
            <a:endParaRPr lang="en-GB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135580"/>
              </p:ext>
            </p:extLst>
          </p:nvPr>
        </p:nvGraphicFramePr>
        <p:xfrm>
          <a:off x="1294910" y="2571092"/>
          <a:ext cx="7159134" cy="4159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6953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667F94EF416A448934800776BB42F2" ma:contentTypeVersion="10" ma:contentTypeDescription="Create a new document." ma:contentTypeScope="" ma:versionID="dad78c0227ff6875d27a3a42e109def1">
  <xsd:schema xmlns:xsd="http://www.w3.org/2001/XMLSchema" xmlns:xs="http://www.w3.org/2001/XMLSchema" xmlns:p="http://schemas.microsoft.com/office/2006/metadata/properties" xmlns:ns2="6058047b-c92f-4327-9740-2e8c94afd469" xmlns:ns3="dbcc1be4-4ab4-42df-a370-f9d2aa773986" targetNamespace="http://schemas.microsoft.com/office/2006/metadata/properties" ma:root="true" ma:fieldsID="2c08fbaa6c555352afab7a3ff0c707d0" ns2:_="" ns3:_="">
    <xsd:import namespace="6058047b-c92f-4327-9740-2e8c94afd469"/>
    <xsd:import namespace="dbcc1be4-4ab4-42df-a370-f9d2aa7739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8047b-c92f-4327-9740-2e8c94afd4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cc1be4-4ab4-42df-a370-f9d2aa7739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537609-AE0E-4956-9130-C70641DB84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433578-0BDC-4788-B81B-1B447AB026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58047b-c92f-4327-9740-2e8c94afd469"/>
    <ds:schemaRef ds:uri="dbcc1be4-4ab4-42df-a370-f9d2aa7739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D04170-1916-4981-9384-B53954606B14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dbcc1be4-4ab4-42df-a370-f9d2aa773986"/>
    <ds:schemaRef ds:uri="http://purl.org/dc/terms/"/>
    <ds:schemaRef ds:uri="6058047b-c92f-4327-9740-2e8c94afd46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934</Words>
  <Application>Microsoft Office PowerPoint</Application>
  <PresentationFormat>Widescreen</PresentationFormat>
  <Paragraphs>83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Futura Bk</vt:lpstr>
      <vt:lpstr>ヒラギノ角ゴ Pro W3</vt:lpstr>
      <vt:lpstr>Office Theme</vt:lpstr>
      <vt:lpstr>Custom Design</vt:lpstr>
      <vt:lpstr>1_Custom Design</vt:lpstr>
      <vt:lpstr>3_Custom Design</vt:lpstr>
      <vt:lpstr>Sheep farming </vt:lpstr>
      <vt:lpstr>Agriculture in the UK</vt:lpstr>
      <vt:lpstr>Glossary</vt:lpstr>
      <vt:lpstr>Introduction</vt:lpstr>
      <vt:lpstr>Sheep breeding systems</vt:lpstr>
      <vt:lpstr>Breeds of sheep</vt:lpstr>
      <vt:lpstr>Breeds of sheep</vt:lpstr>
      <vt:lpstr>Stratified sheep system</vt:lpstr>
      <vt:lpstr>The lifecycle of sheep</vt:lpstr>
      <vt:lpstr>The lifecycle of sheep</vt:lpstr>
      <vt:lpstr>The lifecycle of sheep</vt:lpstr>
      <vt:lpstr>Diet of sheep</vt:lpstr>
      <vt:lpstr>Silage and hay making</vt:lpstr>
      <vt:lpstr>Sheep farming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Frances Meek</cp:lastModifiedBy>
  <cp:revision>35</cp:revision>
  <dcterms:created xsi:type="dcterms:W3CDTF">2018-10-10T09:22:08Z</dcterms:created>
  <dcterms:modified xsi:type="dcterms:W3CDTF">2019-11-06T15:47:29Z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0x010100AF667F94EF416A448934800776BB42F2</vt:lpwstr>
  </property>
</Properties>
</file>