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18"/>
  </p:notesMasterIdLst>
  <p:handoutMasterIdLst>
    <p:handoutMasterId r:id="rId19"/>
  </p:handoutMasterIdLst>
  <p:sldIdLst>
    <p:sldId id="258" r:id="rId6"/>
    <p:sldId id="264" r:id="rId7"/>
    <p:sldId id="270" r:id="rId8"/>
    <p:sldId id="274" r:id="rId9"/>
    <p:sldId id="288" r:id="rId10"/>
    <p:sldId id="289" r:id="rId11"/>
    <p:sldId id="290" r:id="rId12"/>
    <p:sldId id="291" r:id="rId13"/>
    <p:sldId id="292" r:id="rId14"/>
    <p:sldId id="293" r:id="rId15"/>
    <p:sldId id="295" r:id="rId16"/>
    <p:sldId id="268" r:id="rId1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D236"/>
    <a:srgbClr val="00ABB5"/>
    <a:srgbClr val="00C4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8488" autoAdjust="0"/>
  </p:normalViewPr>
  <p:slideViewPr>
    <p:cSldViewPr snapToGrid="0">
      <p:cViewPr varScale="1">
        <p:scale>
          <a:sx n="102" d="100"/>
          <a:sy n="102" d="100"/>
        </p:scale>
        <p:origin x="954"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0" d="100"/>
          <a:sy n="60" d="100"/>
        </p:scale>
        <p:origin x="250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131815-B33C-4FEF-B95D-829611FB5BAD}" type="doc">
      <dgm:prSet loTypeId="urn:microsoft.com/office/officeart/2005/8/layout/default" loCatId="list" qsTypeId="urn:microsoft.com/office/officeart/2005/8/quickstyle/simple1" qsCatId="simple" csTypeId="urn:microsoft.com/office/officeart/2005/8/colors/accent3_5" csCatId="accent3" phldr="1"/>
      <dgm:spPr/>
      <dgm:t>
        <a:bodyPr/>
        <a:lstStyle/>
        <a:p>
          <a:endParaRPr lang="en-GB"/>
        </a:p>
      </dgm:t>
    </dgm:pt>
    <dgm:pt modelId="{50C445DD-B7F7-4CC2-A1DB-00AA26804D87}">
      <dgm:prSet/>
      <dgm:spPr/>
      <dgm:t>
        <a:bodyPr/>
        <a:lstStyle/>
        <a:p>
          <a:endParaRPr lang="en-GB"/>
        </a:p>
      </dgm:t>
    </dgm:pt>
    <dgm:pt modelId="{2BD742CA-C623-4FB1-ACAC-8EB49C1FAE9A}" type="parTrans" cxnId="{50693B75-7B4B-4C40-B592-5988B48F4683}">
      <dgm:prSet/>
      <dgm:spPr/>
      <dgm:t>
        <a:bodyPr/>
        <a:lstStyle/>
        <a:p>
          <a:endParaRPr lang="en-US"/>
        </a:p>
      </dgm:t>
    </dgm:pt>
    <dgm:pt modelId="{0645D1F1-5FEA-4D22-87F7-0DA3C93793D9}" type="sibTrans" cxnId="{50693B75-7B4B-4C40-B592-5988B48F4683}">
      <dgm:prSet/>
      <dgm:spPr/>
      <dgm:t>
        <a:bodyPr/>
        <a:lstStyle/>
        <a:p>
          <a:endParaRPr lang="en-US"/>
        </a:p>
      </dgm:t>
    </dgm:pt>
    <dgm:pt modelId="{3340339F-34E6-404A-809A-ACF85DC994AD}">
      <dgm:prSet/>
      <dgm:spPr/>
      <dgm:t>
        <a:bodyPr/>
        <a:lstStyle/>
        <a:p>
          <a:r>
            <a:rPr lang="en-US" b="1" dirty="0" smtClean="0">
              <a:solidFill>
                <a:schemeClr val="tx1">
                  <a:lumMod val="85000"/>
                  <a:lumOff val="15000"/>
                </a:schemeClr>
              </a:solidFill>
            </a:rPr>
            <a:t>Number of bids received</a:t>
          </a:r>
          <a:endParaRPr lang="en-GB" b="1" dirty="0">
            <a:solidFill>
              <a:schemeClr val="tx1">
                <a:lumMod val="85000"/>
                <a:lumOff val="15000"/>
              </a:schemeClr>
            </a:solidFill>
          </a:endParaRPr>
        </a:p>
      </dgm:t>
    </dgm:pt>
    <dgm:pt modelId="{E2B5BFD5-B63A-44D4-915B-2FBFF29CA8C1}" type="parTrans" cxnId="{22352530-C0E6-4398-A0A1-0F9CED6047AE}">
      <dgm:prSet/>
      <dgm:spPr/>
      <dgm:t>
        <a:bodyPr/>
        <a:lstStyle/>
        <a:p>
          <a:endParaRPr lang="en-US"/>
        </a:p>
      </dgm:t>
    </dgm:pt>
    <dgm:pt modelId="{0B06F72A-D1EC-4714-8DBA-D86D17E5DE3B}" type="sibTrans" cxnId="{22352530-C0E6-4398-A0A1-0F9CED6047AE}">
      <dgm:prSet/>
      <dgm:spPr/>
      <dgm:t>
        <a:bodyPr/>
        <a:lstStyle/>
        <a:p>
          <a:endParaRPr lang="en-US"/>
        </a:p>
      </dgm:t>
    </dgm:pt>
    <dgm:pt modelId="{ED572195-21C6-4B93-B8D8-9320BE746591}">
      <dgm:prSet/>
      <dgm:spPr/>
      <dgm:t>
        <a:bodyPr/>
        <a:lstStyle/>
        <a:p>
          <a:r>
            <a:rPr lang="en-US" b="1" dirty="0" smtClean="0">
              <a:solidFill>
                <a:schemeClr val="tx1">
                  <a:lumMod val="85000"/>
                  <a:lumOff val="15000"/>
                </a:schemeClr>
              </a:solidFill>
            </a:rPr>
            <a:t>Total value of all bids</a:t>
          </a:r>
          <a:endParaRPr lang="en-GB" b="1" dirty="0">
            <a:solidFill>
              <a:schemeClr val="tx1">
                <a:lumMod val="85000"/>
                <a:lumOff val="15000"/>
              </a:schemeClr>
            </a:solidFill>
          </a:endParaRPr>
        </a:p>
      </dgm:t>
    </dgm:pt>
    <dgm:pt modelId="{2238495A-8A98-4591-A8A1-3692C661E5E6}" type="parTrans" cxnId="{11BF7BF4-C9AB-4C4F-BEE8-9799D5456C3C}">
      <dgm:prSet/>
      <dgm:spPr/>
      <dgm:t>
        <a:bodyPr/>
        <a:lstStyle/>
        <a:p>
          <a:endParaRPr lang="en-US"/>
        </a:p>
      </dgm:t>
    </dgm:pt>
    <dgm:pt modelId="{CA9DB35A-90BA-4698-ACE8-D13A009509E2}" type="sibTrans" cxnId="{11BF7BF4-C9AB-4C4F-BEE8-9799D5456C3C}">
      <dgm:prSet/>
      <dgm:spPr/>
      <dgm:t>
        <a:bodyPr/>
        <a:lstStyle/>
        <a:p>
          <a:endParaRPr lang="en-US"/>
        </a:p>
      </dgm:t>
    </dgm:pt>
    <dgm:pt modelId="{FF8C5B73-0BAC-4969-8FE9-DDC9A78D98C2}">
      <dgm:prSet/>
      <dgm:spPr/>
      <dgm:t>
        <a:bodyPr/>
        <a:lstStyle/>
        <a:p>
          <a:r>
            <a:rPr lang="en-US" b="1" dirty="0" smtClean="0">
              <a:solidFill>
                <a:schemeClr val="tx1">
                  <a:lumMod val="85000"/>
                  <a:lumOff val="15000"/>
                </a:schemeClr>
              </a:solidFill>
            </a:rPr>
            <a:t>Number of bids awarded</a:t>
          </a:r>
          <a:endParaRPr lang="en-GB" b="1" dirty="0">
            <a:solidFill>
              <a:schemeClr val="tx1">
                <a:lumMod val="85000"/>
                <a:lumOff val="15000"/>
              </a:schemeClr>
            </a:solidFill>
          </a:endParaRPr>
        </a:p>
      </dgm:t>
    </dgm:pt>
    <dgm:pt modelId="{C21348C9-D86E-4B4B-A9E0-C60512953225}" type="parTrans" cxnId="{63CEB6B1-334B-4CAE-8BB7-47CC616F327E}">
      <dgm:prSet/>
      <dgm:spPr/>
      <dgm:t>
        <a:bodyPr/>
        <a:lstStyle/>
        <a:p>
          <a:endParaRPr lang="en-US"/>
        </a:p>
      </dgm:t>
    </dgm:pt>
    <dgm:pt modelId="{53BE5ED4-5EF0-4787-8797-255D4D8E5CA8}" type="sibTrans" cxnId="{63CEB6B1-334B-4CAE-8BB7-47CC616F327E}">
      <dgm:prSet/>
      <dgm:spPr/>
      <dgm:t>
        <a:bodyPr/>
        <a:lstStyle/>
        <a:p>
          <a:endParaRPr lang="en-US"/>
        </a:p>
      </dgm:t>
    </dgm:pt>
    <dgm:pt modelId="{709DCA7A-93A0-4E46-9975-DE6D8F6A2922}">
      <dgm:prSet/>
      <dgm:spPr/>
      <dgm:t>
        <a:bodyPr/>
        <a:lstStyle/>
        <a:p>
          <a:r>
            <a:rPr lang="en-US" b="1" dirty="0" smtClean="0">
              <a:solidFill>
                <a:schemeClr val="tx1">
                  <a:lumMod val="85000"/>
                  <a:lumOff val="15000"/>
                </a:schemeClr>
              </a:solidFill>
            </a:rPr>
            <a:t>Total amount awarded</a:t>
          </a:r>
          <a:endParaRPr lang="en-GB" b="1" dirty="0">
            <a:solidFill>
              <a:schemeClr val="tx1">
                <a:lumMod val="85000"/>
                <a:lumOff val="15000"/>
              </a:schemeClr>
            </a:solidFill>
          </a:endParaRPr>
        </a:p>
      </dgm:t>
    </dgm:pt>
    <dgm:pt modelId="{9FE63149-1041-4464-A9FB-F0677A16C317}" type="parTrans" cxnId="{2551EFB1-D151-4289-AF3B-3EA3E6D756A1}">
      <dgm:prSet/>
      <dgm:spPr/>
      <dgm:t>
        <a:bodyPr/>
        <a:lstStyle/>
        <a:p>
          <a:endParaRPr lang="en-US"/>
        </a:p>
      </dgm:t>
    </dgm:pt>
    <dgm:pt modelId="{50AC520F-F849-40C4-AFC7-5AD176F67A35}" type="sibTrans" cxnId="{2551EFB1-D151-4289-AF3B-3EA3E6D756A1}">
      <dgm:prSet/>
      <dgm:spPr/>
      <dgm:t>
        <a:bodyPr/>
        <a:lstStyle/>
        <a:p>
          <a:endParaRPr lang="en-US"/>
        </a:p>
      </dgm:t>
    </dgm:pt>
    <dgm:pt modelId="{A6F57EB8-581C-48A2-8DEF-0D815BDC1A73}">
      <dgm:prSet/>
      <dgm:spPr/>
      <dgm:t>
        <a:bodyPr/>
        <a:lstStyle/>
        <a:p>
          <a:r>
            <a:rPr lang="en-US" b="1" dirty="0" smtClean="0">
              <a:solidFill>
                <a:schemeClr val="tx1">
                  <a:lumMod val="85000"/>
                  <a:lumOff val="15000"/>
                </a:schemeClr>
              </a:solidFill>
            </a:rPr>
            <a:t>Total number of schools impacted</a:t>
          </a:r>
          <a:endParaRPr lang="en-GB" b="1" dirty="0">
            <a:solidFill>
              <a:schemeClr val="tx1">
                <a:lumMod val="85000"/>
                <a:lumOff val="15000"/>
              </a:schemeClr>
            </a:solidFill>
          </a:endParaRPr>
        </a:p>
      </dgm:t>
    </dgm:pt>
    <dgm:pt modelId="{2D824457-14CC-408E-9635-546EA55657A3}" type="parTrans" cxnId="{4F4947C9-6EF0-4EAE-B495-C27D8A46B2F8}">
      <dgm:prSet/>
      <dgm:spPr/>
      <dgm:t>
        <a:bodyPr/>
        <a:lstStyle/>
        <a:p>
          <a:endParaRPr lang="en-US"/>
        </a:p>
      </dgm:t>
    </dgm:pt>
    <dgm:pt modelId="{6A3EA709-778C-42E6-8AB7-A6FE1BBBD76F}" type="sibTrans" cxnId="{4F4947C9-6EF0-4EAE-B495-C27D8A46B2F8}">
      <dgm:prSet/>
      <dgm:spPr/>
      <dgm:t>
        <a:bodyPr/>
        <a:lstStyle/>
        <a:p>
          <a:endParaRPr lang="en-US"/>
        </a:p>
      </dgm:t>
    </dgm:pt>
    <dgm:pt modelId="{17971573-F40C-4B43-8D9B-8BCA47EF24CF}">
      <dgm:prSet/>
      <dgm:spPr/>
      <dgm:t>
        <a:bodyPr/>
        <a:lstStyle/>
        <a:p>
          <a:r>
            <a:rPr lang="en-US" b="1" dirty="0" smtClean="0">
              <a:solidFill>
                <a:schemeClr val="tx1">
                  <a:lumMod val="85000"/>
                  <a:lumOff val="15000"/>
                </a:schemeClr>
              </a:solidFill>
            </a:rPr>
            <a:t>Number of learners</a:t>
          </a:r>
          <a:endParaRPr lang="en-GB" b="1" dirty="0">
            <a:solidFill>
              <a:schemeClr val="tx1">
                <a:lumMod val="85000"/>
                <a:lumOff val="15000"/>
              </a:schemeClr>
            </a:solidFill>
          </a:endParaRPr>
        </a:p>
      </dgm:t>
    </dgm:pt>
    <dgm:pt modelId="{62EF46B1-7A6B-4A2F-A527-DA2B7DF6C89F}" type="parTrans" cxnId="{D6AFE4B1-DCF4-4EFD-BCEF-08A190155D41}">
      <dgm:prSet/>
      <dgm:spPr/>
      <dgm:t>
        <a:bodyPr/>
        <a:lstStyle/>
        <a:p>
          <a:endParaRPr lang="en-US"/>
        </a:p>
      </dgm:t>
    </dgm:pt>
    <dgm:pt modelId="{2677F5B1-CE66-4DAB-A9FA-1D86E1C34047}" type="sibTrans" cxnId="{D6AFE4B1-DCF4-4EFD-BCEF-08A190155D41}">
      <dgm:prSet/>
      <dgm:spPr/>
      <dgm:t>
        <a:bodyPr/>
        <a:lstStyle/>
        <a:p>
          <a:endParaRPr lang="en-US"/>
        </a:p>
      </dgm:t>
    </dgm:pt>
    <dgm:pt modelId="{DC8084F8-DA50-4D5A-AC0E-901EBA601528}">
      <dgm:prSet/>
      <dgm:spPr/>
      <dgm:t>
        <a:bodyPr/>
        <a:lstStyle/>
        <a:p>
          <a:r>
            <a:rPr lang="en-US" b="1" dirty="0" smtClean="0">
              <a:solidFill>
                <a:schemeClr val="tx1">
                  <a:lumMod val="85000"/>
                  <a:lumOff val="15000"/>
                </a:schemeClr>
              </a:solidFill>
            </a:rPr>
            <a:t>Phase 1</a:t>
          </a:r>
          <a:endParaRPr lang="en-GB" b="1" dirty="0">
            <a:solidFill>
              <a:schemeClr val="tx1">
                <a:lumMod val="85000"/>
                <a:lumOff val="15000"/>
              </a:schemeClr>
            </a:solidFill>
          </a:endParaRPr>
        </a:p>
      </dgm:t>
    </dgm:pt>
    <dgm:pt modelId="{706CB8A6-4AC2-4479-8F24-4BAAF7D1A14B}" type="parTrans" cxnId="{F009FEF4-2098-4824-A33F-5D5B0C09B77B}">
      <dgm:prSet/>
      <dgm:spPr/>
      <dgm:t>
        <a:bodyPr/>
        <a:lstStyle/>
        <a:p>
          <a:endParaRPr lang="en-US"/>
        </a:p>
      </dgm:t>
    </dgm:pt>
    <dgm:pt modelId="{3BB37D43-E83A-42C4-813E-DD436331060D}" type="sibTrans" cxnId="{F009FEF4-2098-4824-A33F-5D5B0C09B77B}">
      <dgm:prSet/>
      <dgm:spPr/>
      <dgm:t>
        <a:bodyPr/>
        <a:lstStyle/>
        <a:p>
          <a:endParaRPr lang="en-US"/>
        </a:p>
      </dgm:t>
    </dgm:pt>
    <dgm:pt modelId="{0611925C-0507-4F1E-9B2E-816D6F3DF533}">
      <dgm:prSet/>
      <dgm:spPr/>
      <dgm:t>
        <a:bodyPr/>
        <a:lstStyle/>
        <a:p>
          <a:r>
            <a:rPr lang="en-US" b="1" dirty="0" smtClean="0">
              <a:solidFill>
                <a:schemeClr val="tx1">
                  <a:lumMod val="85000"/>
                  <a:lumOff val="15000"/>
                </a:schemeClr>
              </a:solidFill>
            </a:rPr>
            <a:t>118</a:t>
          </a:r>
          <a:endParaRPr lang="en-GB" b="1" dirty="0">
            <a:solidFill>
              <a:schemeClr val="tx1">
                <a:lumMod val="85000"/>
                <a:lumOff val="15000"/>
              </a:schemeClr>
            </a:solidFill>
          </a:endParaRPr>
        </a:p>
      </dgm:t>
    </dgm:pt>
    <dgm:pt modelId="{DAD3ECBF-2996-48E5-92C3-49F00BEC8C76}" type="parTrans" cxnId="{945A8381-B8A7-4FAD-A447-78181984A16C}">
      <dgm:prSet/>
      <dgm:spPr/>
      <dgm:t>
        <a:bodyPr/>
        <a:lstStyle/>
        <a:p>
          <a:endParaRPr lang="en-US"/>
        </a:p>
      </dgm:t>
    </dgm:pt>
    <dgm:pt modelId="{958B2BFA-5B61-462C-BE63-4E25A0B55E2C}" type="sibTrans" cxnId="{945A8381-B8A7-4FAD-A447-78181984A16C}">
      <dgm:prSet/>
      <dgm:spPr/>
      <dgm:t>
        <a:bodyPr/>
        <a:lstStyle/>
        <a:p>
          <a:endParaRPr lang="en-US"/>
        </a:p>
      </dgm:t>
    </dgm:pt>
    <dgm:pt modelId="{DF2AC2FF-0AA9-4AE3-BEB0-9D6170DE74B5}">
      <dgm:prSet/>
      <dgm:spPr/>
      <dgm:t>
        <a:bodyPr/>
        <a:lstStyle/>
        <a:p>
          <a:r>
            <a:rPr lang="en-US" b="1" dirty="0" smtClean="0">
              <a:solidFill>
                <a:schemeClr val="tx1">
                  <a:lumMod val="85000"/>
                  <a:lumOff val="15000"/>
                </a:schemeClr>
              </a:solidFill>
            </a:rPr>
            <a:t>Information not available</a:t>
          </a:r>
          <a:endParaRPr lang="en-GB" b="1" dirty="0">
            <a:solidFill>
              <a:schemeClr val="tx1">
                <a:lumMod val="85000"/>
                <a:lumOff val="15000"/>
              </a:schemeClr>
            </a:solidFill>
          </a:endParaRPr>
        </a:p>
      </dgm:t>
    </dgm:pt>
    <dgm:pt modelId="{782B849F-1684-4A7E-A98F-2C1BF7CB76AB}" type="parTrans" cxnId="{0BC7D300-C0F4-41A6-AA72-AE36F1A9ED9D}">
      <dgm:prSet/>
      <dgm:spPr/>
      <dgm:t>
        <a:bodyPr/>
        <a:lstStyle/>
        <a:p>
          <a:endParaRPr lang="en-US"/>
        </a:p>
      </dgm:t>
    </dgm:pt>
    <dgm:pt modelId="{70896353-E652-462D-8FCA-2D5AD07B3773}" type="sibTrans" cxnId="{0BC7D300-C0F4-41A6-AA72-AE36F1A9ED9D}">
      <dgm:prSet/>
      <dgm:spPr/>
      <dgm:t>
        <a:bodyPr/>
        <a:lstStyle/>
        <a:p>
          <a:endParaRPr lang="en-US"/>
        </a:p>
      </dgm:t>
    </dgm:pt>
    <dgm:pt modelId="{A59D9943-D2F0-4636-AAB5-4B1976FA26C7}">
      <dgm:prSet/>
      <dgm:spPr/>
      <dgm:t>
        <a:bodyPr/>
        <a:lstStyle/>
        <a:p>
          <a:r>
            <a:rPr lang="en-US" b="1" dirty="0" smtClean="0">
              <a:solidFill>
                <a:schemeClr val="tx1">
                  <a:lumMod val="85000"/>
                  <a:lumOff val="15000"/>
                </a:schemeClr>
              </a:solidFill>
            </a:rPr>
            <a:t>61</a:t>
          </a:r>
          <a:endParaRPr lang="en-GB" b="1" dirty="0">
            <a:solidFill>
              <a:schemeClr val="tx1">
                <a:lumMod val="85000"/>
                <a:lumOff val="15000"/>
              </a:schemeClr>
            </a:solidFill>
          </a:endParaRPr>
        </a:p>
      </dgm:t>
    </dgm:pt>
    <dgm:pt modelId="{B39F70A6-FD0D-4234-9CB8-C65D25E7959D}" type="parTrans" cxnId="{03A266CB-0CC0-4035-AF7F-04E51EEFE7F1}">
      <dgm:prSet/>
      <dgm:spPr/>
      <dgm:t>
        <a:bodyPr/>
        <a:lstStyle/>
        <a:p>
          <a:endParaRPr lang="en-US"/>
        </a:p>
      </dgm:t>
    </dgm:pt>
    <dgm:pt modelId="{252696F8-32BF-4782-A60D-E570A6FB9B77}" type="sibTrans" cxnId="{03A266CB-0CC0-4035-AF7F-04E51EEFE7F1}">
      <dgm:prSet/>
      <dgm:spPr/>
      <dgm:t>
        <a:bodyPr/>
        <a:lstStyle/>
        <a:p>
          <a:endParaRPr lang="en-US"/>
        </a:p>
      </dgm:t>
    </dgm:pt>
    <dgm:pt modelId="{B361CC87-BC26-4D5D-B318-8C2476B8F910}">
      <dgm:prSet/>
      <dgm:spPr/>
      <dgm:t>
        <a:bodyPr/>
        <a:lstStyle/>
        <a:p>
          <a:r>
            <a:rPr lang="en-US" b="1" dirty="0" smtClean="0">
              <a:solidFill>
                <a:schemeClr val="tx1">
                  <a:lumMod val="85000"/>
                  <a:lumOff val="15000"/>
                </a:schemeClr>
              </a:solidFill>
            </a:rPr>
            <a:t>£358,618.61</a:t>
          </a:r>
          <a:endParaRPr lang="en-GB" b="1" dirty="0">
            <a:solidFill>
              <a:schemeClr val="tx1">
                <a:lumMod val="85000"/>
                <a:lumOff val="15000"/>
              </a:schemeClr>
            </a:solidFill>
          </a:endParaRPr>
        </a:p>
      </dgm:t>
    </dgm:pt>
    <dgm:pt modelId="{31EB8ADC-592D-495D-BD57-11499DD0B7C6}" type="parTrans" cxnId="{A6364AC4-BCA9-4F00-BA70-0DBE61CCCF95}">
      <dgm:prSet/>
      <dgm:spPr/>
      <dgm:t>
        <a:bodyPr/>
        <a:lstStyle/>
        <a:p>
          <a:endParaRPr lang="en-US"/>
        </a:p>
      </dgm:t>
    </dgm:pt>
    <dgm:pt modelId="{E9BB97D1-D77A-4C5C-B183-063A0BBFD27D}" type="sibTrans" cxnId="{A6364AC4-BCA9-4F00-BA70-0DBE61CCCF95}">
      <dgm:prSet/>
      <dgm:spPr/>
      <dgm:t>
        <a:bodyPr/>
        <a:lstStyle/>
        <a:p>
          <a:endParaRPr lang="en-US"/>
        </a:p>
      </dgm:t>
    </dgm:pt>
    <dgm:pt modelId="{89FFF665-B0E4-4F89-82FE-A6937D172F05}">
      <dgm:prSet/>
      <dgm:spPr/>
      <dgm:t>
        <a:bodyPr/>
        <a:lstStyle/>
        <a:p>
          <a:r>
            <a:rPr lang="en-US" b="1" dirty="0" smtClean="0">
              <a:solidFill>
                <a:schemeClr val="tx1">
                  <a:lumMod val="85000"/>
                  <a:lumOff val="15000"/>
                </a:schemeClr>
              </a:solidFill>
            </a:rPr>
            <a:t>232</a:t>
          </a:r>
          <a:endParaRPr lang="en-GB" b="1" dirty="0">
            <a:solidFill>
              <a:schemeClr val="tx1">
                <a:lumMod val="85000"/>
                <a:lumOff val="15000"/>
              </a:schemeClr>
            </a:solidFill>
          </a:endParaRPr>
        </a:p>
      </dgm:t>
    </dgm:pt>
    <dgm:pt modelId="{2541A4D5-2C3D-447E-935E-DFFD35FF83A2}" type="parTrans" cxnId="{9220673E-F750-43CA-8036-0A9EF73CDC72}">
      <dgm:prSet/>
      <dgm:spPr/>
      <dgm:t>
        <a:bodyPr/>
        <a:lstStyle/>
        <a:p>
          <a:endParaRPr lang="en-US"/>
        </a:p>
      </dgm:t>
    </dgm:pt>
    <dgm:pt modelId="{CB81698B-DE19-40B5-95A5-1C0BB22B993A}" type="sibTrans" cxnId="{9220673E-F750-43CA-8036-0A9EF73CDC72}">
      <dgm:prSet/>
      <dgm:spPr/>
      <dgm:t>
        <a:bodyPr/>
        <a:lstStyle/>
        <a:p>
          <a:endParaRPr lang="en-US"/>
        </a:p>
      </dgm:t>
    </dgm:pt>
    <dgm:pt modelId="{9E250583-77B2-43A0-917C-EC7969BD5ABE}">
      <dgm:prSet/>
      <dgm:spPr/>
      <dgm:t>
        <a:bodyPr/>
        <a:lstStyle/>
        <a:p>
          <a:r>
            <a:rPr lang="en-US" b="1" dirty="0" smtClean="0">
              <a:solidFill>
                <a:schemeClr val="tx1">
                  <a:lumMod val="85000"/>
                  <a:lumOff val="15000"/>
                </a:schemeClr>
              </a:solidFill>
            </a:rPr>
            <a:t>28,392</a:t>
          </a:r>
          <a:endParaRPr lang="en-GB" b="1" dirty="0">
            <a:solidFill>
              <a:schemeClr val="tx1">
                <a:lumMod val="85000"/>
                <a:lumOff val="15000"/>
              </a:schemeClr>
            </a:solidFill>
          </a:endParaRPr>
        </a:p>
      </dgm:t>
    </dgm:pt>
    <dgm:pt modelId="{A0C3853E-577B-4F30-9E08-A135A3638D84}" type="parTrans" cxnId="{3DC3BFCD-C925-41C5-AB10-305CF157C740}">
      <dgm:prSet/>
      <dgm:spPr/>
      <dgm:t>
        <a:bodyPr/>
        <a:lstStyle/>
        <a:p>
          <a:endParaRPr lang="en-US"/>
        </a:p>
      </dgm:t>
    </dgm:pt>
    <dgm:pt modelId="{C4A5AEBE-907A-4FB3-8D43-54E12D52CD0F}" type="sibTrans" cxnId="{3DC3BFCD-C925-41C5-AB10-305CF157C740}">
      <dgm:prSet/>
      <dgm:spPr/>
      <dgm:t>
        <a:bodyPr/>
        <a:lstStyle/>
        <a:p>
          <a:endParaRPr lang="en-US"/>
        </a:p>
      </dgm:t>
    </dgm:pt>
    <dgm:pt modelId="{5A9AD552-5614-44C9-980D-1969CE776172}">
      <dgm:prSet/>
      <dgm:spPr/>
      <dgm:t>
        <a:bodyPr/>
        <a:lstStyle/>
        <a:p>
          <a:r>
            <a:rPr lang="en-US" b="1" dirty="0" smtClean="0">
              <a:solidFill>
                <a:schemeClr val="tx1">
                  <a:lumMod val="85000"/>
                  <a:lumOff val="15000"/>
                </a:schemeClr>
              </a:solidFill>
            </a:rPr>
            <a:t>Phase 2</a:t>
          </a:r>
          <a:endParaRPr lang="en-GB" b="1" dirty="0">
            <a:solidFill>
              <a:schemeClr val="tx1">
                <a:lumMod val="85000"/>
                <a:lumOff val="15000"/>
              </a:schemeClr>
            </a:solidFill>
          </a:endParaRPr>
        </a:p>
      </dgm:t>
    </dgm:pt>
    <dgm:pt modelId="{3C4C73CB-EB06-4833-B4B7-8EC76634BC3D}" type="parTrans" cxnId="{6FFA7F01-6AA6-46E5-B623-ABB9E69C3F83}">
      <dgm:prSet/>
      <dgm:spPr/>
      <dgm:t>
        <a:bodyPr/>
        <a:lstStyle/>
        <a:p>
          <a:endParaRPr lang="en-US"/>
        </a:p>
      </dgm:t>
    </dgm:pt>
    <dgm:pt modelId="{4D525507-F2D5-463D-A0EC-383BAAD4B879}" type="sibTrans" cxnId="{6FFA7F01-6AA6-46E5-B623-ABB9E69C3F83}">
      <dgm:prSet/>
      <dgm:spPr/>
      <dgm:t>
        <a:bodyPr/>
        <a:lstStyle/>
        <a:p>
          <a:endParaRPr lang="en-US"/>
        </a:p>
      </dgm:t>
    </dgm:pt>
    <dgm:pt modelId="{3DEBEBC1-B265-4D88-A423-E4ABB419577E}">
      <dgm:prSet/>
      <dgm:spPr/>
      <dgm:t>
        <a:bodyPr/>
        <a:lstStyle/>
        <a:p>
          <a:r>
            <a:rPr lang="en-US" b="1" dirty="0" smtClean="0">
              <a:solidFill>
                <a:schemeClr val="tx1">
                  <a:lumMod val="85000"/>
                  <a:lumOff val="15000"/>
                </a:schemeClr>
              </a:solidFill>
            </a:rPr>
            <a:t>171</a:t>
          </a:r>
          <a:endParaRPr lang="en-GB" b="1" dirty="0">
            <a:solidFill>
              <a:schemeClr val="tx1">
                <a:lumMod val="85000"/>
                <a:lumOff val="15000"/>
              </a:schemeClr>
            </a:solidFill>
          </a:endParaRPr>
        </a:p>
      </dgm:t>
    </dgm:pt>
    <dgm:pt modelId="{DE07F9AD-F383-47D1-A136-30C03BB8C780}" type="parTrans" cxnId="{D1DEBD8B-9B12-4AA3-8E0F-4B3FA2EDCDD9}">
      <dgm:prSet/>
      <dgm:spPr/>
      <dgm:t>
        <a:bodyPr/>
        <a:lstStyle/>
        <a:p>
          <a:endParaRPr lang="en-US"/>
        </a:p>
      </dgm:t>
    </dgm:pt>
    <dgm:pt modelId="{7D2D6C94-0C61-4E2C-B79D-B679B34DC30A}" type="sibTrans" cxnId="{D1DEBD8B-9B12-4AA3-8E0F-4B3FA2EDCDD9}">
      <dgm:prSet/>
      <dgm:spPr/>
      <dgm:t>
        <a:bodyPr/>
        <a:lstStyle/>
        <a:p>
          <a:endParaRPr lang="en-US"/>
        </a:p>
      </dgm:t>
    </dgm:pt>
    <dgm:pt modelId="{1942F962-5B03-4B60-850A-08EF20ABB74C}">
      <dgm:prSet/>
      <dgm:spPr/>
      <dgm:t>
        <a:bodyPr/>
        <a:lstStyle/>
        <a:p>
          <a:r>
            <a:rPr lang="en-US" b="1" dirty="0" smtClean="0">
              <a:solidFill>
                <a:schemeClr val="tx1">
                  <a:lumMod val="85000"/>
                  <a:lumOff val="15000"/>
                </a:schemeClr>
              </a:solidFill>
            </a:rPr>
            <a:t>£984,181.00</a:t>
          </a:r>
          <a:endParaRPr lang="en-GB" b="1" dirty="0">
            <a:solidFill>
              <a:schemeClr val="tx1">
                <a:lumMod val="85000"/>
                <a:lumOff val="15000"/>
              </a:schemeClr>
            </a:solidFill>
          </a:endParaRPr>
        </a:p>
      </dgm:t>
    </dgm:pt>
    <dgm:pt modelId="{E63F4ED6-0572-4F0A-A8D3-D2AF44EE9361}" type="parTrans" cxnId="{9E0FBDC5-AD34-4325-82AE-434B540B5DF7}">
      <dgm:prSet/>
      <dgm:spPr/>
      <dgm:t>
        <a:bodyPr/>
        <a:lstStyle/>
        <a:p>
          <a:endParaRPr lang="en-US"/>
        </a:p>
      </dgm:t>
    </dgm:pt>
    <dgm:pt modelId="{B9ADBBE5-DB19-4AF4-A9D9-F1863C65914C}" type="sibTrans" cxnId="{9E0FBDC5-AD34-4325-82AE-434B540B5DF7}">
      <dgm:prSet/>
      <dgm:spPr/>
      <dgm:t>
        <a:bodyPr/>
        <a:lstStyle/>
        <a:p>
          <a:endParaRPr lang="en-US"/>
        </a:p>
      </dgm:t>
    </dgm:pt>
    <dgm:pt modelId="{272CD00B-A815-4CFD-9E3E-1A4FE8AACC68}">
      <dgm:prSet/>
      <dgm:spPr/>
      <dgm:t>
        <a:bodyPr/>
        <a:lstStyle/>
        <a:p>
          <a:r>
            <a:rPr lang="en-US" b="1" dirty="0" smtClean="0">
              <a:solidFill>
                <a:schemeClr val="tx1">
                  <a:lumMod val="85000"/>
                  <a:lumOff val="15000"/>
                </a:schemeClr>
              </a:solidFill>
            </a:rPr>
            <a:t>173</a:t>
          </a:r>
          <a:endParaRPr lang="en-GB" b="1" dirty="0">
            <a:solidFill>
              <a:schemeClr val="tx1">
                <a:lumMod val="85000"/>
                <a:lumOff val="15000"/>
              </a:schemeClr>
            </a:solidFill>
          </a:endParaRPr>
        </a:p>
      </dgm:t>
    </dgm:pt>
    <dgm:pt modelId="{6985706E-91CE-41AE-8713-768FBBCA1EDB}" type="parTrans" cxnId="{98FD4EEB-49E3-42DE-ADEE-EA2D867E18CB}">
      <dgm:prSet/>
      <dgm:spPr/>
      <dgm:t>
        <a:bodyPr/>
        <a:lstStyle/>
        <a:p>
          <a:endParaRPr lang="en-US"/>
        </a:p>
      </dgm:t>
    </dgm:pt>
    <dgm:pt modelId="{5FCA3080-EF78-4134-BE34-488E88DFD241}" type="sibTrans" cxnId="{98FD4EEB-49E3-42DE-ADEE-EA2D867E18CB}">
      <dgm:prSet/>
      <dgm:spPr/>
      <dgm:t>
        <a:bodyPr/>
        <a:lstStyle/>
        <a:p>
          <a:endParaRPr lang="en-US"/>
        </a:p>
      </dgm:t>
    </dgm:pt>
    <dgm:pt modelId="{0076B822-5CD6-4532-8E36-CA818EE1FA11}">
      <dgm:prSet/>
      <dgm:spPr/>
      <dgm:t>
        <a:bodyPr/>
        <a:lstStyle/>
        <a:p>
          <a:r>
            <a:rPr lang="en-US" b="1" dirty="0" smtClean="0">
              <a:solidFill>
                <a:schemeClr val="tx1">
                  <a:lumMod val="85000"/>
                  <a:lumOff val="15000"/>
                </a:schemeClr>
              </a:solidFill>
            </a:rPr>
            <a:t>£649,006.40</a:t>
          </a:r>
          <a:endParaRPr lang="en-GB" b="1" dirty="0">
            <a:solidFill>
              <a:schemeClr val="tx1">
                <a:lumMod val="85000"/>
                <a:lumOff val="15000"/>
              </a:schemeClr>
            </a:solidFill>
          </a:endParaRPr>
        </a:p>
      </dgm:t>
    </dgm:pt>
    <dgm:pt modelId="{4094B31F-CE80-4747-9565-0200E91153B6}" type="parTrans" cxnId="{BBDD4D93-DD5B-4420-B374-37BB808E5EA1}">
      <dgm:prSet/>
      <dgm:spPr/>
      <dgm:t>
        <a:bodyPr/>
        <a:lstStyle/>
        <a:p>
          <a:endParaRPr lang="en-US"/>
        </a:p>
      </dgm:t>
    </dgm:pt>
    <dgm:pt modelId="{4C2BE602-0314-4357-9095-7117954A4D26}" type="sibTrans" cxnId="{BBDD4D93-DD5B-4420-B374-37BB808E5EA1}">
      <dgm:prSet/>
      <dgm:spPr/>
      <dgm:t>
        <a:bodyPr/>
        <a:lstStyle/>
        <a:p>
          <a:endParaRPr lang="en-US"/>
        </a:p>
      </dgm:t>
    </dgm:pt>
    <dgm:pt modelId="{73024490-8D56-47D8-85B5-6F7D281FE9C1}">
      <dgm:prSet/>
      <dgm:spPr/>
      <dgm:t>
        <a:bodyPr/>
        <a:lstStyle/>
        <a:p>
          <a:r>
            <a:rPr lang="en-US" b="1" dirty="0" smtClean="0">
              <a:solidFill>
                <a:schemeClr val="tx1">
                  <a:lumMod val="85000"/>
                  <a:lumOff val="15000"/>
                </a:schemeClr>
              </a:solidFill>
            </a:rPr>
            <a:t>411</a:t>
          </a:r>
          <a:endParaRPr lang="en-GB" b="1" dirty="0">
            <a:solidFill>
              <a:schemeClr val="tx1">
                <a:lumMod val="85000"/>
                <a:lumOff val="15000"/>
              </a:schemeClr>
            </a:solidFill>
          </a:endParaRPr>
        </a:p>
      </dgm:t>
    </dgm:pt>
    <dgm:pt modelId="{D97C1DE0-E724-419B-87F2-47C62E23ED4B}" type="parTrans" cxnId="{ADFEFB71-763B-48E2-94A3-48AD5B8CB162}">
      <dgm:prSet/>
      <dgm:spPr/>
      <dgm:t>
        <a:bodyPr/>
        <a:lstStyle/>
        <a:p>
          <a:endParaRPr lang="en-US"/>
        </a:p>
      </dgm:t>
    </dgm:pt>
    <dgm:pt modelId="{C7DF4482-2430-4287-9485-584511E3C620}" type="sibTrans" cxnId="{ADFEFB71-763B-48E2-94A3-48AD5B8CB162}">
      <dgm:prSet/>
      <dgm:spPr/>
      <dgm:t>
        <a:bodyPr/>
        <a:lstStyle/>
        <a:p>
          <a:endParaRPr lang="en-US"/>
        </a:p>
      </dgm:t>
    </dgm:pt>
    <dgm:pt modelId="{74AB9CFF-1D99-4EFC-B3D5-B6D8B31227BC}">
      <dgm:prSet/>
      <dgm:spPr/>
      <dgm:t>
        <a:bodyPr/>
        <a:lstStyle/>
        <a:p>
          <a:r>
            <a:rPr lang="en-US" b="1" dirty="0" smtClean="0">
              <a:solidFill>
                <a:schemeClr val="tx1">
                  <a:lumMod val="85000"/>
                  <a:lumOff val="15000"/>
                </a:schemeClr>
              </a:solidFill>
            </a:rPr>
            <a:t>18,769</a:t>
          </a:r>
          <a:endParaRPr lang="en-GB" b="1" dirty="0">
            <a:solidFill>
              <a:schemeClr val="tx1">
                <a:lumMod val="85000"/>
                <a:lumOff val="15000"/>
              </a:schemeClr>
            </a:solidFill>
          </a:endParaRPr>
        </a:p>
      </dgm:t>
    </dgm:pt>
    <dgm:pt modelId="{094A088A-F1F8-4651-9F9C-AF90D3E8D278}" type="parTrans" cxnId="{FE497E82-61CC-4A55-BC54-5EB468CAA8CE}">
      <dgm:prSet/>
      <dgm:spPr/>
      <dgm:t>
        <a:bodyPr/>
        <a:lstStyle/>
        <a:p>
          <a:endParaRPr lang="en-US"/>
        </a:p>
      </dgm:t>
    </dgm:pt>
    <dgm:pt modelId="{D9E507C6-1BE5-4DF1-9978-E5123ADBF52C}" type="sibTrans" cxnId="{FE497E82-61CC-4A55-BC54-5EB468CAA8CE}">
      <dgm:prSet/>
      <dgm:spPr/>
      <dgm:t>
        <a:bodyPr/>
        <a:lstStyle/>
        <a:p>
          <a:endParaRPr lang="en-US"/>
        </a:p>
      </dgm:t>
    </dgm:pt>
    <dgm:pt modelId="{637D7F98-D4FA-4817-9C6C-09CC8CDD7200}">
      <dgm:prSet/>
      <dgm:spPr/>
      <dgm:t>
        <a:bodyPr/>
        <a:lstStyle/>
        <a:p>
          <a:r>
            <a:rPr lang="en-US" b="1" dirty="0" smtClean="0">
              <a:solidFill>
                <a:schemeClr val="tx1">
                  <a:lumMod val="85000"/>
                  <a:lumOff val="15000"/>
                </a:schemeClr>
              </a:solidFill>
            </a:rPr>
            <a:t>Phase 4</a:t>
          </a:r>
          <a:endParaRPr lang="en-GB" b="1" dirty="0">
            <a:solidFill>
              <a:schemeClr val="tx1">
                <a:lumMod val="85000"/>
                <a:lumOff val="15000"/>
              </a:schemeClr>
            </a:solidFill>
          </a:endParaRPr>
        </a:p>
      </dgm:t>
    </dgm:pt>
    <dgm:pt modelId="{F5BF7F78-D2FB-423E-87F0-9B1846ECE808}" type="parTrans" cxnId="{0136E11D-5C87-4725-ABAA-A1E95C97E37C}">
      <dgm:prSet/>
      <dgm:spPr/>
      <dgm:t>
        <a:bodyPr/>
        <a:lstStyle/>
        <a:p>
          <a:endParaRPr lang="en-US"/>
        </a:p>
      </dgm:t>
    </dgm:pt>
    <dgm:pt modelId="{04F6A3A3-2D49-4A45-8DF5-863D3B03DD3E}" type="sibTrans" cxnId="{0136E11D-5C87-4725-ABAA-A1E95C97E37C}">
      <dgm:prSet/>
      <dgm:spPr/>
      <dgm:t>
        <a:bodyPr/>
        <a:lstStyle/>
        <a:p>
          <a:endParaRPr lang="en-US"/>
        </a:p>
      </dgm:t>
    </dgm:pt>
    <dgm:pt modelId="{1191D90F-4092-4370-ABEB-692A7DD3063F}">
      <dgm:prSet/>
      <dgm:spPr/>
      <dgm:t>
        <a:bodyPr/>
        <a:lstStyle/>
        <a:p>
          <a:r>
            <a:rPr lang="en-US" b="1" dirty="0" smtClean="0">
              <a:solidFill>
                <a:schemeClr val="tx1">
                  <a:lumMod val="85000"/>
                  <a:lumOff val="15000"/>
                </a:schemeClr>
              </a:solidFill>
            </a:rPr>
            <a:t>241</a:t>
          </a:r>
          <a:endParaRPr lang="en-GB" b="1" dirty="0">
            <a:solidFill>
              <a:schemeClr val="tx1">
                <a:lumMod val="85000"/>
                <a:lumOff val="15000"/>
              </a:schemeClr>
            </a:solidFill>
          </a:endParaRPr>
        </a:p>
      </dgm:t>
    </dgm:pt>
    <dgm:pt modelId="{6110BF04-9E87-4D18-A5D9-28461E6FCAE0}" type="parTrans" cxnId="{57B40A20-C921-4DFC-AB76-6F1FC6BF893A}">
      <dgm:prSet/>
      <dgm:spPr/>
      <dgm:t>
        <a:bodyPr/>
        <a:lstStyle/>
        <a:p>
          <a:endParaRPr lang="en-US"/>
        </a:p>
      </dgm:t>
    </dgm:pt>
    <dgm:pt modelId="{F868F295-DDAB-4D7B-ACBA-0FEC51EAF6F5}" type="sibTrans" cxnId="{57B40A20-C921-4DFC-AB76-6F1FC6BF893A}">
      <dgm:prSet/>
      <dgm:spPr/>
      <dgm:t>
        <a:bodyPr/>
        <a:lstStyle/>
        <a:p>
          <a:endParaRPr lang="en-US"/>
        </a:p>
      </dgm:t>
    </dgm:pt>
    <dgm:pt modelId="{47D71365-51C0-41F1-AD0C-D6F305B20F63}">
      <dgm:prSet/>
      <dgm:spPr/>
      <dgm:t>
        <a:bodyPr/>
        <a:lstStyle/>
        <a:p>
          <a:r>
            <a:rPr lang="en-US" b="1" dirty="0" smtClean="0">
              <a:solidFill>
                <a:schemeClr val="tx1">
                  <a:lumMod val="85000"/>
                  <a:lumOff val="15000"/>
                </a:schemeClr>
              </a:solidFill>
            </a:rPr>
            <a:t>£850,155.40</a:t>
          </a:r>
          <a:endParaRPr lang="en-GB" b="1" dirty="0">
            <a:solidFill>
              <a:schemeClr val="tx1">
                <a:lumMod val="85000"/>
                <a:lumOff val="15000"/>
              </a:schemeClr>
            </a:solidFill>
          </a:endParaRPr>
        </a:p>
      </dgm:t>
    </dgm:pt>
    <dgm:pt modelId="{89150846-5D80-4DFE-8523-27ACEC088A9D}" type="parTrans" cxnId="{90778A9F-5FF3-4E92-88F5-EBF4938ACA17}">
      <dgm:prSet/>
      <dgm:spPr/>
      <dgm:t>
        <a:bodyPr/>
        <a:lstStyle/>
        <a:p>
          <a:endParaRPr lang="en-US"/>
        </a:p>
      </dgm:t>
    </dgm:pt>
    <dgm:pt modelId="{2A07A5B2-4678-4F4C-AE8C-D4BCE3F90C20}" type="sibTrans" cxnId="{90778A9F-5FF3-4E92-88F5-EBF4938ACA17}">
      <dgm:prSet/>
      <dgm:spPr/>
      <dgm:t>
        <a:bodyPr/>
        <a:lstStyle/>
        <a:p>
          <a:endParaRPr lang="en-US"/>
        </a:p>
      </dgm:t>
    </dgm:pt>
    <dgm:pt modelId="{BF33CD74-BD90-4C43-8413-C763B80A85EC}">
      <dgm:prSet/>
      <dgm:spPr/>
      <dgm:t>
        <a:bodyPr/>
        <a:lstStyle/>
        <a:p>
          <a:r>
            <a:rPr lang="en-US" b="1" dirty="0" smtClean="0">
              <a:solidFill>
                <a:schemeClr val="tx1">
                  <a:lumMod val="85000"/>
                  <a:lumOff val="15000"/>
                </a:schemeClr>
              </a:solidFill>
            </a:rPr>
            <a:t>124</a:t>
          </a:r>
          <a:endParaRPr lang="en-GB" b="1" dirty="0">
            <a:solidFill>
              <a:schemeClr val="tx1">
                <a:lumMod val="85000"/>
                <a:lumOff val="15000"/>
              </a:schemeClr>
            </a:solidFill>
          </a:endParaRPr>
        </a:p>
      </dgm:t>
    </dgm:pt>
    <dgm:pt modelId="{75E9B869-2F4C-4D40-89C7-26FF4433BA39}" type="parTrans" cxnId="{7231238D-6B14-482B-A29B-2D841CA2C093}">
      <dgm:prSet/>
      <dgm:spPr/>
      <dgm:t>
        <a:bodyPr/>
        <a:lstStyle/>
        <a:p>
          <a:endParaRPr lang="en-US"/>
        </a:p>
      </dgm:t>
    </dgm:pt>
    <dgm:pt modelId="{8BE3192E-FCFF-491B-858D-5D9CF06A78CD}" type="sibTrans" cxnId="{7231238D-6B14-482B-A29B-2D841CA2C093}">
      <dgm:prSet/>
      <dgm:spPr/>
      <dgm:t>
        <a:bodyPr/>
        <a:lstStyle/>
        <a:p>
          <a:endParaRPr lang="en-US"/>
        </a:p>
      </dgm:t>
    </dgm:pt>
    <dgm:pt modelId="{5E6CB1A2-1357-4B86-B207-7F8ACBD5A60D}">
      <dgm:prSet/>
      <dgm:spPr/>
      <dgm:t>
        <a:bodyPr/>
        <a:lstStyle/>
        <a:p>
          <a:r>
            <a:rPr lang="en-US" b="1" dirty="0" smtClean="0">
              <a:solidFill>
                <a:schemeClr val="tx1">
                  <a:lumMod val="85000"/>
                  <a:lumOff val="15000"/>
                </a:schemeClr>
              </a:solidFill>
            </a:rPr>
            <a:t>£297,138.18</a:t>
          </a:r>
          <a:endParaRPr lang="en-GB" b="1" dirty="0">
            <a:solidFill>
              <a:schemeClr val="tx1">
                <a:lumMod val="85000"/>
                <a:lumOff val="15000"/>
              </a:schemeClr>
            </a:solidFill>
          </a:endParaRPr>
        </a:p>
      </dgm:t>
    </dgm:pt>
    <dgm:pt modelId="{126D56F5-9206-40EE-BFD4-CC686FA4C3CF}" type="parTrans" cxnId="{A9A4FF7C-F615-4EE2-98A2-5C3DF66A1C33}">
      <dgm:prSet/>
      <dgm:spPr/>
      <dgm:t>
        <a:bodyPr/>
        <a:lstStyle/>
        <a:p>
          <a:endParaRPr lang="en-US"/>
        </a:p>
      </dgm:t>
    </dgm:pt>
    <dgm:pt modelId="{2E7E008F-7A2F-4448-AA10-73EC7D7F2A2C}" type="sibTrans" cxnId="{A9A4FF7C-F615-4EE2-98A2-5C3DF66A1C33}">
      <dgm:prSet/>
      <dgm:spPr/>
      <dgm:t>
        <a:bodyPr/>
        <a:lstStyle/>
        <a:p>
          <a:endParaRPr lang="en-US"/>
        </a:p>
      </dgm:t>
    </dgm:pt>
    <dgm:pt modelId="{8B38B5B8-3B8C-40DF-81A0-1DD9A2BC62D0}">
      <dgm:prSet/>
      <dgm:spPr/>
      <dgm:t>
        <a:bodyPr/>
        <a:lstStyle/>
        <a:p>
          <a:r>
            <a:rPr lang="en-US" b="1" dirty="0" smtClean="0">
              <a:solidFill>
                <a:schemeClr val="tx1">
                  <a:lumMod val="85000"/>
                  <a:lumOff val="15000"/>
                </a:schemeClr>
              </a:solidFill>
            </a:rPr>
            <a:t>136</a:t>
          </a:r>
          <a:endParaRPr lang="en-GB" b="1" dirty="0">
            <a:solidFill>
              <a:schemeClr val="tx1">
                <a:lumMod val="85000"/>
                <a:lumOff val="15000"/>
              </a:schemeClr>
            </a:solidFill>
          </a:endParaRPr>
        </a:p>
      </dgm:t>
    </dgm:pt>
    <dgm:pt modelId="{2924B544-AA2E-47EC-ADC3-BBFA7FA60D59}" type="parTrans" cxnId="{7350BC80-E4C5-41FC-9384-C8275EF4B80C}">
      <dgm:prSet/>
      <dgm:spPr/>
      <dgm:t>
        <a:bodyPr/>
        <a:lstStyle/>
        <a:p>
          <a:endParaRPr lang="en-US"/>
        </a:p>
      </dgm:t>
    </dgm:pt>
    <dgm:pt modelId="{85A9B2C6-CEAD-4F12-A934-CC646B82319C}" type="sibTrans" cxnId="{7350BC80-E4C5-41FC-9384-C8275EF4B80C}">
      <dgm:prSet/>
      <dgm:spPr/>
      <dgm:t>
        <a:bodyPr/>
        <a:lstStyle/>
        <a:p>
          <a:endParaRPr lang="en-US"/>
        </a:p>
      </dgm:t>
    </dgm:pt>
    <dgm:pt modelId="{48FD1D60-870D-4933-823F-6EA107EEA756}">
      <dgm:prSet/>
      <dgm:spPr/>
      <dgm:t>
        <a:bodyPr/>
        <a:lstStyle/>
        <a:p>
          <a:r>
            <a:rPr lang="en-US" b="1" dirty="0" smtClean="0">
              <a:solidFill>
                <a:schemeClr val="tx1">
                  <a:lumMod val="85000"/>
                  <a:lumOff val="15000"/>
                </a:schemeClr>
              </a:solidFill>
            </a:rPr>
            <a:t>13,003</a:t>
          </a:r>
          <a:endParaRPr lang="en-GB" b="1" dirty="0">
            <a:solidFill>
              <a:schemeClr val="tx1">
                <a:lumMod val="85000"/>
                <a:lumOff val="15000"/>
              </a:schemeClr>
            </a:solidFill>
          </a:endParaRPr>
        </a:p>
      </dgm:t>
    </dgm:pt>
    <dgm:pt modelId="{675DE2A8-3EC7-4531-AC11-1C6AF8CBB540}" type="parTrans" cxnId="{AF086BF7-074A-4061-99C4-CD438C722272}">
      <dgm:prSet/>
      <dgm:spPr/>
      <dgm:t>
        <a:bodyPr/>
        <a:lstStyle/>
        <a:p>
          <a:endParaRPr lang="en-US"/>
        </a:p>
      </dgm:t>
    </dgm:pt>
    <dgm:pt modelId="{342B3154-5C80-4A07-B30E-45191DF9B925}" type="sibTrans" cxnId="{AF086BF7-074A-4061-99C4-CD438C722272}">
      <dgm:prSet/>
      <dgm:spPr/>
      <dgm:t>
        <a:bodyPr/>
        <a:lstStyle/>
        <a:p>
          <a:endParaRPr lang="en-US"/>
        </a:p>
      </dgm:t>
    </dgm:pt>
    <dgm:pt modelId="{75860C36-C6CC-43C3-A228-7BC418888AC9}">
      <dgm:prSet/>
      <dgm:spPr/>
      <dgm:t>
        <a:bodyPr/>
        <a:lstStyle/>
        <a:p>
          <a:r>
            <a:rPr lang="en-US" b="1" dirty="0" smtClean="0">
              <a:solidFill>
                <a:schemeClr val="tx1">
                  <a:lumMod val="85000"/>
                  <a:lumOff val="15000"/>
                </a:schemeClr>
              </a:solidFill>
            </a:rPr>
            <a:t>Phase 5</a:t>
          </a:r>
          <a:endParaRPr lang="en-GB" b="1" dirty="0">
            <a:solidFill>
              <a:schemeClr val="tx1">
                <a:lumMod val="85000"/>
                <a:lumOff val="15000"/>
              </a:schemeClr>
            </a:solidFill>
          </a:endParaRPr>
        </a:p>
      </dgm:t>
    </dgm:pt>
    <dgm:pt modelId="{AFE39C53-4CDE-4682-B924-277CCCDFAAC2}" type="parTrans" cxnId="{BB2209B8-8638-48B5-B26E-5C3233F5F4AE}">
      <dgm:prSet/>
      <dgm:spPr/>
      <dgm:t>
        <a:bodyPr/>
        <a:lstStyle/>
        <a:p>
          <a:endParaRPr lang="en-US"/>
        </a:p>
      </dgm:t>
    </dgm:pt>
    <dgm:pt modelId="{22E000B5-DAED-42FB-9529-597C7ADF6335}" type="sibTrans" cxnId="{BB2209B8-8638-48B5-B26E-5C3233F5F4AE}">
      <dgm:prSet/>
      <dgm:spPr/>
      <dgm:t>
        <a:bodyPr/>
        <a:lstStyle/>
        <a:p>
          <a:endParaRPr lang="en-US"/>
        </a:p>
      </dgm:t>
    </dgm:pt>
    <dgm:pt modelId="{DF974933-8682-42AF-8A90-D4F53FC5C11D}">
      <dgm:prSet/>
      <dgm:spPr/>
      <dgm:t>
        <a:bodyPr/>
        <a:lstStyle/>
        <a:p>
          <a:r>
            <a:rPr lang="en-US" b="1" dirty="0" smtClean="0">
              <a:solidFill>
                <a:schemeClr val="tx1">
                  <a:lumMod val="85000"/>
                  <a:lumOff val="15000"/>
                </a:schemeClr>
              </a:solidFill>
            </a:rPr>
            <a:t>402</a:t>
          </a:r>
          <a:endParaRPr lang="en-GB" b="1" dirty="0">
            <a:solidFill>
              <a:schemeClr val="tx1">
                <a:lumMod val="85000"/>
                <a:lumOff val="15000"/>
              </a:schemeClr>
            </a:solidFill>
          </a:endParaRPr>
        </a:p>
      </dgm:t>
    </dgm:pt>
    <dgm:pt modelId="{3F5064E5-6677-4A5E-AC38-072447E0847C}" type="parTrans" cxnId="{CC3CDF0B-EF95-452C-81A5-DA1A34F35558}">
      <dgm:prSet/>
      <dgm:spPr/>
      <dgm:t>
        <a:bodyPr/>
        <a:lstStyle/>
        <a:p>
          <a:endParaRPr lang="en-US"/>
        </a:p>
      </dgm:t>
    </dgm:pt>
    <dgm:pt modelId="{BB4225B6-BB9F-446D-BF72-266A5CBA5309}" type="sibTrans" cxnId="{CC3CDF0B-EF95-452C-81A5-DA1A34F35558}">
      <dgm:prSet/>
      <dgm:spPr/>
      <dgm:t>
        <a:bodyPr/>
        <a:lstStyle/>
        <a:p>
          <a:endParaRPr lang="en-US"/>
        </a:p>
      </dgm:t>
    </dgm:pt>
    <dgm:pt modelId="{5E9CF4E0-830E-4EAE-B6A8-E024A1F63A87}">
      <dgm:prSet/>
      <dgm:spPr/>
      <dgm:t>
        <a:bodyPr/>
        <a:lstStyle/>
        <a:p>
          <a:r>
            <a:rPr lang="en-US" b="1" dirty="0" smtClean="0">
              <a:solidFill>
                <a:schemeClr val="tx1">
                  <a:lumMod val="85000"/>
                  <a:lumOff val="15000"/>
                </a:schemeClr>
              </a:solidFill>
            </a:rPr>
            <a:t>£1020,945.14</a:t>
          </a:r>
          <a:endParaRPr lang="en-GB" b="1" dirty="0">
            <a:solidFill>
              <a:schemeClr val="tx1">
                <a:lumMod val="85000"/>
                <a:lumOff val="15000"/>
              </a:schemeClr>
            </a:solidFill>
          </a:endParaRPr>
        </a:p>
      </dgm:t>
    </dgm:pt>
    <dgm:pt modelId="{A9522FC6-CDB4-461E-B03A-09974C6E1BFE}" type="parTrans" cxnId="{A9DB0475-9929-4BCE-8105-804389A9A20B}">
      <dgm:prSet/>
      <dgm:spPr/>
      <dgm:t>
        <a:bodyPr/>
        <a:lstStyle/>
        <a:p>
          <a:endParaRPr lang="en-US"/>
        </a:p>
      </dgm:t>
    </dgm:pt>
    <dgm:pt modelId="{6FAAAE1B-12D8-4F89-BA24-EA717EC67947}" type="sibTrans" cxnId="{A9DB0475-9929-4BCE-8105-804389A9A20B}">
      <dgm:prSet/>
      <dgm:spPr/>
      <dgm:t>
        <a:bodyPr/>
        <a:lstStyle/>
        <a:p>
          <a:endParaRPr lang="en-US"/>
        </a:p>
      </dgm:t>
    </dgm:pt>
    <dgm:pt modelId="{D150C024-4C9D-48F0-9C6C-D282EEB358D2}">
      <dgm:prSet/>
      <dgm:spPr/>
      <dgm:t>
        <a:bodyPr/>
        <a:lstStyle/>
        <a:p>
          <a:r>
            <a:rPr lang="en-US" b="1" dirty="0" smtClean="0">
              <a:solidFill>
                <a:schemeClr val="tx1">
                  <a:lumMod val="85000"/>
                  <a:lumOff val="15000"/>
                </a:schemeClr>
              </a:solidFill>
            </a:rPr>
            <a:t>102</a:t>
          </a:r>
          <a:endParaRPr lang="en-GB" b="1" dirty="0">
            <a:solidFill>
              <a:schemeClr val="tx1">
                <a:lumMod val="85000"/>
                <a:lumOff val="15000"/>
              </a:schemeClr>
            </a:solidFill>
          </a:endParaRPr>
        </a:p>
      </dgm:t>
    </dgm:pt>
    <dgm:pt modelId="{9E3C62B1-7815-4B2F-A644-984016E0E577}" type="parTrans" cxnId="{569C9539-124F-477F-98F3-014EF6F00B58}">
      <dgm:prSet/>
      <dgm:spPr/>
      <dgm:t>
        <a:bodyPr/>
        <a:lstStyle/>
        <a:p>
          <a:endParaRPr lang="en-US"/>
        </a:p>
      </dgm:t>
    </dgm:pt>
    <dgm:pt modelId="{893E26A4-1096-472E-BED9-EDB9A2DE817B}" type="sibTrans" cxnId="{569C9539-124F-477F-98F3-014EF6F00B58}">
      <dgm:prSet/>
      <dgm:spPr/>
      <dgm:t>
        <a:bodyPr/>
        <a:lstStyle/>
        <a:p>
          <a:endParaRPr lang="en-US"/>
        </a:p>
      </dgm:t>
    </dgm:pt>
    <dgm:pt modelId="{615A5546-5CCE-4029-83F4-29C829C4130B}">
      <dgm:prSet/>
      <dgm:spPr/>
      <dgm:t>
        <a:bodyPr/>
        <a:lstStyle/>
        <a:p>
          <a:r>
            <a:rPr lang="en-US" b="1" dirty="0" smtClean="0">
              <a:solidFill>
                <a:schemeClr val="tx1">
                  <a:lumMod val="85000"/>
                  <a:lumOff val="15000"/>
                </a:schemeClr>
              </a:solidFill>
            </a:rPr>
            <a:t>£300,000.00</a:t>
          </a:r>
          <a:endParaRPr lang="en-GB" b="1" dirty="0">
            <a:solidFill>
              <a:schemeClr val="tx1">
                <a:lumMod val="85000"/>
                <a:lumOff val="15000"/>
              </a:schemeClr>
            </a:solidFill>
          </a:endParaRPr>
        </a:p>
      </dgm:t>
    </dgm:pt>
    <dgm:pt modelId="{26416515-E6B4-4028-B0BB-A141C72DA7E4}" type="parTrans" cxnId="{288A9FE7-D488-4AB4-8AEB-392116DC31EB}">
      <dgm:prSet/>
      <dgm:spPr/>
      <dgm:t>
        <a:bodyPr/>
        <a:lstStyle/>
        <a:p>
          <a:endParaRPr lang="en-US"/>
        </a:p>
      </dgm:t>
    </dgm:pt>
    <dgm:pt modelId="{47F17726-C8C4-4107-8DB6-5DCB15550BA0}" type="sibTrans" cxnId="{288A9FE7-D488-4AB4-8AEB-392116DC31EB}">
      <dgm:prSet/>
      <dgm:spPr/>
      <dgm:t>
        <a:bodyPr/>
        <a:lstStyle/>
        <a:p>
          <a:endParaRPr lang="en-US"/>
        </a:p>
      </dgm:t>
    </dgm:pt>
    <dgm:pt modelId="{14B90FFA-3165-4244-A11E-F5D80586964D}">
      <dgm:prSet/>
      <dgm:spPr/>
      <dgm:t>
        <a:bodyPr/>
        <a:lstStyle/>
        <a:p>
          <a:r>
            <a:rPr lang="en-US" b="1" dirty="0" smtClean="0">
              <a:solidFill>
                <a:schemeClr val="tx1">
                  <a:lumMod val="85000"/>
                  <a:lumOff val="15000"/>
                </a:schemeClr>
              </a:solidFill>
            </a:rPr>
            <a:t>132</a:t>
          </a:r>
          <a:endParaRPr lang="en-GB" b="1" dirty="0">
            <a:solidFill>
              <a:schemeClr val="tx1">
                <a:lumMod val="85000"/>
                <a:lumOff val="15000"/>
              </a:schemeClr>
            </a:solidFill>
          </a:endParaRPr>
        </a:p>
      </dgm:t>
    </dgm:pt>
    <dgm:pt modelId="{5EBDA584-7970-4355-AA4D-FB12E961C7F8}" type="parTrans" cxnId="{2D4395BF-F54D-40A3-BBBB-FC2C10EE215C}">
      <dgm:prSet/>
      <dgm:spPr/>
      <dgm:t>
        <a:bodyPr/>
        <a:lstStyle/>
        <a:p>
          <a:endParaRPr lang="en-US"/>
        </a:p>
      </dgm:t>
    </dgm:pt>
    <dgm:pt modelId="{10ACCB81-A43D-4923-8F0B-C5757B3A9D8B}" type="sibTrans" cxnId="{2D4395BF-F54D-40A3-BBBB-FC2C10EE215C}">
      <dgm:prSet/>
      <dgm:spPr/>
      <dgm:t>
        <a:bodyPr/>
        <a:lstStyle/>
        <a:p>
          <a:endParaRPr lang="en-US"/>
        </a:p>
      </dgm:t>
    </dgm:pt>
    <dgm:pt modelId="{F03C87AB-A7C3-4A6B-91FA-F0DF39033788}">
      <dgm:prSet/>
      <dgm:spPr/>
      <dgm:t>
        <a:bodyPr/>
        <a:lstStyle/>
        <a:p>
          <a:r>
            <a:rPr lang="en-US" b="1" dirty="0" smtClean="0">
              <a:solidFill>
                <a:schemeClr val="tx1">
                  <a:lumMod val="85000"/>
                  <a:lumOff val="15000"/>
                </a:schemeClr>
              </a:solidFill>
            </a:rPr>
            <a:t>14,729</a:t>
          </a:r>
          <a:endParaRPr lang="en-GB" b="1" dirty="0">
            <a:solidFill>
              <a:schemeClr val="tx1">
                <a:lumMod val="85000"/>
                <a:lumOff val="15000"/>
              </a:schemeClr>
            </a:solidFill>
          </a:endParaRPr>
        </a:p>
      </dgm:t>
    </dgm:pt>
    <dgm:pt modelId="{38208DD9-783A-4E3B-BC11-ADBC761B7C15}" type="parTrans" cxnId="{6CF9388C-E7C8-4164-BD62-557ABF33ABB9}">
      <dgm:prSet/>
      <dgm:spPr/>
      <dgm:t>
        <a:bodyPr/>
        <a:lstStyle/>
        <a:p>
          <a:endParaRPr lang="en-US"/>
        </a:p>
      </dgm:t>
    </dgm:pt>
    <dgm:pt modelId="{859E2153-2C4C-4480-AB7F-C2DAE4099D8F}" type="sibTrans" cxnId="{6CF9388C-E7C8-4164-BD62-557ABF33ABB9}">
      <dgm:prSet/>
      <dgm:spPr/>
      <dgm:t>
        <a:bodyPr/>
        <a:lstStyle/>
        <a:p>
          <a:endParaRPr lang="en-US"/>
        </a:p>
      </dgm:t>
    </dgm:pt>
    <dgm:pt modelId="{08E34C48-76C5-4CAC-90D7-08C0A67AC249}">
      <dgm:prSet/>
      <dgm:spPr/>
      <dgm:t>
        <a:bodyPr/>
        <a:lstStyle/>
        <a:p>
          <a:r>
            <a:rPr lang="en-US" b="1" u="sng" dirty="0" smtClean="0">
              <a:solidFill>
                <a:schemeClr val="tx1">
                  <a:lumMod val="85000"/>
                  <a:lumOff val="15000"/>
                </a:schemeClr>
              </a:solidFill>
            </a:rPr>
            <a:t>Phase 6</a:t>
          </a:r>
          <a:endParaRPr lang="en-GB" b="1" dirty="0">
            <a:solidFill>
              <a:schemeClr val="tx1">
                <a:lumMod val="85000"/>
                <a:lumOff val="15000"/>
              </a:schemeClr>
            </a:solidFill>
          </a:endParaRPr>
        </a:p>
      </dgm:t>
    </dgm:pt>
    <dgm:pt modelId="{0A69A3AC-A16C-4368-BF15-4DBA68D19D55}" type="parTrans" cxnId="{16F9617F-32F2-4437-AA9D-FBDEEB1834F0}">
      <dgm:prSet/>
      <dgm:spPr/>
      <dgm:t>
        <a:bodyPr/>
        <a:lstStyle/>
        <a:p>
          <a:endParaRPr lang="en-US"/>
        </a:p>
      </dgm:t>
    </dgm:pt>
    <dgm:pt modelId="{C8A5A0C9-119F-4062-8A2E-870F77FF43A9}" type="sibTrans" cxnId="{16F9617F-32F2-4437-AA9D-FBDEEB1834F0}">
      <dgm:prSet/>
      <dgm:spPr/>
      <dgm:t>
        <a:bodyPr/>
        <a:lstStyle/>
        <a:p>
          <a:endParaRPr lang="en-US"/>
        </a:p>
      </dgm:t>
    </dgm:pt>
    <dgm:pt modelId="{1BECFF1D-2893-43C9-8D54-D835C62E7AEC}">
      <dgm:prSet/>
      <dgm:spPr/>
      <dgm:t>
        <a:bodyPr/>
        <a:lstStyle/>
        <a:p>
          <a:r>
            <a:rPr lang="en-US" b="1" dirty="0" smtClean="0">
              <a:solidFill>
                <a:schemeClr val="tx1">
                  <a:lumMod val="85000"/>
                  <a:lumOff val="15000"/>
                </a:schemeClr>
              </a:solidFill>
            </a:rPr>
            <a:t>219</a:t>
          </a:r>
          <a:endParaRPr lang="en-GB" b="1" dirty="0">
            <a:solidFill>
              <a:schemeClr val="tx1">
                <a:lumMod val="85000"/>
                <a:lumOff val="15000"/>
              </a:schemeClr>
            </a:solidFill>
          </a:endParaRPr>
        </a:p>
      </dgm:t>
    </dgm:pt>
    <dgm:pt modelId="{237E17CF-FDD1-42C9-9EAD-25E2FC856CFE}" type="parTrans" cxnId="{893459E7-6D88-4BF7-A974-82E76402DC94}">
      <dgm:prSet/>
      <dgm:spPr/>
      <dgm:t>
        <a:bodyPr/>
        <a:lstStyle/>
        <a:p>
          <a:endParaRPr lang="en-US"/>
        </a:p>
      </dgm:t>
    </dgm:pt>
    <dgm:pt modelId="{329797FB-BE83-4243-B17E-A8ABA1C3E264}" type="sibTrans" cxnId="{893459E7-6D88-4BF7-A974-82E76402DC94}">
      <dgm:prSet/>
      <dgm:spPr/>
      <dgm:t>
        <a:bodyPr/>
        <a:lstStyle/>
        <a:p>
          <a:endParaRPr lang="en-US"/>
        </a:p>
      </dgm:t>
    </dgm:pt>
    <dgm:pt modelId="{91454BDD-59DF-4A7B-A6DC-DD2C23DA0435}">
      <dgm:prSet/>
      <dgm:spPr/>
      <dgm:t>
        <a:bodyPr/>
        <a:lstStyle/>
        <a:p>
          <a:r>
            <a:rPr lang="en-US" b="1" dirty="0" smtClean="0">
              <a:solidFill>
                <a:schemeClr val="tx1">
                  <a:lumMod val="85000"/>
                  <a:lumOff val="15000"/>
                </a:schemeClr>
              </a:solidFill>
            </a:rPr>
            <a:t>£619,172.76</a:t>
          </a:r>
          <a:endParaRPr lang="en-GB" b="1" dirty="0">
            <a:solidFill>
              <a:schemeClr val="tx1">
                <a:lumMod val="85000"/>
                <a:lumOff val="15000"/>
              </a:schemeClr>
            </a:solidFill>
          </a:endParaRPr>
        </a:p>
      </dgm:t>
    </dgm:pt>
    <dgm:pt modelId="{BD42DE3A-AFB7-45E6-B63A-3DDA2B414C1E}" type="parTrans" cxnId="{11A958B8-6C78-4364-81E3-2B84249479AF}">
      <dgm:prSet/>
      <dgm:spPr/>
      <dgm:t>
        <a:bodyPr/>
        <a:lstStyle/>
        <a:p>
          <a:endParaRPr lang="en-US"/>
        </a:p>
      </dgm:t>
    </dgm:pt>
    <dgm:pt modelId="{CCD83CAA-6406-4BAB-8A17-2C6F12CE33BB}" type="sibTrans" cxnId="{11A958B8-6C78-4364-81E3-2B84249479AF}">
      <dgm:prSet/>
      <dgm:spPr/>
      <dgm:t>
        <a:bodyPr/>
        <a:lstStyle/>
        <a:p>
          <a:endParaRPr lang="en-US"/>
        </a:p>
      </dgm:t>
    </dgm:pt>
    <dgm:pt modelId="{78596D68-96AA-4614-8EED-E5F2699F23F6}">
      <dgm:prSet/>
      <dgm:spPr/>
      <dgm:t>
        <a:bodyPr/>
        <a:lstStyle/>
        <a:p>
          <a:r>
            <a:rPr lang="en-US" b="1" dirty="0" smtClean="0">
              <a:solidFill>
                <a:schemeClr val="tx1">
                  <a:lumMod val="85000"/>
                  <a:lumOff val="15000"/>
                </a:schemeClr>
              </a:solidFill>
            </a:rPr>
            <a:t>119</a:t>
          </a:r>
          <a:endParaRPr lang="en-GB" b="1" dirty="0">
            <a:solidFill>
              <a:schemeClr val="tx1">
                <a:lumMod val="85000"/>
                <a:lumOff val="15000"/>
              </a:schemeClr>
            </a:solidFill>
          </a:endParaRPr>
        </a:p>
      </dgm:t>
    </dgm:pt>
    <dgm:pt modelId="{9C390157-4B85-4C94-BB38-DC9EB4779BB7}" type="parTrans" cxnId="{BA62B1C6-45BE-4984-BDA9-19ACFE8F2699}">
      <dgm:prSet/>
      <dgm:spPr/>
      <dgm:t>
        <a:bodyPr/>
        <a:lstStyle/>
        <a:p>
          <a:endParaRPr lang="en-US"/>
        </a:p>
      </dgm:t>
    </dgm:pt>
    <dgm:pt modelId="{92280E04-9694-4793-AB88-D51874E60BEF}" type="sibTrans" cxnId="{BA62B1C6-45BE-4984-BDA9-19ACFE8F2699}">
      <dgm:prSet/>
      <dgm:spPr/>
      <dgm:t>
        <a:bodyPr/>
        <a:lstStyle/>
        <a:p>
          <a:endParaRPr lang="en-US"/>
        </a:p>
      </dgm:t>
    </dgm:pt>
    <dgm:pt modelId="{7C2E0E3B-52C2-41D0-9376-A4AA89FCCD05}">
      <dgm:prSet/>
      <dgm:spPr/>
      <dgm:t>
        <a:bodyPr/>
        <a:lstStyle/>
        <a:p>
          <a:r>
            <a:rPr lang="en-US" b="1" dirty="0" smtClean="0">
              <a:solidFill>
                <a:schemeClr val="tx1">
                  <a:lumMod val="85000"/>
                  <a:lumOff val="15000"/>
                </a:schemeClr>
              </a:solidFill>
            </a:rPr>
            <a:t>£300,000,00</a:t>
          </a:r>
          <a:endParaRPr lang="en-GB" b="1" dirty="0">
            <a:solidFill>
              <a:schemeClr val="tx1">
                <a:lumMod val="85000"/>
                <a:lumOff val="15000"/>
              </a:schemeClr>
            </a:solidFill>
          </a:endParaRPr>
        </a:p>
      </dgm:t>
    </dgm:pt>
    <dgm:pt modelId="{C58ABCD2-E8E7-4FD1-873C-F08F9B5CE126}" type="parTrans" cxnId="{1F9589A5-473E-4C6E-BBA6-8DD1FCE4AB01}">
      <dgm:prSet/>
      <dgm:spPr/>
      <dgm:t>
        <a:bodyPr/>
        <a:lstStyle/>
        <a:p>
          <a:endParaRPr lang="en-US"/>
        </a:p>
      </dgm:t>
    </dgm:pt>
    <dgm:pt modelId="{915CFDDA-B4EC-4D11-8F3A-A805F39DEDF5}" type="sibTrans" cxnId="{1F9589A5-473E-4C6E-BBA6-8DD1FCE4AB01}">
      <dgm:prSet/>
      <dgm:spPr/>
      <dgm:t>
        <a:bodyPr/>
        <a:lstStyle/>
        <a:p>
          <a:endParaRPr lang="en-US"/>
        </a:p>
      </dgm:t>
    </dgm:pt>
    <dgm:pt modelId="{8F9C82D3-D354-4E6C-8185-E5ADD85C284F}">
      <dgm:prSet/>
      <dgm:spPr/>
      <dgm:t>
        <a:bodyPr/>
        <a:lstStyle/>
        <a:p>
          <a:r>
            <a:rPr lang="en-US" b="1" dirty="0" smtClean="0">
              <a:solidFill>
                <a:schemeClr val="tx1">
                  <a:lumMod val="85000"/>
                  <a:lumOff val="15000"/>
                </a:schemeClr>
              </a:solidFill>
            </a:rPr>
            <a:t>135</a:t>
          </a:r>
          <a:endParaRPr lang="en-GB" b="1" dirty="0">
            <a:solidFill>
              <a:schemeClr val="tx1">
                <a:lumMod val="85000"/>
                <a:lumOff val="15000"/>
              </a:schemeClr>
            </a:solidFill>
          </a:endParaRPr>
        </a:p>
      </dgm:t>
    </dgm:pt>
    <dgm:pt modelId="{0F28635E-48DF-43D8-ABD6-FED984EA1E80}" type="parTrans" cxnId="{79ABBC9D-F704-40CE-9441-F975C7B2E323}">
      <dgm:prSet/>
      <dgm:spPr/>
      <dgm:t>
        <a:bodyPr/>
        <a:lstStyle/>
        <a:p>
          <a:endParaRPr lang="en-US"/>
        </a:p>
      </dgm:t>
    </dgm:pt>
    <dgm:pt modelId="{211AE65A-DC38-4839-B15C-174F580591ED}" type="sibTrans" cxnId="{79ABBC9D-F704-40CE-9441-F975C7B2E323}">
      <dgm:prSet/>
      <dgm:spPr/>
      <dgm:t>
        <a:bodyPr/>
        <a:lstStyle/>
        <a:p>
          <a:endParaRPr lang="en-US"/>
        </a:p>
      </dgm:t>
    </dgm:pt>
    <dgm:pt modelId="{DBEDD0EA-BF72-42A6-BDD3-EC2F7199732D}">
      <dgm:prSet/>
      <dgm:spPr/>
      <dgm:t>
        <a:bodyPr/>
        <a:lstStyle/>
        <a:p>
          <a:r>
            <a:rPr lang="en-US" b="1" dirty="0" smtClean="0">
              <a:solidFill>
                <a:schemeClr val="tx1">
                  <a:lumMod val="85000"/>
                  <a:lumOff val="15000"/>
                </a:schemeClr>
              </a:solidFill>
            </a:rPr>
            <a:t>11,305</a:t>
          </a:r>
          <a:endParaRPr lang="en-GB" b="1" dirty="0">
            <a:solidFill>
              <a:schemeClr val="tx1">
                <a:lumMod val="85000"/>
                <a:lumOff val="15000"/>
              </a:schemeClr>
            </a:solidFill>
          </a:endParaRPr>
        </a:p>
      </dgm:t>
    </dgm:pt>
    <dgm:pt modelId="{4C2F20AC-6F6C-4A61-AA48-63326D7F0A0B}" type="parTrans" cxnId="{864AAD9E-EDBF-4D8D-BD14-2CEEC9CB25E0}">
      <dgm:prSet/>
      <dgm:spPr/>
      <dgm:t>
        <a:bodyPr/>
        <a:lstStyle/>
        <a:p>
          <a:endParaRPr lang="en-US"/>
        </a:p>
      </dgm:t>
    </dgm:pt>
    <dgm:pt modelId="{95609B28-B460-466F-9539-82386192242C}" type="sibTrans" cxnId="{864AAD9E-EDBF-4D8D-BD14-2CEEC9CB25E0}">
      <dgm:prSet/>
      <dgm:spPr/>
      <dgm:t>
        <a:bodyPr/>
        <a:lstStyle/>
        <a:p>
          <a:endParaRPr lang="en-US"/>
        </a:p>
      </dgm:t>
    </dgm:pt>
    <dgm:pt modelId="{6348DACA-B450-4B49-AC7F-D6F8552C40A9}">
      <dgm:prSet/>
      <dgm:spPr/>
      <dgm:t>
        <a:bodyPr/>
        <a:lstStyle/>
        <a:p>
          <a:r>
            <a:rPr lang="en-US" b="1" dirty="0" smtClean="0">
              <a:solidFill>
                <a:schemeClr val="tx1">
                  <a:lumMod val="85000"/>
                  <a:lumOff val="15000"/>
                </a:schemeClr>
              </a:solidFill>
            </a:rPr>
            <a:t>TOTAL</a:t>
          </a:r>
          <a:endParaRPr lang="en-GB" dirty="0">
            <a:solidFill>
              <a:schemeClr val="tx1">
                <a:lumMod val="85000"/>
                <a:lumOff val="15000"/>
              </a:schemeClr>
            </a:solidFill>
          </a:endParaRPr>
        </a:p>
      </dgm:t>
    </dgm:pt>
    <dgm:pt modelId="{EEE0C792-DABB-4BD9-83F5-3D27912430A0}" type="parTrans" cxnId="{A76B2FA6-B5E4-4A7E-9517-E7783E732375}">
      <dgm:prSet/>
      <dgm:spPr/>
      <dgm:t>
        <a:bodyPr/>
        <a:lstStyle/>
        <a:p>
          <a:endParaRPr lang="en-US"/>
        </a:p>
      </dgm:t>
    </dgm:pt>
    <dgm:pt modelId="{FBBB87E0-8259-43FB-AB2C-14FD9433B2DD}" type="sibTrans" cxnId="{A76B2FA6-B5E4-4A7E-9517-E7783E732375}">
      <dgm:prSet/>
      <dgm:spPr/>
      <dgm:t>
        <a:bodyPr/>
        <a:lstStyle/>
        <a:p>
          <a:endParaRPr lang="en-US"/>
        </a:p>
      </dgm:t>
    </dgm:pt>
    <dgm:pt modelId="{61879DE8-FF66-4B81-9383-4149F5F71C56}">
      <dgm:prSet/>
      <dgm:spPr/>
      <dgm:t>
        <a:bodyPr/>
        <a:lstStyle/>
        <a:p>
          <a:r>
            <a:rPr lang="en-US" b="1" dirty="0" smtClean="0">
              <a:solidFill>
                <a:schemeClr val="tx1">
                  <a:lumMod val="85000"/>
                  <a:lumOff val="15000"/>
                </a:schemeClr>
              </a:solidFill>
            </a:rPr>
            <a:t>1,384</a:t>
          </a:r>
          <a:endParaRPr lang="en-GB" dirty="0">
            <a:solidFill>
              <a:schemeClr val="tx1">
                <a:lumMod val="85000"/>
                <a:lumOff val="15000"/>
              </a:schemeClr>
            </a:solidFill>
          </a:endParaRPr>
        </a:p>
      </dgm:t>
    </dgm:pt>
    <dgm:pt modelId="{3B0042F2-1EE1-4D08-A0CC-0E378D733A78}" type="parTrans" cxnId="{6788DFA6-43DE-4576-A319-6DD01345C8E2}">
      <dgm:prSet/>
      <dgm:spPr/>
      <dgm:t>
        <a:bodyPr/>
        <a:lstStyle/>
        <a:p>
          <a:endParaRPr lang="en-US"/>
        </a:p>
      </dgm:t>
    </dgm:pt>
    <dgm:pt modelId="{23479104-D313-4F28-81C4-2D7148FD33CB}" type="sibTrans" cxnId="{6788DFA6-43DE-4576-A319-6DD01345C8E2}">
      <dgm:prSet/>
      <dgm:spPr/>
      <dgm:t>
        <a:bodyPr/>
        <a:lstStyle/>
        <a:p>
          <a:endParaRPr lang="en-US"/>
        </a:p>
      </dgm:t>
    </dgm:pt>
    <dgm:pt modelId="{B5884BE4-B62D-4B99-B7AD-A51743561055}">
      <dgm:prSet/>
      <dgm:spPr/>
      <dgm:t>
        <a:bodyPr/>
        <a:lstStyle/>
        <a:p>
          <a:r>
            <a:rPr lang="en-US" b="1" dirty="0" smtClean="0">
              <a:solidFill>
                <a:schemeClr val="tx1">
                  <a:lumMod val="85000"/>
                  <a:lumOff val="15000"/>
                </a:schemeClr>
              </a:solidFill>
            </a:rPr>
            <a:t>£4,316,531.29</a:t>
          </a:r>
          <a:endParaRPr lang="en-GB" dirty="0">
            <a:solidFill>
              <a:schemeClr val="tx1">
                <a:lumMod val="85000"/>
                <a:lumOff val="15000"/>
              </a:schemeClr>
            </a:solidFill>
          </a:endParaRPr>
        </a:p>
      </dgm:t>
    </dgm:pt>
    <dgm:pt modelId="{943A42A7-A5D1-4A7C-9A92-BAA382DF73B9}" type="parTrans" cxnId="{B00F7A47-D99A-4C57-B993-5EDDC6F9D5AB}">
      <dgm:prSet/>
      <dgm:spPr/>
      <dgm:t>
        <a:bodyPr/>
        <a:lstStyle/>
        <a:p>
          <a:endParaRPr lang="en-US"/>
        </a:p>
      </dgm:t>
    </dgm:pt>
    <dgm:pt modelId="{4AA7656F-F2FD-4EFC-8BE3-766FA6036A52}" type="sibTrans" cxnId="{B00F7A47-D99A-4C57-B993-5EDDC6F9D5AB}">
      <dgm:prSet/>
      <dgm:spPr/>
      <dgm:t>
        <a:bodyPr/>
        <a:lstStyle/>
        <a:p>
          <a:endParaRPr lang="en-US"/>
        </a:p>
      </dgm:t>
    </dgm:pt>
    <dgm:pt modelId="{8DBD17A7-B8A1-4D3C-BD17-73AB6058C5B1}">
      <dgm:prSet/>
      <dgm:spPr/>
      <dgm:t>
        <a:bodyPr/>
        <a:lstStyle/>
        <a:p>
          <a:r>
            <a:rPr lang="en-US" b="1" dirty="0" smtClean="0">
              <a:solidFill>
                <a:schemeClr val="tx1">
                  <a:lumMod val="85000"/>
                  <a:lumOff val="15000"/>
                </a:schemeClr>
              </a:solidFill>
            </a:rPr>
            <a:t>678</a:t>
          </a:r>
          <a:endParaRPr lang="en-GB" dirty="0">
            <a:solidFill>
              <a:schemeClr val="tx1">
                <a:lumMod val="85000"/>
                <a:lumOff val="15000"/>
              </a:schemeClr>
            </a:solidFill>
          </a:endParaRPr>
        </a:p>
      </dgm:t>
    </dgm:pt>
    <dgm:pt modelId="{50738439-4AA2-4B6B-9156-2FDE07700A92}" type="parTrans" cxnId="{9FD8F4AC-17A5-4209-B185-A923565DB1EC}">
      <dgm:prSet/>
      <dgm:spPr/>
      <dgm:t>
        <a:bodyPr/>
        <a:lstStyle/>
        <a:p>
          <a:endParaRPr lang="en-US"/>
        </a:p>
      </dgm:t>
    </dgm:pt>
    <dgm:pt modelId="{0B0EAF1E-8F1E-4380-B672-DBD12FD0B736}" type="sibTrans" cxnId="{9FD8F4AC-17A5-4209-B185-A923565DB1EC}">
      <dgm:prSet/>
      <dgm:spPr/>
      <dgm:t>
        <a:bodyPr/>
        <a:lstStyle/>
        <a:p>
          <a:endParaRPr lang="en-US"/>
        </a:p>
      </dgm:t>
    </dgm:pt>
    <dgm:pt modelId="{C6EB8A74-FED6-4F7D-A7E8-3C241CF33833}">
      <dgm:prSet/>
      <dgm:spPr/>
      <dgm:t>
        <a:bodyPr/>
        <a:lstStyle/>
        <a:p>
          <a:r>
            <a:rPr lang="en-US" b="1" dirty="0" smtClean="0">
              <a:solidFill>
                <a:schemeClr val="tx1">
                  <a:lumMod val="85000"/>
                  <a:lumOff val="15000"/>
                </a:schemeClr>
              </a:solidFill>
            </a:rPr>
            <a:t>£2,201,601.37</a:t>
          </a:r>
          <a:endParaRPr lang="en-GB" dirty="0">
            <a:solidFill>
              <a:schemeClr val="tx1">
                <a:lumMod val="85000"/>
                <a:lumOff val="15000"/>
              </a:schemeClr>
            </a:solidFill>
          </a:endParaRPr>
        </a:p>
      </dgm:t>
    </dgm:pt>
    <dgm:pt modelId="{DDE692EC-55DA-493B-81BE-1841A1957F38}" type="parTrans" cxnId="{2021D5BE-E7DC-4B59-87FC-98C705F2F477}">
      <dgm:prSet/>
      <dgm:spPr/>
      <dgm:t>
        <a:bodyPr/>
        <a:lstStyle/>
        <a:p>
          <a:endParaRPr lang="en-US"/>
        </a:p>
      </dgm:t>
    </dgm:pt>
    <dgm:pt modelId="{7B1C86A9-1131-414B-8759-EC7E9A62FC84}" type="sibTrans" cxnId="{2021D5BE-E7DC-4B59-87FC-98C705F2F477}">
      <dgm:prSet/>
      <dgm:spPr/>
      <dgm:t>
        <a:bodyPr/>
        <a:lstStyle/>
        <a:p>
          <a:endParaRPr lang="en-US"/>
        </a:p>
      </dgm:t>
    </dgm:pt>
    <dgm:pt modelId="{D977DFD1-E25F-4C7E-B10E-10CEEC26E745}">
      <dgm:prSet/>
      <dgm:spPr/>
      <dgm:t>
        <a:bodyPr/>
        <a:lstStyle/>
        <a:p>
          <a:r>
            <a:rPr lang="en-US" b="1" dirty="0" smtClean="0">
              <a:solidFill>
                <a:schemeClr val="tx1">
                  <a:lumMod val="85000"/>
                  <a:lumOff val="15000"/>
                </a:schemeClr>
              </a:solidFill>
            </a:rPr>
            <a:t>1,220</a:t>
          </a:r>
          <a:endParaRPr lang="en-GB" dirty="0">
            <a:solidFill>
              <a:schemeClr val="tx1">
                <a:lumMod val="85000"/>
                <a:lumOff val="15000"/>
              </a:schemeClr>
            </a:solidFill>
          </a:endParaRPr>
        </a:p>
      </dgm:t>
    </dgm:pt>
    <dgm:pt modelId="{2468C8B1-6D92-48A4-BEF0-1FF81022B0DF}" type="parTrans" cxnId="{95ED0398-69AB-45F9-BE62-6773CF53F1DB}">
      <dgm:prSet/>
      <dgm:spPr/>
      <dgm:t>
        <a:bodyPr/>
        <a:lstStyle/>
        <a:p>
          <a:endParaRPr lang="en-US"/>
        </a:p>
      </dgm:t>
    </dgm:pt>
    <dgm:pt modelId="{EF595089-D1A4-45EE-AE84-F87627C19D8E}" type="sibTrans" cxnId="{95ED0398-69AB-45F9-BE62-6773CF53F1DB}">
      <dgm:prSet/>
      <dgm:spPr/>
      <dgm:t>
        <a:bodyPr/>
        <a:lstStyle/>
        <a:p>
          <a:endParaRPr lang="en-US"/>
        </a:p>
      </dgm:t>
    </dgm:pt>
    <dgm:pt modelId="{5DE96B5D-7961-4C12-91A5-DBE39A4BEF5E}">
      <dgm:prSet/>
      <dgm:spPr/>
      <dgm:t>
        <a:bodyPr/>
        <a:lstStyle/>
        <a:p>
          <a:r>
            <a:rPr lang="en-US" b="1" dirty="0" smtClean="0">
              <a:solidFill>
                <a:schemeClr val="tx1">
                  <a:lumMod val="85000"/>
                  <a:lumOff val="15000"/>
                </a:schemeClr>
              </a:solidFill>
            </a:rPr>
            <a:t>100,847</a:t>
          </a:r>
          <a:endParaRPr lang="en-GB" dirty="0">
            <a:solidFill>
              <a:schemeClr val="tx1">
                <a:lumMod val="85000"/>
                <a:lumOff val="15000"/>
              </a:schemeClr>
            </a:solidFill>
          </a:endParaRPr>
        </a:p>
      </dgm:t>
    </dgm:pt>
    <dgm:pt modelId="{D18397A6-B619-4E68-825F-E063C8241FA4}" type="parTrans" cxnId="{66151A58-6DD3-4125-80FD-E0C21975111C}">
      <dgm:prSet/>
      <dgm:spPr/>
      <dgm:t>
        <a:bodyPr/>
        <a:lstStyle/>
        <a:p>
          <a:endParaRPr lang="en-US"/>
        </a:p>
      </dgm:t>
    </dgm:pt>
    <dgm:pt modelId="{AE5EF7BF-B824-4765-BBE1-411D5C141AB6}" type="sibTrans" cxnId="{66151A58-6DD3-4125-80FD-E0C21975111C}">
      <dgm:prSet/>
      <dgm:spPr/>
      <dgm:t>
        <a:bodyPr/>
        <a:lstStyle/>
        <a:p>
          <a:endParaRPr lang="en-US"/>
        </a:p>
      </dgm:t>
    </dgm:pt>
    <dgm:pt modelId="{FF38C90E-2F5B-4E6E-985F-6707EC66401F}">
      <dgm:prSet/>
      <dgm:spPr/>
      <dgm:t>
        <a:bodyPr/>
        <a:lstStyle/>
        <a:p>
          <a:r>
            <a:rPr lang="en-US" b="1" dirty="0" smtClean="0">
              <a:solidFill>
                <a:schemeClr val="tx1">
                  <a:lumMod val="85000"/>
                  <a:lumOff val="15000"/>
                </a:schemeClr>
              </a:solidFill>
            </a:rPr>
            <a:t>Phase 3</a:t>
          </a:r>
          <a:endParaRPr lang="en-GB" b="1" dirty="0">
            <a:solidFill>
              <a:schemeClr val="tx1">
                <a:lumMod val="85000"/>
                <a:lumOff val="15000"/>
              </a:schemeClr>
            </a:solidFill>
          </a:endParaRPr>
        </a:p>
      </dgm:t>
    </dgm:pt>
    <dgm:pt modelId="{C00DBD2B-DA6B-4D6D-AFCA-B93274962998}" type="sibTrans" cxnId="{685DC8AF-21A3-431F-99CB-8A89FADDC79E}">
      <dgm:prSet/>
      <dgm:spPr/>
      <dgm:t>
        <a:bodyPr/>
        <a:lstStyle/>
        <a:p>
          <a:endParaRPr lang="en-US"/>
        </a:p>
      </dgm:t>
    </dgm:pt>
    <dgm:pt modelId="{271E8882-08E4-4502-93DC-7F24011DFE77}" type="parTrans" cxnId="{685DC8AF-21A3-431F-99CB-8A89FADDC79E}">
      <dgm:prSet/>
      <dgm:spPr/>
      <dgm:t>
        <a:bodyPr/>
        <a:lstStyle/>
        <a:p>
          <a:endParaRPr lang="en-US"/>
        </a:p>
      </dgm:t>
    </dgm:pt>
    <dgm:pt modelId="{F8E2EA70-CFDB-4ED8-AB7E-386D676787E0}">
      <dgm:prSet/>
      <dgm:spPr/>
      <dgm:t>
        <a:bodyPr/>
        <a:lstStyle/>
        <a:p>
          <a:r>
            <a:rPr lang="en-US" b="1" dirty="0" smtClean="0">
              <a:solidFill>
                <a:schemeClr val="tx1">
                  <a:lumMod val="85000"/>
                  <a:lumOff val="15000"/>
                </a:schemeClr>
              </a:solidFill>
            </a:rPr>
            <a:t>233</a:t>
          </a:r>
          <a:endParaRPr lang="en-GB" b="1" dirty="0">
            <a:solidFill>
              <a:schemeClr val="tx1">
                <a:lumMod val="85000"/>
                <a:lumOff val="15000"/>
              </a:schemeClr>
            </a:solidFill>
          </a:endParaRPr>
        </a:p>
      </dgm:t>
    </dgm:pt>
    <dgm:pt modelId="{1E8FCAED-086F-4E3A-9B20-4835BF6B350D}" type="sibTrans" cxnId="{5769C121-F4C3-47BB-9D9C-86C366705435}">
      <dgm:prSet/>
      <dgm:spPr/>
      <dgm:t>
        <a:bodyPr/>
        <a:lstStyle/>
        <a:p>
          <a:endParaRPr lang="en-US"/>
        </a:p>
      </dgm:t>
    </dgm:pt>
    <dgm:pt modelId="{828E1513-84BA-4C5C-8855-6523415E8D9E}" type="parTrans" cxnId="{5769C121-F4C3-47BB-9D9C-86C366705435}">
      <dgm:prSet/>
      <dgm:spPr/>
      <dgm:t>
        <a:bodyPr/>
        <a:lstStyle/>
        <a:p>
          <a:endParaRPr lang="en-US"/>
        </a:p>
      </dgm:t>
    </dgm:pt>
    <dgm:pt modelId="{89CEDCB1-44CF-4A29-B53F-655B017F40AC}">
      <dgm:prSet/>
      <dgm:spPr/>
      <dgm:t>
        <a:bodyPr/>
        <a:lstStyle/>
        <a:p>
          <a:r>
            <a:rPr lang="en-US" b="1" dirty="0" smtClean="0">
              <a:solidFill>
                <a:schemeClr val="tx1">
                  <a:lumMod val="85000"/>
                  <a:lumOff val="15000"/>
                </a:schemeClr>
              </a:solidFill>
            </a:rPr>
            <a:t>£842,076.99</a:t>
          </a:r>
          <a:endParaRPr lang="en-GB" b="1" dirty="0">
            <a:solidFill>
              <a:schemeClr val="tx1">
                <a:lumMod val="85000"/>
                <a:lumOff val="15000"/>
              </a:schemeClr>
            </a:solidFill>
          </a:endParaRPr>
        </a:p>
      </dgm:t>
    </dgm:pt>
    <dgm:pt modelId="{D0A8957C-41AC-4020-817C-54D2BD32D45E}" type="sibTrans" cxnId="{FEF60DE5-AB9D-41F8-8DAF-D79E99EDD8EB}">
      <dgm:prSet/>
      <dgm:spPr/>
      <dgm:t>
        <a:bodyPr/>
        <a:lstStyle/>
        <a:p>
          <a:endParaRPr lang="en-US"/>
        </a:p>
      </dgm:t>
    </dgm:pt>
    <dgm:pt modelId="{AD7C395D-C5C5-42BD-B2E4-A5F465BB4A46}" type="parTrans" cxnId="{FEF60DE5-AB9D-41F8-8DAF-D79E99EDD8EB}">
      <dgm:prSet/>
      <dgm:spPr/>
      <dgm:t>
        <a:bodyPr/>
        <a:lstStyle/>
        <a:p>
          <a:endParaRPr lang="en-US"/>
        </a:p>
      </dgm:t>
    </dgm:pt>
    <dgm:pt modelId="{BA4C35AD-024E-4085-9DA6-C4F597C9F5C2}">
      <dgm:prSet/>
      <dgm:spPr/>
      <dgm:t>
        <a:bodyPr/>
        <a:lstStyle/>
        <a:p>
          <a:r>
            <a:rPr lang="en-US" b="1" dirty="0" smtClean="0">
              <a:solidFill>
                <a:schemeClr val="tx1">
                  <a:lumMod val="85000"/>
                  <a:lumOff val="15000"/>
                </a:schemeClr>
              </a:solidFill>
            </a:rPr>
            <a:t>99</a:t>
          </a:r>
          <a:endParaRPr lang="en-GB" b="1" dirty="0">
            <a:solidFill>
              <a:schemeClr val="tx1">
                <a:lumMod val="85000"/>
                <a:lumOff val="15000"/>
              </a:schemeClr>
            </a:solidFill>
          </a:endParaRPr>
        </a:p>
      </dgm:t>
    </dgm:pt>
    <dgm:pt modelId="{F298CFEF-26C3-4E6B-B0A2-57768CE34C14}" type="sibTrans" cxnId="{1DD17CFF-2A16-4983-AC64-31007829D4A4}">
      <dgm:prSet/>
      <dgm:spPr/>
      <dgm:t>
        <a:bodyPr/>
        <a:lstStyle/>
        <a:p>
          <a:endParaRPr lang="en-US"/>
        </a:p>
      </dgm:t>
    </dgm:pt>
    <dgm:pt modelId="{CC3B7B3B-CE62-44C7-AFAB-58967E0AFE5F}" type="parTrans" cxnId="{1DD17CFF-2A16-4983-AC64-31007829D4A4}">
      <dgm:prSet/>
      <dgm:spPr/>
      <dgm:t>
        <a:bodyPr/>
        <a:lstStyle/>
        <a:p>
          <a:endParaRPr lang="en-US"/>
        </a:p>
      </dgm:t>
    </dgm:pt>
    <dgm:pt modelId="{33E78338-DFEB-4E99-AF39-D760AF47A495}">
      <dgm:prSet/>
      <dgm:spPr/>
      <dgm:t>
        <a:bodyPr/>
        <a:lstStyle/>
        <a:p>
          <a:r>
            <a:rPr lang="en-US" b="1" dirty="0" smtClean="0">
              <a:solidFill>
                <a:schemeClr val="tx1">
                  <a:lumMod val="85000"/>
                  <a:lumOff val="15000"/>
                </a:schemeClr>
              </a:solidFill>
            </a:rPr>
            <a:t>£296,838.18</a:t>
          </a:r>
          <a:endParaRPr lang="en-GB" b="1" dirty="0">
            <a:solidFill>
              <a:schemeClr val="tx1">
                <a:lumMod val="85000"/>
                <a:lumOff val="15000"/>
              </a:schemeClr>
            </a:solidFill>
          </a:endParaRPr>
        </a:p>
      </dgm:t>
    </dgm:pt>
    <dgm:pt modelId="{F2B90C2D-1399-4C22-A4CA-357697C84D52}" type="sibTrans" cxnId="{96616293-0494-4BA4-8DF3-73439EED45A4}">
      <dgm:prSet/>
      <dgm:spPr/>
      <dgm:t>
        <a:bodyPr/>
        <a:lstStyle/>
        <a:p>
          <a:endParaRPr lang="en-US"/>
        </a:p>
      </dgm:t>
    </dgm:pt>
    <dgm:pt modelId="{3E6049A3-F823-46EB-B386-21D82C4BCFBC}" type="parTrans" cxnId="{96616293-0494-4BA4-8DF3-73439EED45A4}">
      <dgm:prSet/>
      <dgm:spPr/>
      <dgm:t>
        <a:bodyPr/>
        <a:lstStyle/>
        <a:p>
          <a:endParaRPr lang="en-US"/>
        </a:p>
      </dgm:t>
    </dgm:pt>
    <dgm:pt modelId="{B96985CD-8D21-421A-A649-851FB4126872}">
      <dgm:prSet/>
      <dgm:spPr/>
      <dgm:t>
        <a:bodyPr/>
        <a:lstStyle/>
        <a:p>
          <a:r>
            <a:rPr lang="en-US" b="1" dirty="0" smtClean="0">
              <a:solidFill>
                <a:schemeClr val="tx1">
                  <a:lumMod val="85000"/>
                  <a:lumOff val="15000"/>
                </a:schemeClr>
              </a:solidFill>
            </a:rPr>
            <a:t>174</a:t>
          </a:r>
          <a:endParaRPr lang="en-GB" b="1" dirty="0">
            <a:solidFill>
              <a:schemeClr val="tx1">
                <a:lumMod val="85000"/>
                <a:lumOff val="15000"/>
              </a:schemeClr>
            </a:solidFill>
          </a:endParaRPr>
        </a:p>
      </dgm:t>
    </dgm:pt>
    <dgm:pt modelId="{F15BD334-9D58-43E3-89A0-3EE8464F9D45}" type="sibTrans" cxnId="{4119B5F9-429D-4849-A8B1-BA6FD01DFEDD}">
      <dgm:prSet/>
      <dgm:spPr/>
      <dgm:t>
        <a:bodyPr/>
        <a:lstStyle/>
        <a:p>
          <a:endParaRPr lang="en-US"/>
        </a:p>
      </dgm:t>
    </dgm:pt>
    <dgm:pt modelId="{A5D8D286-57CF-4FEF-8F5C-945FB49B38F7}" type="parTrans" cxnId="{4119B5F9-429D-4849-A8B1-BA6FD01DFEDD}">
      <dgm:prSet/>
      <dgm:spPr/>
      <dgm:t>
        <a:bodyPr/>
        <a:lstStyle/>
        <a:p>
          <a:endParaRPr lang="en-US"/>
        </a:p>
      </dgm:t>
    </dgm:pt>
    <dgm:pt modelId="{99AB51FB-3E5E-41F6-AEDB-3FECBE3EB2A8}">
      <dgm:prSet/>
      <dgm:spPr/>
      <dgm:t>
        <a:bodyPr/>
        <a:lstStyle/>
        <a:p>
          <a:r>
            <a:rPr lang="en-US" b="1" dirty="0" smtClean="0">
              <a:solidFill>
                <a:schemeClr val="tx1">
                  <a:lumMod val="85000"/>
                  <a:lumOff val="15000"/>
                </a:schemeClr>
              </a:solidFill>
            </a:rPr>
            <a:t>14,649</a:t>
          </a:r>
          <a:endParaRPr lang="en-GB" b="1" dirty="0">
            <a:solidFill>
              <a:schemeClr val="tx1">
                <a:lumMod val="85000"/>
                <a:lumOff val="15000"/>
              </a:schemeClr>
            </a:solidFill>
          </a:endParaRPr>
        </a:p>
      </dgm:t>
    </dgm:pt>
    <dgm:pt modelId="{EBFFA988-C934-462D-A185-3277C10523A2}" type="sibTrans" cxnId="{996913C9-795F-4F81-9A06-A629AF440A1D}">
      <dgm:prSet/>
      <dgm:spPr/>
      <dgm:t>
        <a:bodyPr/>
        <a:lstStyle/>
        <a:p>
          <a:endParaRPr lang="en-US"/>
        </a:p>
      </dgm:t>
    </dgm:pt>
    <dgm:pt modelId="{2D3249A3-E801-4DE6-AC45-E978307E740D}" type="parTrans" cxnId="{996913C9-795F-4F81-9A06-A629AF440A1D}">
      <dgm:prSet/>
      <dgm:spPr/>
      <dgm:t>
        <a:bodyPr/>
        <a:lstStyle/>
        <a:p>
          <a:endParaRPr lang="en-US"/>
        </a:p>
      </dgm:t>
    </dgm:pt>
    <dgm:pt modelId="{21625F51-A41D-4AB5-BB5D-074C66EEA371}" type="pres">
      <dgm:prSet presAssocID="{CE131815-B33C-4FEF-B95D-829611FB5BAD}" presName="diagram" presStyleCnt="0">
        <dgm:presLayoutVars>
          <dgm:dir/>
          <dgm:resizeHandles val="exact"/>
        </dgm:presLayoutVars>
      </dgm:prSet>
      <dgm:spPr/>
      <dgm:t>
        <a:bodyPr/>
        <a:lstStyle/>
        <a:p>
          <a:endParaRPr lang="en-US"/>
        </a:p>
      </dgm:t>
    </dgm:pt>
    <dgm:pt modelId="{99D65594-6C18-41AB-B01D-0EF2B8A7AAA2}" type="pres">
      <dgm:prSet presAssocID="{50C445DD-B7F7-4CC2-A1DB-00AA26804D87}" presName="node" presStyleLbl="node1" presStyleIdx="0" presStyleCnt="8">
        <dgm:presLayoutVars>
          <dgm:bulletEnabled val="1"/>
        </dgm:presLayoutVars>
      </dgm:prSet>
      <dgm:spPr/>
      <dgm:t>
        <a:bodyPr/>
        <a:lstStyle/>
        <a:p>
          <a:endParaRPr lang="en-US"/>
        </a:p>
      </dgm:t>
    </dgm:pt>
    <dgm:pt modelId="{56E46B27-982F-48DC-8D17-0863C073DD40}" type="pres">
      <dgm:prSet presAssocID="{0645D1F1-5FEA-4D22-87F7-0DA3C93793D9}" presName="sibTrans" presStyleCnt="0"/>
      <dgm:spPr/>
    </dgm:pt>
    <dgm:pt modelId="{FC3FEB32-43EC-4E0A-836E-149DCFC2B701}" type="pres">
      <dgm:prSet presAssocID="{DC8084F8-DA50-4D5A-AC0E-901EBA601528}" presName="node" presStyleLbl="node1" presStyleIdx="1" presStyleCnt="8">
        <dgm:presLayoutVars>
          <dgm:bulletEnabled val="1"/>
        </dgm:presLayoutVars>
      </dgm:prSet>
      <dgm:spPr/>
      <dgm:t>
        <a:bodyPr/>
        <a:lstStyle/>
        <a:p>
          <a:endParaRPr lang="en-US"/>
        </a:p>
      </dgm:t>
    </dgm:pt>
    <dgm:pt modelId="{EF473BD7-2D8E-4C55-9E3A-208FFD7BAEE1}" type="pres">
      <dgm:prSet presAssocID="{3BB37D43-E83A-42C4-813E-DD436331060D}" presName="sibTrans" presStyleCnt="0"/>
      <dgm:spPr/>
    </dgm:pt>
    <dgm:pt modelId="{FDB0650B-647E-4AC7-A00A-2B8BEEE708A5}" type="pres">
      <dgm:prSet presAssocID="{5A9AD552-5614-44C9-980D-1969CE776172}" presName="node" presStyleLbl="node1" presStyleIdx="2" presStyleCnt="8">
        <dgm:presLayoutVars>
          <dgm:bulletEnabled val="1"/>
        </dgm:presLayoutVars>
      </dgm:prSet>
      <dgm:spPr/>
      <dgm:t>
        <a:bodyPr/>
        <a:lstStyle/>
        <a:p>
          <a:endParaRPr lang="en-US"/>
        </a:p>
      </dgm:t>
    </dgm:pt>
    <dgm:pt modelId="{3E577449-2C19-4D65-945F-7B132E141CB9}" type="pres">
      <dgm:prSet presAssocID="{4D525507-F2D5-463D-A0EC-383BAAD4B879}" presName="sibTrans" presStyleCnt="0"/>
      <dgm:spPr/>
    </dgm:pt>
    <dgm:pt modelId="{DD3CD0C5-D729-4C97-A3D9-3C19DB63600A}" type="pres">
      <dgm:prSet presAssocID="{FF38C90E-2F5B-4E6E-985F-6707EC66401F}" presName="node" presStyleLbl="node1" presStyleIdx="3" presStyleCnt="8" custLinFactNeighborX="2515">
        <dgm:presLayoutVars>
          <dgm:bulletEnabled val="1"/>
        </dgm:presLayoutVars>
      </dgm:prSet>
      <dgm:spPr/>
      <dgm:t>
        <a:bodyPr/>
        <a:lstStyle/>
        <a:p>
          <a:endParaRPr lang="en-US"/>
        </a:p>
      </dgm:t>
    </dgm:pt>
    <dgm:pt modelId="{D0A3A73D-7B3E-43A6-8A3F-52DE5FBD30AF}" type="pres">
      <dgm:prSet presAssocID="{C00DBD2B-DA6B-4D6D-AFCA-B93274962998}" presName="sibTrans" presStyleCnt="0"/>
      <dgm:spPr/>
    </dgm:pt>
    <dgm:pt modelId="{5BE18ADE-DAA5-41AE-9359-3702C31727B2}" type="pres">
      <dgm:prSet presAssocID="{637D7F98-D4FA-4817-9C6C-09CC8CDD7200}" presName="node" presStyleLbl="node1" presStyleIdx="4" presStyleCnt="8">
        <dgm:presLayoutVars>
          <dgm:bulletEnabled val="1"/>
        </dgm:presLayoutVars>
      </dgm:prSet>
      <dgm:spPr/>
      <dgm:t>
        <a:bodyPr/>
        <a:lstStyle/>
        <a:p>
          <a:endParaRPr lang="en-US"/>
        </a:p>
      </dgm:t>
    </dgm:pt>
    <dgm:pt modelId="{0793844C-D45F-4D62-B951-2ED50FC6C433}" type="pres">
      <dgm:prSet presAssocID="{04F6A3A3-2D49-4A45-8DF5-863D3B03DD3E}" presName="sibTrans" presStyleCnt="0"/>
      <dgm:spPr/>
    </dgm:pt>
    <dgm:pt modelId="{A7890705-3229-4F83-BE6A-B5E09EE81374}" type="pres">
      <dgm:prSet presAssocID="{75860C36-C6CC-43C3-A228-7BC418888AC9}" presName="node" presStyleLbl="node1" presStyleIdx="5" presStyleCnt="8">
        <dgm:presLayoutVars>
          <dgm:bulletEnabled val="1"/>
        </dgm:presLayoutVars>
      </dgm:prSet>
      <dgm:spPr/>
      <dgm:t>
        <a:bodyPr/>
        <a:lstStyle/>
        <a:p>
          <a:endParaRPr lang="en-US"/>
        </a:p>
      </dgm:t>
    </dgm:pt>
    <dgm:pt modelId="{6D31F001-ECF4-4341-8029-00F885852967}" type="pres">
      <dgm:prSet presAssocID="{22E000B5-DAED-42FB-9529-597C7ADF6335}" presName="sibTrans" presStyleCnt="0"/>
      <dgm:spPr/>
    </dgm:pt>
    <dgm:pt modelId="{AC9665B1-CFD4-4508-9D12-003F8A8C1FED}" type="pres">
      <dgm:prSet presAssocID="{08E34C48-76C5-4CAC-90D7-08C0A67AC249}" presName="node" presStyleLbl="node1" presStyleIdx="6" presStyleCnt="8">
        <dgm:presLayoutVars>
          <dgm:bulletEnabled val="1"/>
        </dgm:presLayoutVars>
      </dgm:prSet>
      <dgm:spPr/>
      <dgm:t>
        <a:bodyPr/>
        <a:lstStyle/>
        <a:p>
          <a:endParaRPr lang="en-US"/>
        </a:p>
      </dgm:t>
    </dgm:pt>
    <dgm:pt modelId="{B483203A-EBC6-4BCE-BE96-9FAD70CB12DA}" type="pres">
      <dgm:prSet presAssocID="{C8A5A0C9-119F-4062-8A2E-870F77FF43A9}" presName="sibTrans" presStyleCnt="0"/>
      <dgm:spPr/>
    </dgm:pt>
    <dgm:pt modelId="{00917631-FB74-49C5-93B1-7CBB2E999B4C}" type="pres">
      <dgm:prSet presAssocID="{6348DACA-B450-4B49-AC7F-D6F8552C40A9}" presName="node" presStyleLbl="node1" presStyleIdx="7" presStyleCnt="8">
        <dgm:presLayoutVars>
          <dgm:bulletEnabled val="1"/>
        </dgm:presLayoutVars>
      </dgm:prSet>
      <dgm:spPr/>
      <dgm:t>
        <a:bodyPr/>
        <a:lstStyle/>
        <a:p>
          <a:endParaRPr lang="en-US"/>
        </a:p>
      </dgm:t>
    </dgm:pt>
  </dgm:ptLst>
  <dgm:cxnLst>
    <dgm:cxn modelId="{6FFA7F01-6AA6-46E5-B623-ABB9E69C3F83}" srcId="{CE131815-B33C-4FEF-B95D-829611FB5BAD}" destId="{5A9AD552-5614-44C9-980D-1969CE776172}" srcOrd="2" destOrd="0" parTransId="{3C4C73CB-EB06-4833-B4B7-8EC76634BC3D}" sibTransId="{4D525507-F2D5-463D-A0EC-383BAAD4B879}"/>
    <dgm:cxn modelId="{1EC40C33-C70D-49FB-A854-A10E20ED33ED}" type="presOf" srcId="{08E34C48-76C5-4CAC-90D7-08C0A67AC249}" destId="{AC9665B1-CFD4-4508-9D12-003F8A8C1FED}" srcOrd="0" destOrd="0" presId="urn:microsoft.com/office/officeart/2005/8/layout/default"/>
    <dgm:cxn modelId="{6205DFEF-49F8-4B99-A778-7326584F0729}" type="presOf" srcId="{8B38B5B8-3B8C-40DF-81A0-1DD9A2BC62D0}" destId="{5BE18ADE-DAA5-41AE-9359-3702C31727B2}" srcOrd="0" destOrd="5" presId="urn:microsoft.com/office/officeart/2005/8/layout/default"/>
    <dgm:cxn modelId="{7B9CC4F0-EAE7-41A7-B627-5F5C89779105}" type="presOf" srcId="{17971573-F40C-4B43-8D9B-8BCA47EF24CF}" destId="{99D65594-6C18-41AB-B01D-0EF2B8A7AAA2}" srcOrd="0" destOrd="6" presId="urn:microsoft.com/office/officeart/2005/8/layout/default"/>
    <dgm:cxn modelId="{1DD17CFF-2A16-4983-AC64-31007829D4A4}" srcId="{FF38C90E-2F5B-4E6E-985F-6707EC66401F}" destId="{BA4C35AD-024E-4085-9DA6-C4F597C9F5C2}" srcOrd="2" destOrd="0" parTransId="{CC3B7B3B-CE62-44C7-AFAB-58967E0AFE5F}" sibTransId="{F298CFEF-26C3-4E6B-B0A2-57768CE34C14}"/>
    <dgm:cxn modelId="{96616293-0494-4BA4-8DF3-73439EED45A4}" srcId="{FF38C90E-2F5B-4E6E-985F-6707EC66401F}" destId="{33E78338-DFEB-4E99-AF39-D760AF47A495}" srcOrd="3" destOrd="0" parTransId="{3E6049A3-F823-46EB-B386-21D82C4BCFBC}" sibTransId="{F2B90C2D-1399-4C22-A4CA-357697C84D52}"/>
    <dgm:cxn modelId="{22352530-C0E6-4398-A0A1-0F9CED6047AE}" srcId="{50C445DD-B7F7-4CC2-A1DB-00AA26804D87}" destId="{3340339F-34E6-404A-809A-ACF85DC994AD}" srcOrd="0" destOrd="0" parTransId="{E2B5BFD5-B63A-44D4-915B-2FBFF29CA8C1}" sibTransId="{0B06F72A-D1EC-4714-8DBA-D86D17E5DE3B}"/>
    <dgm:cxn modelId="{FEF60DE5-AB9D-41F8-8DAF-D79E99EDD8EB}" srcId="{FF38C90E-2F5B-4E6E-985F-6707EC66401F}" destId="{89CEDCB1-44CF-4A29-B53F-655B017F40AC}" srcOrd="1" destOrd="0" parTransId="{AD7C395D-C5C5-42BD-B2E4-A5F465BB4A46}" sibTransId="{D0A8957C-41AC-4020-817C-54D2BD32D45E}"/>
    <dgm:cxn modelId="{F37BF2B6-49CC-4F34-9B28-A97BA1012FD9}" type="presOf" srcId="{B5884BE4-B62D-4B99-B7AD-A51743561055}" destId="{00917631-FB74-49C5-93B1-7CBB2E999B4C}" srcOrd="0" destOrd="2" presId="urn:microsoft.com/office/officeart/2005/8/layout/default"/>
    <dgm:cxn modelId="{3EFF606C-29DA-44E5-B7B0-BD2A71B528FA}" type="presOf" srcId="{8F9C82D3-D354-4E6C-8185-E5ADD85C284F}" destId="{AC9665B1-CFD4-4508-9D12-003F8A8C1FED}" srcOrd="0" destOrd="5" presId="urn:microsoft.com/office/officeart/2005/8/layout/default"/>
    <dgm:cxn modelId="{EE92F448-8754-4F61-A95E-C2D36C293FE1}" type="presOf" srcId="{14B90FFA-3165-4244-A11E-F5D80586964D}" destId="{A7890705-3229-4F83-BE6A-B5E09EE81374}" srcOrd="0" destOrd="5" presId="urn:microsoft.com/office/officeart/2005/8/layout/default"/>
    <dgm:cxn modelId="{32EB144F-CF56-4A56-95F8-31F43D1E9707}" type="presOf" srcId="{33E78338-DFEB-4E99-AF39-D760AF47A495}" destId="{DD3CD0C5-D729-4C97-A3D9-3C19DB63600A}" srcOrd="0" destOrd="4" presId="urn:microsoft.com/office/officeart/2005/8/layout/default"/>
    <dgm:cxn modelId="{2429D373-945F-4885-96D6-5D70931460AE}" type="presOf" srcId="{5E6CB1A2-1357-4B86-B207-7F8ACBD5A60D}" destId="{5BE18ADE-DAA5-41AE-9359-3702C31727B2}" srcOrd="0" destOrd="4" presId="urn:microsoft.com/office/officeart/2005/8/layout/default"/>
    <dgm:cxn modelId="{685DC8AF-21A3-431F-99CB-8A89FADDC79E}" srcId="{CE131815-B33C-4FEF-B95D-829611FB5BAD}" destId="{FF38C90E-2F5B-4E6E-985F-6707EC66401F}" srcOrd="3" destOrd="0" parTransId="{271E8882-08E4-4502-93DC-7F24011DFE77}" sibTransId="{C00DBD2B-DA6B-4D6D-AFCA-B93274962998}"/>
    <dgm:cxn modelId="{46318724-85E6-4796-BC0B-91E7A1AE41BE}" type="presOf" srcId="{F8E2EA70-CFDB-4ED8-AB7E-386D676787E0}" destId="{DD3CD0C5-D729-4C97-A3D9-3C19DB63600A}" srcOrd="0" destOrd="1" presId="urn:microsoft.com/office/officeart/2005/8/layout/default"/>
    <dgm:cxn modelId="{C86452F6-61C9-466D-9ED4-93E30368483C}" type="presOf" srcId="{709DCA7A-93A0-4E46-9975-DE6D8F6A2922}" destId="{99D65594-6C18-41AB-B01D-0EF2B8A7AAA2}" srcOrd="0" destOrd="4" presId="urn:microsoft.com/office/officeart/2005/8/layout/default"/>
    <dgm:cxn modelId="{DE4CEA64-106B-4F67-8D98-142BDF72E5BA}" type="presOf" srcId="{FF38C90E-2F5B-4E6E-985F-6707EC66401F}" destId="{DD3CD0C5-D729-4C97-A3D9-3C19DB63600A}" srcOrd="0" destOrd="0" presId="urn:microsoft.com/office/officeart/2005/8/layout/default"/>
    <dgm:cxn modelId="{F009FEF4-2098-4824-A33F-5D5B0C09B77B}" srcId="{CE131815-B33C-4FEF-B95D-829611FB5BAD}" destId="{DC8084F8-DA50-4D5A-AC0E-901EBA601528}" srcOrd="1" destOrd="0" parTransId="{706CB8A6-4AC2-4479-8F24-4BAAF7D1A14B}" sibTransId="{3BB37D43-E83A-42C4-813E-DD436331060D}"/>
    <dgm:cxn modelId="{8B8EE0B2-2071-45A6-A0C3-C705C13C8BC7}" type="presOf" srcId="{75860C36-C6CC-43C3-A228-7BC418888AC9}" destId="{A7890705-3229-4F83-BE6A-B5E09EE81374}" srcOrd="0" destOrd="0" presId="urn:microsoft.com/office/officeart/2005/8/layout/default"/>
    <dgm:cxn modelId="{63CEB6B1-334B-4CAE-8BB7-47CC616F327E}" srcId="{50C445DD-B7F7-4CC2-A1DB-00AA26804D87}" destId="{FF8C5B73-0BAC-4969-8FE9-DDC9A78D98C2}" srcOrd="2" destOrd="0" parTransId="{C21348C9-D86E-4B4B-A9E0-C60512953225}" sibTransId="{53BE5ED4-5EF0-4787-8797-255D4D8E5CA8}"/>
    <dgm:cxn modelId="{EE285A9F-F33E-44CD-AFEE-5587B2B153D2}" type="presOf" srcId="{272CD00B-A815-4CFD-9E3E-1A4FE8AACC68}" destId="{FDB0650B-647E-4AC7-A00A-2B8BEEE708A5}" srcOrd="0" destOrd="3" presId="urn:microsoft.com/office/officeart/2005/8/layout/default"/>
    <dgm:cxn modelId="{06000534-E887-49B7-A4C5-9EB2A03E3630}" type="presOf" srcId="{615A5546-5CCE-4029-83F4-29C829C4130B}" destId="{A7890705-3229-4F83-BE6A-B5E09EE81374}" srcOrd="0" destOrd="4" presId="urn:microsoft.com/office/officeart/2005/8/layout/default"/>
    <dgm:cxn modelId="{16F9617F-32F2-4437-AA9D-FBDEEB1834F0}" srcId="{CE131815-B33C-4FEF-B95D-829611FB5BAD}" destId="{08E34C48-76C5-4CAC-90D7-08C0A67AC249}" srcOrd="6" destOrd="0" parTransId="{0A69A3AC-A16C-4368-BF15-4DBA68D19D55}" sibTransId="{C8A5A0C9-119F-4062-8A2E-870F77FF43A9}"/>
    <dgm:cxn modelId="{77DFA6C6-54FC-49DB-A07F-9D56E20F25C5}" type="presOf" srcId="{D150C024-4C9D-48F0-9C6C-D282EEB358D2}" destId="{A7890705-3229-4F83-BE6A-B5E09EE81374}" srcOrd="0" destOrd="3" presId="urn:microsoft.com/office/officeart/2005/8/layout/default"/>
    <dgm:cxn modelId="{6788DFA6-43DE-4576-A319-6DD01345C8E2}" srcId="{6348DACA-B450-4B49-AC7F-D6F8552C40A9}" destId="{61879DE8-FF66-4B81-9383-4149F5F71C56}" srcOrd="0" destOrd="0" parTransId="{3B0042F2-1EE1-4D08-A0CC-0E378D733A78}" sibTransId="{23479104-D313-4F28-81C4-2D7148FD33CB}"/>
    <dgm:cxn modelId="{4119B5F9-429D-4849-A8B1-BA6FD01DFEDD}" srcId="{FF38C90E-2F5B-4E6E-985F-6707EC66401F}" destId="{B96985CD-8D21-421A-A649-851FB4126872}" srcOrd="4" destOrd="0" parTransId="{A5D8D286-57CF-4FEF-8F5C-945FB49B38F7}" sibTransId="{F15BD334-9D58-43E3-89A0-3EE8464F9D45}"/>
    <dgm:cxn modelId="{ADFEFB71-763B-48E2-94A3-48AD5B8CB162}" srcId="{5A9AD552-5614-44C9-980D-1969CE776172}" destId="{73024490-8D56-47D8-85B5-6F7D281FE9C1}" srcOrd="4" destOrd="0" parTransId="{D97C1DE0-E724-419B-87F2-47C62E23ED4B}" sibTransId="{C7DF4482-2430-4287-9485-584511E3C620}"/>
    <dgm:cxn modelId="{B00F7A47-D99A-4C57-B993-5EDDC6F9D5AB}" srcId="{6348DACA-B450-4B49-AC7F-D6F8552C40A9}" destId="{B5884BE4-B62D-4B99-B7AD-A51743561055}" srcOrd="1" destOrd="0" parTransId="{943A42A7-A5D1-4A7C-9A92-BAA382DF73B9}" sibTransId="{4AA7656F-F2FD-4EFC-8BE3-766FA6036A52}"/>
    <dgm:cxn modelId="{0167145F-45C8-437A-A8E5-F1882662BAC1}" type="presOf" srcId="{FF8C5B73-0BAC-4969-8FE9-DDC9A78D98C2}" destId="{99D65594-6C18-41AB-B01D-0EF2B8A7AAA2}" srcOrd="0" destOrd="3" presId="urn:microsoft.com/office/officeart/2005/8/layout/default"/>
    <dgm:cxn modelId="{11A958B8-6C78-4364-81E3-2B84249479AF}" srcId="{08E34C48-76C5-4CAC-90D7-08C0A67AC249}" destId="{91454BDD-59DF-4A7B-A6DC-DD2C23DA0435}" srcOrd="1" destOrd="0" parTransId="{BD42DE3A-AFB7-45E6-B63A-3DDA2B414C1E}" sibTransId="{CCD83CAA-6406-4BAB-8A17-2C6F12CE33BB}"/>
    <dgm:cxn modelId="{79ABBC9D-F704-40CE-9441-F975C7B2E323}" srcId="{08E34C48-76C5-4CAC-90D7-08C0A67AC249}" destId="{8F9C82D3-D354-4E6C-8185-E5ADD85C284F}" srcOrd="4" destOrd="0" parTransId="{0F28635E-48DF-43D8-ABD6-FED984EA1E80}" sibTransId="{211AE65A-DC38-4839-B15C-174F580591ED}"/>
    <dgm:cxn modelId="{2021D5BE-E7DC-4B59-87FC-98C705F2F477}" srcId="{6348DACA-B450-4B49-AC7F-D6F8552C40A9}" destId="{C6EB8A74-FED6-4F7D-A7E8-3C241CF33833}" srcOrd="3" destOrd="0" parTransId="{DDE692EC-55DA-493B-81BE-1841A1957F38}" sibTransId="{7B1C86A9-1131-414B-8759-EC7E9A62FC84}"/>
    <dgm:cxn modelId="{11BF7BF4-C9AB-4C4F-BEE8-9799D5456C3C}" srcId="{50C445DD-B7F7-4CC2-A1DB-00AA26804D87}" destId="{ED572195-21C6-4B93-B8D8-9320BE746591}" srcOrd="1" destOrd="0" parTransId="{2238495A-8A98-4591-A8A1-3692C661E5E6}" sibTransId="{CA9DB35A-90BA-4698-ACE8-D13A009509E2}"/>
    <dgm:cxn modelId="{A6364AC4-BCA9-4F00-BA70-0DBE61CCCF95}" srcId="{DC8084F8-DA50-4D5A-AC0E-901EBA601528}" destId="{B361CC87-BC26-4D5D-B318-8C2476B8F910}" srcOrd="3" destOrd="0" parTransId="{31EB8ADC-592D-495D-BD57-11499DD0B7C6}" sibTransId="{E9BB97D1-D77A-4C5C-B183-063A0BBFD27D}"/>
    <dgm:cxn modelId="{2D4395BF-F54D-40A3-BBBB-FC2C10EE215C}" srcId="{75860C36-C6CC-43C3-A228-7BC418888AC9}" destId="{14B90FFA-3165-4244-A11E-F5D80586964D}" srcOrd="4" destOrd="0" parTransId="{5EBDA584-7970-4355-AA4D-FB12E961C7F8}" sibTransId="{10ACCB81-A43D-4923-8F0B-C5757B3A9D8B}"/>
    <dgm:cxn modelId="{A9A4FF7C-F615-4EE2-98A2-5C3DF66A1C33}" srcId="{637D7F98-D4FA-4817-9C6C-09CC8CDD7200}" destId="{5E6CB1A2-1357-4B86-B207-7F8ACBD5A60D}" srcOrd="3" destOrd="0" parTransId="{126D56F5-9206-40EE-BFD4-CC686FA4C3CF}" sibTransId="{2E7E008F-7A2F-4448-AA10-73EC7D7F2A2C}"/>
    <dgm:cxn modelId="{441BD23E-BFE5-43A3-A8D6-6E149952D320}" type="presOf" srcId="{BF33CD74-BD90-4C43-8413-C763B80A85EC}" destId="{5BE18ADE-DAA5-41AE-9359-3702C31727B2}" srcOrd="0" destOrd="3" presId="urn:microsoft.com/office/officeart/2005/8/layout/default"/>
    <dgm:cxn modelId="{6CF9388C-E7C8-4164-BD62-557ABF33ABB9}" srcId="{75860C36-C6CC-43C3-A228-7BC418888AC9}" destId="{F03C87AB-A7C3-4A6B-91FA-F0DF39033788}" srcOrd="5" destOrd="0" parTransId="{38208DD9-783A-4E3B-BC11-ADBC761B7C15}" sibTransId="{859E2153-2C4C-4480-AB7F-C2DAE4099D8F}"/>
    <dgm:cxn modelId="{BA62B1C6-45BE-4984-BDA9-19ACFE8F2699}" srcId="{08E34C48-76C5-4CAC-90D7-08C0A67AC249}" destId="{78596D68-96AA-4614-8EED-E5F2699F23F6}" srcOrd="2" destOrd="0" parTransId="{9C390157-4B85-4C94-BB38-DC9EB4779BB7}" sibTransId="{92280E04-9694-4793-AB88-D51874E60BEF}"/>
    <dgm:cxn modelId="{A47965E0-B692-46A1-96A8-FE6E9DDB3976}" type="presOf" srcId="{78596D68-96AA-4614-8EED-E5F2699F23F6}" destId="{AC9665B1-CFD4-4508-9D12-003F8A8C1FED}" srcOrd="0" destOrd="3" presId="urn:microsoft.com/office/officeart/2005/8/layout/default"/>
    <dgm:cxn modelId="{224AD342-1B4C-4733-AE15-D089E515992A}" type="presOf" srcId="{DBEDD0EA-BF72-42A6-BDD3-EC2F7199732D}" destId="{AC9665B1-CFD4-4508-9D12-003F8A8C1FED}" srcOrd="0" destOrd="6" presId="urn:microsoft.com/office/officeart/2005/8/layout/default"/>
    <dgm:cxn modelId="{D54D8BE8-4134-4A87-B439-0F6DF4190A9D}" type="presOf" srcId="{DF974933-8682-42AF-8A90-D4F53FC5C11D}" destId="{A7890705-3229-4F83-BE6A-B5E09EE81374}" srcOrd="0" destOrd="1" presId="urn:microsoft.com/office/officeart/2005/8/layout/default"/>
    <dgm:cxn modelId="{17A34B16-261B-4009-850D-51968B251E17}" type="presOf" srcId="{5DE96B5D-7961-4C12-91A5-DBE39A4BEF5E}" destId="{00917631-FB74-49C5-93B1-7CBB2E999B4C}" srcOrd="0" destOrd="6" presId="urn:microsoft.com/office/officeart/2005/8/layout/default"/>
    <dgm:cxn modelId="{B8E14AA8-BBC1-449E-B38D-C8820EB379A5}" type="presOf" srcId="{BA4C35AD-024E-4085-9DA6-C4F597C9F5C2}" destId="{DD3CD0C5-D729-4C97-A3D9-3C19DB63600A}" srcOrd="0" destOrd="3" presId="urn:microsoft.com/office/officeart/2005/8/layout/default"/>
    <dgm:cxn modelId="{1F9589A5-473E-4C6E-BBA6-8DD1FCE4AB01}" srcId="{08E34C48-76C5-4CAC-90D7-08C0A67AC249}" destId="{7C2E0E3B-52C2-41D0-9376-A4AA89FCCD05}" srcOrd="3" destOrd="0" parTransId="{C58ABCD2-E8E7-4FD1-873C-F08F9B5CE126}" sibTransId="{915CFDDA-B4EC-4D11-8F3A-A805F39DEDF5}"/>
    <dgm:cxn modelId="{0C4C4A2C-AC68-4F80-960B-8149232E9F80}" type="presOf" srcId="{8DBD17A7-B8A1-4D3C-BD17-73AB6058C5B1}" destId="{00917631-FB74-49C5-93B1-7CBB2E999B4C}" srcOrd="0" destOrd="3" presId="urn:microsoft.com/office/officeart/2005/8/layout/default"/>
    <dgm:cxn modelId="{95ED0398-69AB-45F9-BE62-6773CF53F1DB}" srcId="{6348DACA-B450-4B49-AC7F-D6F8552C40A9}" destId="{D977DFD1-E25F-4C7E-B10E-10CEEC26E745}" srcOrd="4" destOrd="0" parTransId="{2468C8B1-6D92-48A4-BEF0-1FF81022B0DF}" sibTransId="{EF595089-D1A4-45EE-AE84-F87627C19D8E}"/>
    <dgm:cxn modelId="{A76B2FA6-B5E4-4A7E-9517-E7783E732375}" srcId="{CE131815-B33C-4FEF-B95D-829611FB5BAD}" destId="{6348DACA-B450-4B49-AC7F-D6F8552C40A9}" srcOrd="7" destOrd="0" parTransId="{EEE0C792-DABB-4BD9-83F5-3D27912430A0}" sibTransId="{FBBB87E0-8259-43FB-AB2C-14FD9433B2DD}"/>
    <dgm:cxn modelId="{50693B75-7B4B-4C40-B592-5988B48F4683}" srcId="{CE131815-B33C-4FEF-B95D-829611FB5BAD}" destId="{50C445DD-B7F7-4CC2-A1DB-00AA26804D87}" srcOrd="0" destOrd="0" parTransId="{2BD742CA-C623-4FB1-ACAC-8EB49C1FAE9A}" sibTransId="{0645D1F1-5FEA-4D22-87F7-0DA3C93793D9}"/>
    <dgm:cxn modelId="{7231238D-6B14-482B-A29B-2D841CA2C093}" srcId="{637D7F98-D4FA-4817-9C6C-09CC8CDD7200}" destId="{BF33CD74-BD90-4C43-8413-C763B80A85EC}" srcOrd="2" destOrd="0" parTransId="{75E9B869-2F4C-4D40-89C7-26FF4433BA39}" sibTransId="{8BE3192E-FCFF-491B-858D-5D9CF06A78CD}"/>
    <dgm:cxn modelId="{841EFA62-3ADA-4B99-92E6-DB03FE726ECA}" type="presOf" srcId="{1BECFF1D-2893-43C9-8D54-D835C62E7AEC}" destId="{AC9665B1-CFD4-4508-9D12-003F8A8C1FED}" srcOrd="0" destOrd="1" presId="urn:microsoft.com/office/officeart/2005/8/layout/default"/>
    <dgm:cxn modelId="{F6C05DAD-111E-4964-ADB9-2F37BCB6563D}" type="presOf" srcId="{91454BDD-59DF-4A7B-A6DC-DD2C23DA0435}" destId="{AC9665B1-CFD4-4508-9D12-003F8A8C1FED}" srcOrd="0" destOrd="2" presId="urn:microsoft.com/office/officeart/2005/8/layout/default"/>
    <dgm:cxn modelId="{AF4A3E03-D6BD-431D-8BBE-56C8BB9EE4BC}" type="presOf" srcId="{1942F962-5B03-4B60-850A-08EF20ABB74C}" destId="{FDB0650B-647E-4AC7-A00A-2B8BEEE708A5}" srcOrd="0" destOrd="2" presId="urn:microsoft.com/office/officeart/2005/8/layout/default"/>
    <dgm:cxn modelId="{A9DB0475-9929-4BCE-8105-804389A9A20B}" srcId="{75860C36-C6CC-43C3-A228-7BC418888AC9}" destId="{5E9CF4E0-830E-4EAE-B6A8-E024A1F63A87}" srcOrd="1" destOrd="0" parTransId="{A9522FC6-CDB4-461E-B03A-09974C6E1BFE}" sibTransId="{6FAAAE1B-12D8-4F89-BA24-EA717EC67947}"/>
    <dgm:cxn modelId="{9220673E-F750-43CA-8036-0A9EF73CDC72}" srcId="{DC8084F8-DA50-4D5A-AC0E-901EBA601528}" destId="{89FFF665-B0E4-4F89-82FE-A6937D172F05}" srcOrd="4" destOrd="0" parTransId="{2541A4D5-2C3D-447E-935E-DFFD35FF83A2}" sibTransId="{CB81698B-DE19-40B5-95A5-1C0BB22B993A}"/>
    <dgm:cxn modelId="{BBDD4D93-DD5B-4420-B374-37BB808E5EA1}" srcId="{5A9AD552-5614-44C9-980D-1969CE776172}" destId="{0076B822-5CD6-4532-8E36-CA818EE1FA11}" srcOrd="3" destOrd="0" parTransId="{4094B31F-CE80-4747-9565-0200E91153B6}" sibTransId="{4C2BE602-0314-4357-9095-7117954A4D26}"/>
    <dgm:cxn modelId="{EFD60741-F169-424A-8630-688817BE1AC8}" type="presOf" srcId="{5E9CF4E0-830E-4EAE-B6A8-E024A1F63A87}" destId="{A7890705-3229-4F83-BE6A-B5E09EE81374}" srcOrd="0" destOrd="2" presId="urn:microsoft.com/office/officeart/2005/8/layout/default"/>
    <dgm:cxn modelId="{AF086BF7-074A-4061-99C4-CD438C722272}" srcId="{637D7F98-D4FA-4817-9C6C-09CC8CDD7200}" destId="{48FD1D60-870D-4933-823F-6EA107EEA756}" srcOrd="5" destOrd="0" parTransId="{675DE2A8-3EC7-4531-AC11-1C6AF8CBB540}" sibTransId="{342B3154-5C80-4A07-B30E-45191DF9B925}"/>
    <dgm:cxn modelId="{98FD4EEB-49E3-42DE-ADEE-EA2D867E18CB}" srcId="{5A9AD552-5614-44C9-980D-1969CE776172}" destId="{272CD00B-A815-4CFD-9E3E-1A4FE8AACC68}" srcOrd="2" destOrd="0" parTransId="{6985706E-91CE-41AE-8713-768FBBCA1EDB}" sibTransId="{5FCA3080-EF78-4134-BE34-488E88DFD241}"/>
    <dgm:cxn modelId="{4F4947C9-6EF0-4EAE-B495-C27D8A46B2F8}" srcId="{50C445DD-B7F7-4CC2-A1DB-00AA26804D87}" destId="{A6F57EB8-581C-48A2-8DEF-0D815BDC1A73}" srcOrd="4" destOrd="0" parTransId="{2D824457-14CC-408E-9635-546EA55657A3}" sibTransId="{6A3EA709-778C-42E6-8AB7-A6FE1BBBD76F}"/>
    <dgm:cxn modelId="{0278F99B-72BF-4125-97B3-0EEB9CAE7A56}" type="presOf" srcId="{99AB51FB-3E5E-41F6-AEDB-3FECBE3EB2A8}" destId="{DD3CD0C5-D729-4C97-A3D9-3C19DB63600A}" srcOrd="0" destOrd="6" presId="urn:microsoft.com/office/officeart/2005/8/layout/default"/>
    <dgm:cxn modelId="{57B40A20-C921-4DFC-AB76-6F1FC6BF893A}" srcId="{637D7F98-D4FA-4817-9C6C-09CC8CDD7200}" destId="{1191D90F-4092-4370-ABEB-692A7DD3063F}" srcOrd="0" destOrd="0" parTransId="{6110BF04-9E87-4D18-A5D9-28461E6FCAE0}" sibTransId="{F868F295-DDAB-4D7B-ACBA-0FEC51EAF6F5}"/>
    <dgm:cxn modelId="{288A9FE7-D488-4AB4-8AEB-392116DC31EB}" srcId="{75860C36-C6CC-43C3-A228-7BC418888AC9}" destId="{615A5546-5CCE-4029-83F4-29C829C4130B}" srcOrd="3" destOrd="0" parTransId="{26416515-E6B4-4028-B0BB-A141C72DA7E4}" sibTransId="{47F17726-C8C4-4107-8DB6-5DCB15550BA0}"/>
    <dgm:cxn modelId="{C99B0256-8B78-44DE-BE9C-7A4168CDDF7D}" type="presOf" srcId="{3DEBEBC1-B265-4D88-A423-E4ABB419577E}" destId="{FDB0650B-647E-4AC7-A00A-2B8BEEE708A5}" srcOrd="0" destOrd="1" presId="urn:microsoft.com/office/officeart/2005/8/layout/default"/>
    <dgm:cxn modelId="{3AAF14FD-41EA-414B-AFC4-71725E91463B}" type="presOf" srcId="{B361CC87-BC26-4D5D-B318-8C2476B8F910}" destId="{FC3FEB32-43EC-4E0A-836E-149DCFC2B701}" srcOrd="0" destOrd="4" presId="urn:microsoft.com/office/officeart/2005/8/layout/default"/>
    <dgm:cxn modelId="{7350BC80-E4C5-41FC-9384-C8275EF4B80C}" srcId="{637D7F98-D4FA-4817-9C6C-09CC8CDD7200}" destId="{8B38B5B8-3B8C-40DF-81A0-1DD9A2BC62D0}" srcOrd="4" destOrd="0" parTransId="{2924B544-AA2E-47EC-ADC3-BBFA7FA60D59}" sibTransId="{85A9B2C6-CEAD-4F12-A934-CC646B82319C}"/>
    <dgm:cxn modelId="{B542C046-E727-4F61-B1CC-4B4BF27D8B1E}" type="presOf" srcId="{61879DE8-FF66-4B81-9383-4149F5F71C56}" destId="{00917631-FB74-49C5-93B1-7CBB2E999B4C}" srcOrd="0" destOrd="1" presId="urn:microsoft.com/office/officeart/2005/8/layout/default"/>
    <dgm:cxn modelId="{3DC3BFCD-C925-41C5-AB10-305CF157C740}" srcId="{DC8084F8-DA50-4D5A-AC0E-901EBA601528}" destId="{9E250583-77B2-43A0-917C-EC7969BD5ABE}" srcOrd="5" destOrd="0" parTransId="{A0C3853E-577B-4F30-9E08-A135A3638D84}" sibTransId="{C4A5AEBE-907A-4FB3-8D43-54E12D52CD0F}"/>
    <dgm:cxn modelId="{03A266CB-0CC0-4035-AF7F-04E51EEFE7F1}" srcId="{DC8084F8-DA50-4D5A-AC0E-901EBA601528}" destId="{A59D9943-D2F0-4636-AAB5-4B1976FA26C7}" srcOrd="2" destOrd="0" parTransId="{B39F70A6-FD0D-4234-9CB8-C65D25E7959D}" sibTransId="{252696F8-32BF-4782-A60D-E570A6FB9B77}"/>
    <dgm:cxn modelId="{E2E9B827-600A-4D6C-B769-67371318D3A3}" type="presOf" srcId="{73024490-8D56-47D8-85B5-6F7D281FE9C1}" destId="{FDB0650B-647E-4AC7-A00A-2B8BEEE708A5}" srcOrd="0" destOrd="5" presId="urn:microsoft.com/office/officeart/2005/8/layout/default"/>
    <dgm:cxn modelId="{52C6978E-99C8-44CE-8A30-8DF39E75E7A2}" type="presOf" srcId="{89FFF665-B0E4-4F89-82FE-A6937D172F05}" destId="{FC3FEB32-43EC-4E0A-836E-149DCFC2B701}" srcOrd="0" destOrd="5" presId="urn:microsoft.com/office/officeart/2005/8/layout/default"/>
    <dgm:cxn modelId="{E53A032B-0F52-4BBD-A668-D8AD27080398}" type="presOf" srcId="{6348DACA-B450-4B49-AC7F-D6F8552C40A9}" destId="{00917631-FB74-49C5-93B1-7CBB2E999B4C}" srcOrd="0" destOrd="0" presId="urn:microsoft.com/office/officeart/2005/8/layout/default"/>
    <dgm:cxn modelId="{9DA097B0-235E-4FB2-94B4-7390CD91EEB0}" type="presOf" srcId="{0611925C-0507-4F1E-9B2E-816D6F3DF533}" destId="{FC3FEB32-43EC-4E0A-836E-149DCFC2B701}" srcOrd="0" destOrd="1" presId="urn:microsoft.com/office/officeart/2005/8/layout/default"/>
    <dgm:cxn modelId="{893459E7-6D88-4BF7-A974-82E76402DC94}" srcId="{08E34C48-76C5-4CAC-90D7-08C0A67AC249}" destId="{1BECFF1D-2893-43C9-8D54-D835C62E7AEC}" srcOrd="0" destOrd="0" parTransId="{237E17CF-FDD1-42C9-9EAD-25E2FC856CFE}" sibTransId="{329797FB-BE83-4243-B17E-A8ABA1C3E264}"/>
    <dgm:cxn modelId="{CC3CDF0B-EF95-452C-81A5-DA1A34F35558}" srcId="{75860C36-C6CC-43C3-A228-7BC418888AC9}" destId="{DF974933-8682-42AF-8A90-D4F53FC5C11D}" srcOrd="0" destOrd="0" parTransId="{3F5064E5-6677-4A5E-AC38-072447E0847C}" sibTransId="{BB4225B6-BB9F-446D-BF72-266A5CBA5309}"/>
    <dgm:cxn modelId="{D6AFE4B1-DCF4-4EFD-BCEF-08A190155D41}" srcId="{50C445DD-B7F7-4CC2-A1DB-00AA26804D87}" destId="{17971573-F40C-4B43-8D9B-8BCA47EF24CF}" srcOrd="5" destOrd="0" parTransId="{62EF46B1-7A6B-4A2F-A527-DA2B7DF6C89F}" sibTransId="{2677F5B1-CE66-4DAB-A9FA-1D86E1C34047}"/>
    <dgm:cxn modelId="{0BC7D300-C0F4-41A6-AA72-AE36F1A9ED9D}" srcId="{DC8084F8-DA50-4D5A-AC0E-901EBA601528}" destId="{DF2AC2FF-0AA9-4AE3-BEB0-9D6170DE74B5}" srcOrd="1" destOrd="0" parTransId="{782B849F-1684-4A7E-A98F-2C1BF7CB76AB}" sibTransId="{70896353-E652-462D-8FCA-2D5AD07B3773}"/>
    <dgm:cxn modelId="{5F100617-B957-4B08-B5CD-E16196949102}" type="presOf" srcId="{74AB9CFF-1D99-4EFC-B3D5-B6D8B31227BC}" destId="{FDB0650B-647E-4AC7-A00A-2B8BEEE708A5}" srcOrd="0" destOrd="6" presId="urn:microsoft.com/office/officeart/2005/8/layout/default"/>
    <dgm:cxn modelId="{EC56A684-5E1F-4A0B-8836-0ED5ECB1EE15}" type="presOf" srcId="{CE131815-B33C-4FEF-B95D-829611FB5BAD}" destId="{21625F51-A41D-4AB5-BB5D-074C66EEA371}" srcOrd="0" destOrd="0" presId="urn:microsoft.com/office/officeart/2005/8/layout/default"/>
    <dgm:cxn modelId="{569C9539-124F-477F-98F3-014EF6F00B58}" srcId="{75860C36-C6CC-43C3-A228-7BC418888AC9}" destId="{D150C024-4C9D-48F0-9C6C-D282EEB358D2}" srcOrd="2" destOrd="0" parTransId="{9E3C62B1-7815-4B2F-A644-984016E0E577}" sibTransId="{893E26A4-1096-472E-BED9-EDB9A2DE817B}"/>
    <dgm:cxn modelId="{9E0FBDC5-AD34-4325-82AE-434B540B5DF7}" srcId="{5A9AD552-5614-44C9-980D-1969CE776172}" destId="{1942F962-5B03-4B60-850A-08EF20ABB74C}" srcOrd="1" destOrd="0" parTransId="{E63F4ED6-0572-4F0A-A8D3-D2AF44EE9361}" sibTransId="{B9ADBBE5-DB19-4AF4-A9D9-F1863C65914C}"/>
    <dgm:cxn modelId="{F2BC512E-5219-44CA-B162-04A151874337}" type="presOf" srcId="{50C445DD-B7F7-4CC2-A1DB-00AA26804D87}" destId="{99D65594-6C18-41AB-B01D-0EF2B8A7AAA2}" srcOrd="0" destOrd="0" presId="urn:microsoft.com/office/officeart/2005/8/layout/default"/>
    <dgm:cxn modelId="{6B948A90-2BA8-444B-A4CB-3C688409E837}" type="presOf" srcId="{DC8084F8-DA50-4D5A-AC0E-901EBA601528}" destId="{FC3FEB32-43EC-4E0A-836E-149DCFC2B701}" srcOrd="0" destOrd="0" presId="urn:microsoft.com/office/officeart/2005/8/layout/default"/>
    <dgm:cxn modelId="{864AAD9E-EDBF-4D8D-BD14-2CEEC9CB25E0}" srcId="{08E34C48-76C5-4CAC-90D7-08C0A67AC249}" destId="{DBEDD0EA-BF72-42A6-BDD3-EC2F7199732D}" srcOrd="5" destOrd="0" parTransId="{4C2F20AC-6F6C-4A61-AA48-63326D7F0A0B}" sibTransId="{95609B28-B460-466F-9539-82386192242C}"/>
    <dgm:cxn modelId="{AC3B50A2-F514-4DC9-BD42-96151F99FC85}" type="presOf" srcId="{B96985CD-8D21-421A-A649-851FB4126872}" destId="{DD3CD0C5-D729-4C97-A3D9-3C19DB63600A}" srcOrd="0" destOrd="5" presId="urn:microsoft.com/office/officeart/2005/8/layout/default"/>
    <dgm:cxn modelId="{FE497E82-61CC-4A55-BC54-5EB468CAA8CE}" srcId="{5A9AD552-5614-44C9-980D-1969CE776172}" destId="{74AB9CFF-1D99-4EFC-B3D5-B6D8B31227BC}" srcOrd="5" destOrd="0" parTransId="{094A088A-F1F8-4651-9F9C-AF90D3E8D278}" sibTransId="{D9E507C6-1BE5-4DF1-9978-E5123ADBF52C}"/>
    <dgm:cxn modelId="{E054F72E-B318-4958-ADE7-59CE571C69C1}" type="presOf" srcId="{7C2E0E3B-52C2-41D0-9376-A4AA89FCCD05}" destId="{AC9665B1-CFD4-4508-9D12-003F8A8C1FED}" srcOrd="0" destOrd="4" presId="urn:microsoft.com/office/officeart/2005/8/layout/default"/>
    <dgm:cxn modelId="{B52C0622-1770-4464-806E-8F09E974DD6A}" type="presOf" srcId="{89CEDCB1-44CF-4A29-B53F-655B017F40AC}" destId="{DD3CD0C5-D729-4C97-A3D9-3C19DB63600A}" srcOrd="0" destOrd="2" presId="urn:microsoft.com/office/officeart/2005/8/layout/default"/>
    <dgm:cxn modelId="{A1F1E5CF-A4CF-4B1D-BC26-B0277F947C37}" type="presOf" srcId="{48FD1D60-870D-4933-823F-6EA107EEA756}" destId="{5BE18ADE-DAA5-41AE-9359-3702C31727B2}" srcOrd="0" destOrd="6" presId="urn:microsoft.com/office/officeart/2005/8/layout/default"/>
    <dgm:cxn modelId="{996913C9-795F-4F81-9A06-A629AF440A1D}" srcId="{FF38C90E-2F5B-4E6E-985F-6707EC66401F}" destId="{99AB51FB-3E5E-41F6-AEDB-3FECBE3EB2A8}" srcOrd="5" destOrd="0" parTransId="{2D3249A3-E801-4DE6-AC45-E978307E740D}" sibTransId="{EBFFA988-C934-462D-A185-3277C10523A2}"/>
    <dgm:cxn modelId="{060277F5-673D-4BFF-9205-67BDDBED48E4}" type="presOf" srcId="{0076B822-5CD6-4532-8E36-CA818EE1FA11}" destId="{FDB0650B-647E-4AC7-A00A-2B8BEEE708A5}" srcOrd="0" destOrd="4" presId="urn:microsoft.com/office/officeart/2005/8/layout/default"/>
    <dgm:cxn modelId="{35B2B4E5-3662-48C3-97A6-D687B8B3FD6A}" type="presOf" srcId="{C6EB8A74-FED6-4F7D-A7E8-3C241CF33833}" destId="{00917631-FB74-49C5-93B1-7CBB2E999B4C}" srcOrd="0" destOrd="4" presId="urn:microsoft.com/office/officeart/2005/8/layout/default"/>
    <dgm:cxn modelId="{0136E11D-5C87-4725-ABAA-A1E95C97E37C}" srcId="{CE131815-B33C-4FEF-B95D-829611FB5BAD}" destId="{637D7F98-D4FA-4817-9C6C-09CC8CDD7200}" srcOrd="4" destOrd="0" parTransId="{F5BF7F78-D2FB-423E-87F0-9B1846ECE808}" sibTransId="{04F6A3A3-2D49-4A45-8DF5-863D3B03DD3E}"/>
    <dgm:cxn modelId="{F3E6C6A3-8BF9-46D5-87FB-9270BC7E096C}" type="presOf" srcId="{D977DFD1-E25F-4C7E-B10E-10CEEC26E745}" destId="{00917631-FB74-49C5-93B1-7CBB2E999B4C}" srcOrd="0" destOrd="5" presId="urn:microsoft.com/office/officeart/2005/8/layout/default"/>
    <dgm:cxn modelId="{E3CDB420-CBF0-454A-9D48-3C38DBC8B535}" type="presOf" srcId="{F03C87AB-A7C3-4A6B-91FA-F0DF39033788}" destId="{A7890705-3229-4F83-BE6A-B5E09EE81374}" srcOrd="0" destOrd="6" presId="urn:microsoft.com/office/officeart/2005/8/layout/default"/>
    <dgm:cxn modelId="{66151A58-6DD3-4125-80FD-E0C21975111C}" srcId="{6348DACA-B450-4B49-AC7F-D6F8552C40A9}" destId="{5DE96B5D-7961-4C12-91A5-DBE39A4BEF5E}" srcOrd="5" destOrd="0" parTransId="{D18397A6-B619-4E68-825F-E063C8241FA4}" sibTransId="{AE5EF7BF-B824-4765-BBE1-411D5C141AB6}"/>
    <dgm:cxn modelId="{9FD8F4AC-17A5-4209-B185-A923565DB1EC}" srcId="{6348DACA-B450-4B49-AC7F-D6F8552C40A9}" destId="{8DBD17A7-B8A1-4D3C-BD17-73AB6058C5B1}" srcOrd="2" destOrd="0" parTransId="{50738439-4AA2-4B6B-9156-2FDE07700A92}" sibTransId="{0B0EAF1E-8F1E-4380-B672-DBD12FD0B736}"/>
    <dgm:cxn modelId="{5769C121-F4C3-47BB-9D9C-86C366705435}" srcId="{FF38C90E-2F5B-4E6E-985F-6707EC66401F}" destId="{F8E2EA70-CFDB-4ED8-AB7E-386D676787E0}" srcOrd="0" destOrd="0" parTransId="{828E1513-84BA-4C5C-8855-6523415E8D9E}" sibTransId="{1E8FCAED-086F-4E3A-9B20-4835BF6B350D}"/>
    <dgm:cxn modelId="{D19FC3DB-6F2E-4A3E-895B-E30DEA178FDA}" type="presOf" srcId="{ED572195-21C6-4B93-B8D8-9320BE746591}" destId="{99D65594-6C18-41AB-B01D-0EF2B8A7AAA2}" srcOrd="0" destOrd="2" presId="urn:microsoft.com/office/officeart/2005/8/layout/default"/>
    <dgm:cxn modelId="{08FF6DEB-2F4A-4D0A-941D-6C4EA2D3CC13}" type="presOf" srcId="{A6F57EB8-581C-48A2-8DEF-0D815BDC1A73}" destId="{99D65594-6C18-41AB-B01D-0EF2B8A7AAA2}" srcOrd="0" destOrd="5" presId="urn:microsoft.com/office/officeart/2005/8/layout/default"/>
    <dgm:cxn modelId="{90778A9F-5FF3-4E92-88F5-EBF4938ACA17}" srcId="{637D7F98-D4FA-4817-9C6C-09CC8CDD7200}" destId="{47D71365-51C0-41F1-AD0C-D6F305B20F63}" srcOrd="1" destOrd="0" parTransId="{89150846-5D80-4DFE-8523-27ACEC088A9D}" sibTransId="{2A07A5B2-4678-4F4C-AE8C-D4BCE3F90C20}"/>
    <dgm:cxn modelId="{353E69C9-4224-41C3-AE14-A25CF2BEC219}" type="presOf" srcId="{1191D90F-4092-4370-ABEB-692A7DD3063F}" destId="{5BE18ADE-DAA5-41AE-9359-3702C31727B2}" srcOrd="0" destOrd="1" presId="urn:microsoft.com/office/officeart/2005/8/layout/default"/>
    <dgm:cxn modelId="{2551EFB1-D151-4289-AF3B-3EA3E6D756A1}" srcId="{50C445DD-B7F7-4CC2-A1DB-00AA26804D87}" destId="{709DCA7A-93A0-4E46-9975-DE6D8F6A2922}" srcOrd="3" destOrd="0" parTransId="{9FE63149-1041-4464-A9FB-F0677A16C317}" sibTransId="{50AC520F-F849-40C4-AFC7-5AD176F67A35}"/>
    <dgm:cxn modelId="{6AA976B5-79A9-4983-941D-59D5DF0A6449}" type="presOf" srcId="{47D71365-51C0-41F1-AD0C-D6F305B20F63}" destId="{5BE18ADE-DAA5-41AE-9359-3702C31727B2}" srcOrd="0" destOrd="2" presId="urn:microsoft.com/office/officeart/2005/8/layout/default"/>
    <dgm:cxn modelId="{EF7EDAC2-18A9-4436-A9E5-5B0BA96BCC66}" type="presOf" srcId="{5A9AD552-5614-44C9-980D-1969CE776172}" destId="{FDB0650B-647E-4AC7-A00A-2B8BEEE708A5}" srcOrd="0" destOrd="0" presId="urn:microsoft.com/office/officeart/2005/8/layout/default"/>
    <dgm:cxn modelId="{D1DEBD8B-9B12-4AA3-8E0F-4B3FA2EDCDD9}" srcId="{5A9AD552-5614-44C9-980D-1969CE776172}" destId="{3DEBEBC1-B265-4D88-A423-E4ABB419577E}" srcOrd="0" destOrd="0" parTransId="{DE07F9AD-F383-47D1-A136-30C03BB8C780}" sibTransId="{7D2D6C94-0C61-4E2C-B79D-B679B34DC30A}"/>
    <dgm:cxn modelId="{945A8381-B8A7-4FAD-A447-78181984A16C}" srcId="{DC8084F8-DA50-4D5A-AC0E-901EBA601528}" destId="{0611925C-0507-4F1E-9B2E-816D6F3DF533}" srcOrd="0" destOrd="0" parTransId="{DAD3ECBF-2996-48E5-92C3-49F00BEC8C76}" sibTransId="{958B2BFA-5B61-462C-BE63-4E25A0B55E2C}"/>
    <dgm:cxn modelId="{14449ED1-7E43-44E5-A071-674A4B89FE3C}" type="presOf" srcId="{9E250583-77B2-43A0-917C-EC7969BD5ABE}" destId="{FC3FEB32-43EC-4E0A-836E-149DCFC2B701}" srcOrd="0" destOrd="6" presId="urn:microsoft.com/office/officeart/2005/8/layout/default"/>
    <dgm:cxn modelId="{61D54B0F-26AC-4BA7-BD7E-7EC494326B57}" type="presOf" srcId="{3340339F-34E6-404A-809A-ACF85DC994AD}" destId="{99D65594-6C18-41AB-B01D-0EF2B8A7AAA2}" srcOrd="0" destOrd="1" presId="urn:microsoft.com/office/officeart/2005/8/layout/default"/>
    <dgm:cxn modelId="{7C9A80E0-4D2D-46F6-ABC9-90B8E67489EF}" type="presOf" srcId="{DF2AC2FF-0AA9-4AE3-BEB0-9D6170DE74B5}" destId="{FC3FEB32-43EC-4E0A-836E-149DCFC2B701}" srcOrd="0" destOrd="2" presId="urn:microsoft.com/office/officeart/2005/8/layout/default"/>
    <dgm:cxn modelId="{370AE47D-108F-4390-9E9E-45C713E0E596}" type="presOf" srcId="{637D7F98-D4FA-4817-9C6C-09CC8CDD7200}" destId="{5BE18ADE-DAA5-41AE-9359-3702C31727B2}" srcOrd="0" destOrd="0" presId="urn:microsoft.com/office/officeart/2005/8/layout/default"/>
    <dgm:cxn modelId="{BB2209B8-8638-48B5-B26E-5C3233F5F4AE}" srcId="{CE131815-B33C-4FEF-B95D-829611FB5BAD}" destId="{75860C36-C6CC-43C3-A228-7BC418888AC9}" srcOrd="5" destOrd="0" parTransId="{AFE39C53-4CDE-4682-B924-277CCCDFAAC2}" sibTransId="{22E000B5-DAED-42FB-9529-597C7ADF6335}"/>
    <dgm:cxn modelId="{D8FA366F-73D5-44A6-AF2C-3A49AC931906}" type="presOf" srcId="{A59D9943-D2F0-4636-AAB5-4B1976FA26C7}" destId="{FC3FEB32-43EC-4E0A-836E-149DCFC2B701}" srcOrd="0" destOrd="3" presId="urn:microsoft.com/office/officeart/2005/8/layout/default"/>
    <dgm:cxn modelId="{45E1B13A-27C6-4896-BD5E-CA04F2422C22}" type="presParOf" srcId="{21625F51-A41D-4AB5-BB5D-074C66EEA371}" destId="{99D65594-6C18-41AB-B01D-0EF2B8A7AAA2}" srcOrd="0" destOrd="0" presId="urn:microsoft.com/office/officeart/2005/8/layout/default"/>
    <dgm:cxn modelId="{49A4F39F-7361-477C-87D8-7D82D1BB7E59}" type="presParOf" srcId="{21625F51-A41D-4AB5-BB5D-074C66EEA371}" destId="{56E46B27-982F-48DC-8D17-0863C073DD40}" srcOrd="1" destOrd="0" presId="urn:microsoft.com/office/officeart/2005/8/layout/default"/>
    <dgm:cxn modelId="{8B26CC63-DECB-49B8-951F-6C1439A69D07}" type="presParOf" srcId="{21625F51-A41D-4AB5-BB5D-074C66EEA371}" destId="{FC3FEB32-43EC-4E0A-836E-149DCFC2B701}" srcOrd="2" destOrd="0" presId="urn:microsoft.com/office/officeart/2005/8/layout/default"/>
    <dgm:cxn modelId="{8CBEB8D8-E157-4F1B-A0EE-7035EF2D6E3C}" type="presParOf" srcId="{21625F51-A41D-4AB5-BB5D-074C66EEA371}" destId="{EF473BD7-2D8E-4C55-9E3A-208FFD7BAEE1}" srcOrd="3" destOrd="0" presId="urn:microsoft.com/office/officeart/2005/8/layout/default"/>
    <dgm:cxn modelId="{48BBC0C5-E31E-4844-9655-B1E81FAA3E39}" type="presParOf" srcId="{21625F51-A41D-4AB5-BB5D-074C66EEA371}" destId="{FDB0650B-647E-4AC7-A00A-2B8BEEE708A5}" srcOrd="4" destOrd="0" presId="urn:microsoft.com/office/officeart/2005/8/layout/default"/>
    <dgm:cxn modelId="{3505F17F-2AB4-4273-B326-F2D9511801E1}" type="presParOf" srcId="{21625F51-A41D-4AB5-BB5D-074C66EEA371}" destId="{3E577449-2C19-4D65-945F-7B132E141CB9}" srcOrd="5" destOrd="0" presId="urn:microsoft.com/office/officeart/2005/8/layout/default"/>
    <dgm:cxn modelId="{835E150F-2027-4425-8B01-26945D0CD257}" type="presParOf" srcId="{21625F51-A41D-4AB5-BB5D-074C66EEA371}" destId="{DD3CD0C5-D729-4C97-A3D9-3C19DB63600A}" srcOrd="6" destOrd="0" presId="urn:microsoft.com/office/officeart/2005/8/layout/default"/>
    <dgm:cxn modelId="{235C24F9-EA9A-45C2-94C6-38DE3B016C3A}" type="presParOf" srcId="{21625F51-A41D-4AB5-BB5D-074C66EEA371}" destId="{D0A3A73D-7B3E-43A6-8A3F-52DE5FBD30AF}" srcOrd="7" destOrd="0" presId="urn:microsoft.com/office/officeart/2005/8/layout/default"/>
    <dgm:cxn modelId="{FFFE8D8A-B865-43A3-96B7-CB1C6B581A16}" type="presParOf" srcId="{21625F51-A41D-4AB5-BB5D-074C66EEA371}" destId="{5BE18ADE-DAA5-41AE-9359-3702C31727B2}" srcOrd="8" destOrd="0" presId="urn:microsoft.com/office/officeart/2005/8/layout/default"/>
    <dgm:cxn modelId="{4CDFF865-B350-4535-9BBB-17969FAA7601}" type="presParOf" srcId="{21625F51-A41D-4AB5-BB5D-074C66EEA371}" destId="{0793844C-D45F-4D62-B951-2ED50FC6C433}" srcOrd="9" destOrd="0" presId="urn:microsoft.com/office/officeart/2005/8/layout/default"/>
    <dgm:cxn modelId="{128D9ED4-879E-498F-AFF2-C3146B474783}" type="presParOf" srcId="{21625F51-A41D-4AB5-BB5D-074C66EEA371}" destId="{A7890705-3229-4F83-BE6A-B5E09EE81374}" srcOrd="10" destOrd="0" presId="urn:microsoft.com/office/officeart/2005/8/layout/default"/>
    <dgm:cxn modelId="{67D039B7-5FD4-40EA-8C3E-67B6CCBF9BDB}" type="presParOf" srcId="{21625F51-A41D-4AB5-BB5D-074C66EEA371}" destId="{6D31F001-ECF4-4341-8029-00F885852967}" srcOrd="11" destOrd="0" presId="urn:microsoft.com/office/officeart/2005/8/layout/default"/>
    <dgm:cxn modelId="{96D984D2-30D2-4DF9-88C8-74A524403FC9}" type="presParOf" srcId="{21625F51-A41D-4AB5-BB5D-074C66EEA371}" destId="{AC9665B1-CFD4-4508-9D12-003F8A8C1FED}" srcOrd="12" destOrd="0" presId="urn:microsoft.com/office/officeart/2005/8/layout/default"/>
    <dgm:cxn modelId="{538D6293-BF12-4193-9D06-81A032997876}" type="presParOf" srcId="{21625F51-A41D-4AB5-BB5D-074C66EEA371}" destId="{B483203A-EBC6-4BCE-BE96-9FAD70CB12DA}" srcOrd="13" destOrd="0" presId="urn:microsoft.com/office/officeart/2005/8/layout/default"/>
    <dgm:cxn modelId="{AEB07DF6-C309-4DDA-9AB7-853F4D081EFB}" type="presParOf" srcId="{21625F51-A41D-4AB5-BB5D-074C66EEA371}" destId="{00917631-FB74-49C5-93B1-7CBB2E999B4C}"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D65594-6C18-41AB-B01D-0EF2B8A7AAA2}">
      <dsp:nvSpPr>
        <dsp:cNvPr id="0" name=""/>
        <dsp:cNvSpPr/>
      </dsp:nvSpPr>
      <dsp:spPr>
        <a:xfrm>
          <a:off x="3382" y="605305"/>
          <a:ext cx="2683598" cy="1610158"/>
        </a:xfrm>
        <a:prstGeom prst="rect">
          <a:avLst/>
        </a:prstGeom>
        <a:solidFill>
          <a:schemeClr val="accent3">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endParaRPr lang="en-GB" sz="1400" kern="1200"/>
        </a:p>
        <a:p>
          <a:pPr marL="57150" lvl="1" indent="-57150" algn="l" defTabSz="488950">
            <a:lnSpc>
              <a:spcPct val="90000"/>
            </a:lnSpc>
            <a:spcBef>
              <a:spcPct val="0"/>
            </a:spcBef>
            <a:spcAft>
              <a:spcPct val="15000"/>
            </a:spcAft>
            <a:buChar char="••"/>
          </a:pPr>
          <a:r>
            <a:rPr lang="en-US" sz="1100" b="1" kern="1200" dirty="0" smtClean="0">
              <a:solidFill>
                <a:schemeClr val="tx1">
                  <a:lumMod val="85000"/>
                  <a:lumOff val="15000"/>
                </a:schemeClr>
              </a:solidFill>
            </a:rPr>
            <a:t>Number of bids received</a:t>
          </a:r>
          <a:endParaRPr lang="en-GB" sz="1100" b="1" kern="1200" dirty="0">
            <a:solidFill>
              <a:schemeClr val="tx1">
                <a:lumMod val="85000"/>
                <a:lumOff val="15000"/>
              </a:schemeClr>
            </a:solidFill>
          </a:endParaRPr>
        </a:p>
        <a:p>
          <a:pPr marL="57150" lvl="1" indent="-57150" algn="l" defTabSz="488950">
            <a:lnSpc>
              <a:spcPct val="90000"/>
            </a:lnSpc>
            <a:spcBef>
              <a:spcPct val="0"/>
            </a:spcBef>
            <a:spcAft>
              <a:spcPct val="15000"/>
            </a:spcAft>
            <a:buChar char="••"/>
          </a:pPr>
          <a:r>
            <a:rPr lang="en-US" sz="1100" b="1" kern="1200" dirty="0" smtClean="0">
              <a:solidFill>
                <a:schemeClr val="tx1">
                  <a:lumMod val="85000"/>
                  <a:lumOff val="15000"/>
                </a:schemeClr>
              </a:solidFill>
            </a:rPr>
            <a:t>Total value of all bids</a:t>
          </a:r>
          <a:endParaRPr lang="en-GB" sz="1100" b="1" kern="1200" dirty="0">
            <a:solidFill>
              <a:schemeClr val="tx1">
                <a:lumMod val="85000"/>
                <a:lumOff val="15000"/>
              </a:schemeClr>
            </a:solidFill>
          </a:endParaRPr>
        </a:p>
        <a:p>
          <a:pPr marL="57150" lvl="1" indent="-57150" algn="l" defTabSz="488950">
            <a:lnSpc>
              <a:spcPct val="90000"/>
            </a:lnSpc>
            <a:spcBef>
              <a:spcPct val="0"/>
            </a:spcBef>
            <a:spcAft>
              <a:spcPct val="15000"/>
            </a:spcAft>
            <a:buChar char="••"/>
          </a:pPr>
          <a:r>
            <a:rPr lang="en-US" sz="1100" b="1" kern="1200" dirty="0" smtClean="0">
              <a:solidFill>
                <a:schemeClr val="tx1">
                  <a:lumMod val="85000"/>
                  <a:lumOff val="15000"/>
                </a:schemeClr>
              </a:solidFill>
            </a:rPr>
            <a:t>Number of bids awarded</a:t>
          </a:r>
          <a:endParaRPr lang="en-GB" sz="1100" b="1" kern="1200" dirty="0">
            <a:solidFill>
              <a:schemeClr val="tx1">
                <a:lumMod val="85000"/>
                <a:lumOff val="15000"/>
              </a:schemeClr>
            </a:solidFill>
          </a:endParaRPr>
        </a:p>
        <a:p>
          <a:pPr marL="57150" lvl="1" indent="-57150" algn="l" defTabSz="488950">
            <a:lnSpc>
              <a:spcPct val="90000"/>
            </a:lnSpc>
            <a:spcBef>
              <a:spcPct val="0"/>
            </a:spcBef>
            <a:spcAft>
              <a:spcPct val="15000"/>
            </a:spcAft>
            <a:buChar char="••"/>
          </a:pPr>
          <a:r>
            <a:rPr lang="en-US" sz="1100" b="1" kern="1200" dirty="0" smtClean="0">
              <a:solidFill>
                <a:schemeClr val="tx1">
                  <a:lumMod val="85000"/>
                  <a:lumOff val="15000"/>
                </a:schemeClr>
              </a:solidFill>
            </a:rPr>
            <a:t>Total amount awarded</a:t>
          </a:r>
          <a:endParaRPr lang="en-GB" sz="1100" b="1" kern="1200" dirty="0">
            <a:solidFill>
              <a:schemeClr val="tx1">
                <a:lumMod val="85000"/>
                <a:lumOff val="15000"/>
              </a:schemeClr>
            </a:solidFill>
          </a:endParaRPr>
        </a:p>
        <a:p>
          <a:pPr marL="57150" lvl="1" indent="-57150" algn="l" defTabSz="488950">
            <a:lnSpc>
              <a:spcPct val="90000"/>
            </a:lnSpc>
            <a:spcBef>
              <a:spcPct val="0"/>
            </a:spcBef>
            <a:spcAft>
              <a:spcPct val="15000"/>
            </a:spcAft>
            <a:buChar char="••"/>
          </a:pPr>
          <a:r>
            <a:rPr lang="en-US" sz="1100" b="1" kern="1200" dirty="0" smtClean="0">
              <a:solidFill>
                <a:schemeClr val="tx1">
                  <a:lumMod val="85000"/>
                  <a:lumOff val="15000"/>
                </a:schemeClr>
              </a:solidFill>
            </a:rPr>
            <a:t>Total number of schools impacted</a:t>
          </a:r>
          <a:endParaRPr lang="en-GB" sz="1100" b="1" kern="1200" dirty="0">
            <a:solidFill>
              <a:schemeClr val="tx1">
                <a:lumMod val="85000"/>
                <a:lumOff val="15000"/>
              </a:schemeClr>
            </a:solidFill>
          </a:endParaRPr>
        </a:p>
        <a:p>
          <a:pPr marL="57150" lvl="1" indent="-57150" algn="l" defTabSz="488950">
            <a:lnSpc>
              <a:spcPct val="90000"/>
            </a:lnSpc>
            <a:spcBef>
              <a:spcPct val="0"/>
            </a:spcBef>
            <a:spcAft>
              <a:spcPct val="15000"/>
            </a:spcAft>
            <a:buChar char="••"/>
          </a:pPr>
          <a:r>
            <a:rPr lang="en-US" sz="1100" b="1" kern="1200" dirty="0" smtClean="0">
              <a:solidFill>
                <a:schemeClr val="tx1">
                  <a:lumMod val="85000"/>
                  <a:lumOff val="15000"/>
                </a:schemeClr>
              </a:solidFill>
            </a:rPr>
            <a:t>Number of learners</a:t>
          </a:r>
          <a:endParaRPr lang="en-GB" sz="1100" b="1" kern="1200" dirty="0">
            <a:solidFill>
              <a:schemeClr val="tx1">
                <a:lumMod val="85000"/>
                <a:lumOff val="15000"/>
              </a:schemeClr>
            </a:solidFill>
          </a:endParaRPr>
        </a:p>
      </dsp:txBody>
      <dsp:txXfrm>
        <a:off x="3382" y="605305"/>
        <a:ext cx="2683598" cy="1610158"/>
      </dsp:txXfrm>
    </dsp:sp>
    <dsp:sp modelId="{FC3FEB32-43EC-4E0A-836E-149DCFC2B701}">
      <dsp:nvSpPr>
        <dsp:cNvPr id="0" name=""/>
        <dsp:cNvSpPr/>
      </dsp:nvSpPr>
      <dsp:spPr>
        <a:xfrm>
          <a:off x="2955340" y="605305"/>
          <a:ext cx="2683598" cy="1610158"/>
        </a:xfrm>
        <a:prstGeom prst="rect">
          <a:avLst/>
        </a:prstGeom>
        <a:solidFill>
          <a:schemeClr val="accent3">
            <a:alpha val="90000"/>
            <a:hueOff val="0"/>
            <a:satOff val="0"/>
            <a:lumOff val="0"/>
            <a:alphaOff val="-5714"/>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smtClean="0">
              <a:solidFill>
                <a:schemeClr val="tx1">
                  <a:lumMod val="85000"/>
                  <a:lumOff val="15000"/>
                </a:schemeClr>
              </a:solidFill>
            </a:rPr>
            <a:t>Phase 1</a:t>
          </a:r>
          <a:endParaRPr lang="en-GB" sz="1400" b="1" kern="1200" dirty="0">
            <a:solidFill>
              <a:schemeClr val="tx1">
                <a:lumMod val="85000"/>
                <a:lumOff val="15000"/>
              </a:schemeClr>
            </a:solidFill>
          </a:endParaRPr>
        </a:p>
        <a:p>
          <a:pPr marL="57150" lvl="1" indent="-57150" algn="l" defTabSz="488950">
            <a:lnSpc>
              <a:spcPct val="90000"/>
            </a:lnSpc>
            <a:spcBef>
              <a:spcPct val="0"/>
            </a:spcBef>
            <a:spcAft>
              <a:spcPct val="15000"/>
            </a:spcAft>
            <a:buChar char="••"/>
          </a:pPr>
          <a:r>
            <a:rPr lang="en-US" sz="1100" b="1" kern="1200" dirty="0" smtClean="0">
              <a:solidFill>
                <a:schemeClr val="tx1">
                  <a:lumMod val="85000"/>
                  <a:lumOff val="15000"/>
                </a:schemeClr>
              </a:solidFill>
            </a:rPr>
            <a:t>118</a:t>
          </a:r>
          <a:endParaRPr lang="en-GB" sz="1100" b="1" kern="1200" dirty="0">
            <a:solidFill>
              <a:schemeClr val="tx1">
                <a:lumMod val="85000"/>
                <a:lumOff val="15000"/>
              </a:schemeClr>
            </a:solidFill>
          </a:endParaRPr>
        </a:p>
        <a:p>
          <a:pPr marL="57150" lvl="1" indent="-57150" algn="l" defTabSz="488950">
            <a:lnSpc>
              <a:spcPct val="90000"/>
            </a:lnSpc>
            <a:spcBef>
              <a:spcPct val="0"/>
            </a:spcBef>
            <a:spcAft>
              <a:spcPct val="15000"/>
            </a:spcAft>
            <a:buChar char="••"/>
          </a:pPr>
          <a:r>
            <a:rPr lang="en-US" sz="1100" b="1" kern="1200" dirty="0" smtClean="0">
              <a:solidFill>
                <a:schemeClr val="tx1">
                  <a:lumMod val="85000"/>
                  <a:lumOff val="15000"/>
                </a:schemeClr>
              </a:solidFill>
            </a:rPr>
            <a:t>Information not available</a:t>
          </a:r>
          <a:endParaRPr lang="en-GB" sz="1100" b="1" kern="1200" dirty="0">
            <a:solidFill>
              <a:schemeClr val="tx1">
                <a:lumMod val="85000"/>
                <a:lumOff val="15000"/>
              </a:schemeClr>
            </a:solidFill>
          </a:endParaRPr>
        </a:p>
        <a:p>
          <a:pPr marL="57150" lvl="1" indent="-57150" algn="l" defTabSz="488950">
            <a:lnSpc>
              <a:spcPct val="90000"/>
            </a:lnSpc>
            <a:spcBef>
              <a:spcPct val="0"/>
            </a:spcBef>
            <a:spcAft>
              <a:spcPct val="15000"/>
            </a:spcAft>
            <a:buChar char="••"/>
          </a:pPr>
          <a:r>
            <a:rPr lang="en-US" sz="1100" b="1" kern="1200" dirty="0" smtClean="0">
              <a:solidFill>
                <a:schemeClr val="tx1">
                  <a:lumMod val="85000"/>
                  <a:lumOff val="15000"/>
                </a:schemeClr>
              </a:solidFill>
            </a:rPr>
            <a:t>61</a:t>
          </a:r>
          <a:endParaRPr lang="en-GB" sz="1100" b="1" kern="1200" dirty="0">
            <a:solidFill>
              <a:schemeClr val="tx1">
                <a:lumMod val="85000"/>
                <a:lumOff val="15000"/>
              </a:schemeClr>
            </a:solidFill>
          </a:endParaRPr>
        </a:p>
        <a:p>
          <a:pPr marL="57150" lvl="1" indent="-57150" algn="l" defTabSz="488950">
            <a:lnSpc>
              <a:spcPct val="90000"/>
            </a:lnSpc>
            <a:spcBef>
              <a:spcPct val="0"/>
            </a:spcBef>
            <a:spcAft>
              <a:spcPct val="15000"/>
            </a:spcAft>
            <a:buChar char="••"/>
          </a:pPr>
          <a:r>
            <a:rPr lang="en-US" sz="1100" b="1" kern="1200" dirty="0" smtClean="0">
              <a:solidFill>
                <a:schemeClr val="tx1">
                  <a:lumMod val="85000"/>
                  <a:lumOff val="15000"/>
                </a:schemeClr>
              </a:solidFill>
            </a:rPr>
            <a:t>£358,618.61</a:t>
          </a:r>
          <a:endParaRPr lang="en-GB" sz="1100" b="1" kern="1200" dirty="0">
            <a:solidFill>
              <a:schemeClr val="tx1">
                <a:lumMod val="85000"/>
                <a:lumOff val="15000"/>
              </a:schemeClr>
            </a:solidFill>
          </a:endParaRPr>
        </a:p>
        <a:p>
          <a:pPr marL="57150" lvl="1" indent="-57150" algn="l" defTabSz="488950">
            <a:lnSpc>
              <a:spcPct val="90000"/>
            </a:lnSpc>
            <a:spcBef>
              <a:spcPct val="0"/>
            </a:spcBef>
            <a:spcAft>
              <a:spcPct val="15000"/>
            </a:spcAft>
            <a:buChar char="••"/>
          </a:pPr>
          <a:r>
            <a:rPr lang="en-US" sz="1100" b="1" kern="1200" dirty="0" smtClean="0">
              <a:solidFill>
                <a:schemeClr val="tx1">
                  <a:lumMod val="85000"/>
                  <a:lumOff val="15000"/>
                </a:schemeClr>
              </a:solidFill>
            </a:rPr>
            <a:t>232</a:t>
          </a:r>
          <a:endParaRPr lang="en-GB" sz="1100" b="1" kern="1200" dirty="0">
            <a:solidFill>
              <a:schemeClr val="tx1">
                <a:lumMod val="85000"/>
                <a:lumOff val="15000"/>
              </a:schemeClr>
            </a:solidFill>
          </a:endParaRPr>
        </a:p>
        <a:p>
          <a:pPr marL="57150" lvl="1" indent="-57150" algn="l" defTabSz="488950">
            <a:lnSpc>
              <a:spcPct val="90000"/>
            </a:lnSpc>
            <a:spcBef>
              <a:spcPct val="0"/>
            </a:spcBef>
            <a:spcAft>
              <a:spcPct val="15000"/>
            </a:spcAft>
            <a:buChar char="••"/>
          </a:pPr>
          <a:r>
            <a:rPr lang="en-US" sz="1100" b="1" kern="1200" dirty="0" smtClean="0">
              <a:solidFill>
                <a:schemeClr val="tx1">
                  <a:lumMod val="85000"/>
                  <a:lumOff val="15000"/>
                </a:schemeClr>
              </a:solidFill>
            </a:rPr>
            <a:t>28,392</a:t>
          </a:r>
          <a:endParaRPr lang="en-GB" sz="1100" b="1" kern="1200" dirty="0">
            <a:solidFill>
              <a:schemeClr val="tx1">
                <a:lumMod val="85000"/>
                <a:lumOff val="15000"/>
              </a:schemeClr>
            </a:solidFill>
          </a:endParaRPr>
        </a:p>
      </dsp:txBody>
      <dsp:txXfrm>
        <a:off x="2955340" y="605305"/>
        <a:ext cx="2683598" cy="1610158"/>
      </dsp:txXfrm>
    </dsp:sp>
    <dsp:sp modelId="{FDB0650B-647E-4AC7-A00A-2B8BEEE708A5}">
      <dsp:nvSpPr>
        <dsp:cNvPr id="0" name=""/>
        <dsp:cNvSpPr/>
      </dsp:nvSpPr>
      <dsp:spPr>
        <a:xfrm>
          <a:off x="5907298" y="605305"/>
          <a:ext cx="2683598" cy="1610158"/>
        </a:xfrm>
        <a:prstGeom prst="rect">
          <a:avLst/>
        </a:prstGeom>
        <a:solidFill>
          <a:schemeClr val="accent3">
            <a:alpha val="90000"/>
            <a:hueOff val="0"/>
            <a:satOff val="0"/>
            <a:lumOff val="0"/>
            <a:alphaOff val="-11429"/>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smtClean="0">
              <a:solidFill>
                <a:schemeClr val="tx1">
                  <a:lumMod val="85000"/>
                  <a:lumOff val="15000"/>
                </a:schemeClr>
              </a:solidFill>
            </a:rPr>
            <a:t>Phase 2</a:t>
          </a:r>
          <a:endParaRPr lang="en-GB" sz="1400" b="1" kern="1200" dirty="0">
            <a:solidFill>
              <a:schemeClr val="tx1">
                <a:lumMod val="85000"/>
                <a:lumOff val="15000"/>
              </a:schemeClr>
            </a:solidFill>
          </a:endParaRPr>
        </a:p>
        <a:p>
          <a:pPr marL="57150" lvl="1" indent="-57150" algn="l" defTabSz="488950">
            <a:lnSpc>
              <a:spcPct val="90000"/>
            </a:lnSpc>
            <a:spcBef>
              <a:spcPct val="0"/>
            </a:spcBef>
            <a:spcAft>
              <a:spcPct val="15000"/>
            </a:spcAft>
            <a:buChar char="••"/>
          </a:pPr>
          <a:r>
            <a:rPr lang="en-US" sz="1100" b="1" kern="1200" dirty="0" smtClean="0">
              <a:solidFill>
                <a:schemeClr val="tx1">
                  <a:lumMod val="85000"/>
                  <a:lumOff val="15000"/>
                </a:schemeClr>
              </a:solidFill>
            </a:rPr>
            <a:t>171</a:t>
          </a:r>
          <a:endParaRPr lang="en-GB" sz="1100" b="1" kern="1200" dirty="0">
            <a:solidFill>
              <a:schemeClr val="tx1">
                <a:lumMod val="85000"/>
                <a:lumOff val="15000"/>
              </a:schemeClr>
            </a:solidFill>
          </a:endParaRPr>
        </a:p>
        <a:p>
          <a:pPr marL="57150" lvl="1" indent="-57150" algn="l" defTabSz="488950">
            <a:lnSpc>
              <a:spcPct val="90000"/>
            </a:lnSpc>
            <a:spcBef>
              <a:spcPct val="0"/>
            </a:spcBef>
            <a:spcAft>
              <a:spcPct val="15000"/>
            </a:spcAft>
            <a:buChar char="••"/>
          </a:pPr>
          <a:r>
            <a:rPr lang="en-US" sz="1100" b="1" kern="1200" dirty="0" smtClean="0">
              <a:solidFill>
                <a:schemeClr val="tx1">
                  <a:lumMod val="85000"/>
                  <a:lumOff val="15000"/>
                </a:schemeClr>
              </a:solidFill>
            </a:rPr>
            <a:t>£984,181.00</a:t>
          </a:r>
          <a:endParaRPr lang="en-GB" sz="1100" b="1" kern="1200" dirty="0">
            <a:solidFill>
              <a:schemeClr val="tx1">
                <a:lumMod val="85000"/>
                <a:lumOff val="15000"/>
              </a:schemeClr>
            </a:solidFill>
          </a:endParaRPr>
        </a:p>
        <a:p>
          <a:pPr marL="57150" lvl="1" indent="-57150" algn="l" defTabSz="488950">
            <a:lnSpc>
              <a:spcPct val="90000"/>
            </a:lnSpc>
            <a:spcBef>
              <a:spcPct val="0"/>
            </a:spcBef>
            <a:spcAft>
              <a:spcPct val="15000"/>
            </a:spcAft>
            <a:buChar char="••"/>
          </a:pPr>
          <a:r>
            <a:rPr lang="en-US" sz="1100" b="1" kern="1200" dirty="0" smtClean="0">
              <a:solidFill>
                <a:schemeClr val="tx1">
                  <a:lumMod val="85000"/>
                  <a:lumOff val="15000"/>
                </a:schemeClr>
              </a:solidFill>
            </a:rPr>
            <a:t>173</a:t>
          </a:r>
          <a:endParaRPr lang="en-GB" sz="1100" b="1" kern="1200" dirty="0">
            <a:solidFill>
              <a:schemeClr val="tx1">
                <a:lumMod val="85000"/>
                <a:lumOff val="15000"/>
              </a:schemeClr>
            </a:solidFill>
          </a:endParaRPr>
        </a:p>
        <a:p>
          <a:pPr marL="57150" lvl="1" indent="-57150" algn="l" defTabSz="488950">
            <a:lnSpc>
              <a:spcPct val="90000"/>
            </a:lnSpc>
            <a:spcBef>
              <a:spcPct val="0"/>
            </a:spcBef>
            <a:spcAft>
              <a:spcPct val="15000"/>
            </a:spcAft>
            <a:buChar char="••"/>
          </a:pPr>
          <a:r>
            <a:rPr lang="en-US" sz="1100" b="1" kern="1200" dirty="0" smtClean="0">
              <a:solidFill>
                <a:schemeClr val="tx1">
                  <a:lumMod val="85000"/>
                  <a:lumOff val="15000"/>
                </a:schemeClr>
              </a:solidFill>
            </a:rPr>
            <a:t>£649,006.40</a:t>
          </a:r>
          <a:endParaRPr lang="en-GB" sz="1100" b="1" kern="1200" dirty="0">
            <a:solidFill>
              <a:schemeClr val="tx1">
                <a:lumMod val="85000"/>
                <a:lumOff val="15000"/>
              </a:schemeClr>
            </a:solidFill>
          </a:endParaRPr>
        </a:p>
        <a:p>
          <a:pPr marL="57150" lvl="1" indent="-57150" algn="l" defTabSz="488950">
            <a:lnSpc>
              <a:spcPct val="90000"/>
            </a:lnSpc>
            <a:spcBef>
              <a:spcPct val="0"/>
            </a:spcBef>
            <a:spcAft>
              <a:spcPct val="15000"/>
            </a:spcAft>
            <a:buChar char="••"/>
          </a:pPr>
          <a:r>
            <a:rPr lang="en-US" sz="1100" b="1" kern="1200" dirty="0" smtClean="0">
              <a:solidFill>
                <a:schemeClr val="tx1">
                  <a:lumMod val="85000"/>
                  <a:lumOff val="15000"/>
                </a:schemeClr>
              </a:solidFill>
            </a:rPr>
            <a:t>411</a:t>
          </a:r>
          <a:endParaRPr lang="en-GB" sz="1100" b="1" kern="1200" dirty="0">
            <a:solidFill>
              <a:schemeClr val="tx1">
                <a:lumMod val="85000"/>
                <a:lumOff val="15000"/>
              </a:schemeClr>
            </a:solidFill>
          </a:endParaRPr>
        </a:p>
        <a:p>
          <a:pPr marL="57150" lvl="1" indent="-57150" algn="l" defTabSz="488950">
            <a:lnSpc>
              <a:spcPct val="90000"/>
            </a:lnSpc>
            <a:spcBef>
              <a:spcPct val="0"/>
            </a:spcBef>
            <a:spcAft>
              <a:spcPct val="15000"/>
            </a:spcAft>
            <a:buChar char="••"/>
          </a:pPr>
          <a:r>
            <a:rPr lang="en-US" sz="1100" b="1" kern="1200" dirty="0" smtClean="0">
              <a:solidFill>
                <a:schemeClr val="tx1">
                  <a:lumMod val="85000"/>
                  <a:lumOff val="15000"/>
                </a:schemeClr>
              </a:solidFill>
            </a:rPr>
            <a:t>18,769</a:t>
          </a:r>
          <a:endParaRPr lang="en-GB" sz="1100" b="1" kern="1200" dirty="0">
            <a:solidFill>
              <a:schemeClr val="tx1">
                <a:lumMod val="85000"/>
                <a:lumOff val="15000"/>
              </a:schemeClr>
            </a:solidFill>
          </a:endParaRPr>
        </a:p>
      </dsp:txBody>
      <dsp:txXfrm>
        <a:off x="5907298" y="605305"/>
        <a:ext cx="2683598" cy="1610158"/>
      </dsp:txXfrm>
    </dsp:sp>
    <dsp:sp modelId="{DD3CD0C5-D729-4C97-A3D9-3C19DB63600A}">
      <dsp:nvSpPr>
        <dsp:cNvPr id="0" name=""/>
        <dsp:cNvSpPr/>
      </dsp:nvSpPr>
      <dsp:spPr>
        <a:xfrm>
          <a:off x="8862639" y="605305"/>
          <a:ext cx="2683598" cy="1610158"/>
        </a:xfrm>
        <a:prstGeom prst="rect">
          <a:avLst/>
        </a:prstGeom>
        <a:solidFill>
          <a:schemeClr val="accent3">
            <a:alpha val="90000"/>
            <a:hueOff val="0"/>
            <a:satOff val="0"/>
            <a:lumOff val="0"/>
            <a:alphaOff val="-1714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smtClean="0">
              <a:solidFill>
                <a:schemeClr val="tx1">
                  <a:lumMod val="85000"/>
                  <a:lumOff val="15000"/>
                </a:schemeClr>
              </a:solidFill>
            </a:rPr>
            <a:t>Phase 3</a:t>
          </a:r>
          <a:endParaRPr lang="en-GB" sz="1400" b="1" kern="1200" dirty="0">
            <a:solidFill>
              <a:schemeClr val="tx1">
                <a:lumMod val="85000"/>
                <a:lumOff val="15000"/>
              </a:schemeClr>
            </a:solidFill>
          </a:endParaRPr>
        </a:p>
        <a:p>
          <a:pPr marL="57150" lvl="1" indent="-57150" algn="l" defTabSz="488950">
            <a:lnSpc>
              <a:spcPct val="90000"/>
            </a:lnSpc>
            <a:spcBef>
              <a:spcPct val="0"/>
            </a:spcBef>
            <a:spcAft>
              <a:spcPct val="15000"/>
            </a:spcAft>
            <a:buChar char="••"/>
          </a:pPr>
          <a:r>
            <a:rPr lang="en-US" sz="1100" b="1" kern="1200" dirty="0" smtClean="0">
              <a:solidFill>
                <a:schemeClr val="tx1">
                  <a:lumMod val="85000"/>
                  <a:lumOff val="15000"/>
                </a:schemeClr>
              </a:solidFill>
            </a:rPr>
            <a:t>233</a:t>
          </a:r>
          <a:endParaRPr lang="en-GB" sz="1100" b="1" kern="1200" dirty="0">
            <a:solidFill>
              <a:schemeClr val="tx1">
                <a:lumMod val="85000"/>
                <a:lumOff val="15000"/>
              </a:schemeClr>
            </a:solidFill>
          </a:endParaRPr>
        </a:p>
        <a:p>
          <a:pPr marL="57150" lvl="1" indent="-57150" algn="l" defTabSz="488950">
            <a:lnSpc>
              <a:spcPct val="90000"/>
            </a:lnSpc>
            <a:spcBef>
              <a:spcPct val="0"/>
            </a:spcBef>
            <a:spcAft>
              <a:spcPct val="15000"/>
            </a:spcAft>
            <a:buChar char="••"/>
          </a:pPr>
          <a:r>
            <a:rPr lang="en-US" sz="1100" b="1" kern="1200" dirty="0" smtClean="0">
              <a:solidFill>
                <a:schemeClr val="tx1">
                  <a:lumMod val="85000"/>
                  <a:lumOff val="15000"/>
                </a:schemeClr>
              </a:solidFill>
            </a:rPr>
            <a:t>£842,076.99</a:t>
          </a:r>
          <a:endParaRPr lang="en-GB" sz="1100" b="1" kern="1200" dirty="0">
            <a:solidFill>
              <a:schemeClr val="tx1">
                <a:lumMod val="85000"/>
                <a:lumOff val="15000"/>
              </a:schemeClr>
            </a:solidFill>
          </a:endParaRPr>
        </a:p>
        <a:p>
          <a:pPr marL="57150" lvl="1" indent="-57150" algn="l" defTabSz="488950">
            <a:lnSpc>
              <a:spcPct val="90000"/>
            </a:lnSpc>
            <a:spcBef>
              <a:spcPct val="0"/>
            </a:spcBef>
            <a:spcAft>
              <a:spcPct val="15000"/>
            </a:spcAft>
            <a:buChar char="••"/>
          </a:pPr>
          <a:r>
            <a:rPr lang="en-US" sz="1100" b="1" kern="1200" dirty="0" smtClean="0">
              <a:solidFill>
                <a:schemeClr val="tx1">
                  <a:lumMod val="85000"/>
                  <a:lumOff val="15000"/>
                </a:schemeClr>
              </a:solidFill>
            </a:rPr>
            <a:t>99</a:t>
          </a:r>
          <a:endParaRPr lang="en-GB" sz="1100" b="1" kern="1200" dirty="0">
            <a:solidFill>
              <a:schemeClr val="tx1">
                <a:lumMod val="85000"/>
                <a:lumOff val="15000"/>
              </a:schemeClr>
            </a:solidFill>
          </a:endParaRPr>
        </a:p>
        <a:p>
          <a:pPr marL="57150" lvl="1" indent="-57150" algn="l" defTabSz="488950">
            <a:lnSpc>
              <a:spcPct val="90000"/>
            </a:lnSpc>
            <a:spcBef>
              <a:spcPct val="0"/>
            </a:spcBef>
            <a:spcAft>
              <a:spcPct val="15000"/>
            </a:spcAft>
            <a:buChar char="••"/>
          </a:pPr>
          <a:r>
            <a:rPr lang="en-US" sz="1100" b="1" kern="1200" dirty="0" smtClean="0">
              <a:solidFill>
                <a:schemeClr val="tx1">
                  <a:lumMod val="85000"/>
                  <a:lumOff val="15000"/>
                </a:schemeClr>
              </a:solidFill>
            </a:rPr>
            <a:t>£296,838.18</a:t>
          </a:r>
          <a:endParaRPr lang="en-GB" sz="1100" b="1" kern="1200" dirty="0">
            <a:solidFill>
              <a:schemeClr val="tx1">
                <a:lumMod val="85000"/>
                <a:lumOff val="15000"/>
              </a:schemeClr>
            </a:solidFill>
          </a:endParaRPr>
        </a:p>
        <a:p>
          <a:pPr marL="57150" lvl="1" indent="-57150" algn="l" defTabSz="488950">
            <a:lnSpc>
              <a:spcPct val="90000"/>
            </a:lnSpc>
            <a:spcBef>
              <a:spcPct val="0"/>
            </a:spcBef>
            <a:spcAft>
              <a:spcPct val="15000"/>
            </a:spcAft>
            <a:buChar char="••"/>
          </a:pPr>
          <a:r>
            <a:rPr lang="en-US" sz="1100" b="1" kern="1200" dirty="0" smtClean="0">
              <a:solidFill>
                <a:schemeClr val="tx1">
                  <a:lumMod val="85000"/>
                  <a:lumOff val="15000"/>
                </a:schemeClr>
              </a:solidFill>
            </a:rPr>
            <a:t>174</a:t>
          </a:r>
          <a:endParaRPr lang="en-GB" sz="1100" b="1" kern="1200" dirty="0">
            <a:solidFill>
              <a:schemeClr val="tx1">
                <a:lumMod val="85000"/>
                <a:lumOff val="15000"/>
              </a:schemeClr>
            </a:solidFill>
          </a:endParaRPr>
        </a:p>
        <a:p>
          <a:pPr marL="57150" lvl="1" indent="-57150" algn="l" defTabSz="488950">
            <a:lnSpc>
              <a:spcPct val="90000"/>
            </a:lnSpc>
            <a:spcBef>
              <a:spcPct val="0"/>
            </a:spcBef>
            <a:spcAft>
              <a:spcPct val="15000"/>
            </a:spcAft>
            <a:buChar char="••"/>
          </a:pPr>
          <a:r>
            <a:rPr lang="en-US" sz="1100" b="1" kern="1200" dirty="0" smtClean="0">
              <a:solidFill>
                <a:schemeClr val="tx1">
                  <a:lumMod val="85000"/>
                  <a:lumOff val="15000"/>
                </a:schemeClr>
              </a:solidFill>
            </a:rPr>
            <a:t>14,649</a:t>
          </a:r>
          <a:endParaRPr lang="en-GB" sz="1100" b="1" kern="1200" dirty="0">
            <a:solidFill>
              <a:schemeClr val="tx1">
                <a:lumMod val="85000"/>
                <a:lumOff val="15000"/>
              </a:schemeClr>
            </a:solidFill>
          </a:endParaRPr>
        </a:p>
      </dsp:txBody>
      <dsp:txXfrm>
        <a:off x="8862639" y="605305"/>
        <a:ext cx="2683598" cy="1610158"/>
      </dsp:txXfrm>
    </dsp:sp>
    <dsp:sp modelId="{5BE18ADE-DAA5-41AE-9359-3702C31727B2}">
      <dsp:nvSpPr>
        <dsp:cNvPr id="0" name=""/>
        <dsp:cNvSpPr/>
      </dsp:nvSpPr>
      <dsp:spPr>
        <a:xfrm>
          <a:off x="3382" y="2483824"/>
          <a:ext cx="2683598" cy="1610158"/>
        </a:xfrm>
        <a:prstGeom prst="rect">
          <a:avLst/>
        </a:prstGeom>
        <a:solidFill>
          <a:schemeClr val="accent3">
            <a:alpha val="90000"/>
            <a:hueOff val="0"/>
            <a:satOff val="0"/>
            <a:lumOff val="0"/>
            <a:alphaOff val="-2285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smtClean="0">
              <a:solidFill>
                <a:schemeClr val="tx1">
                  <a:lumMod val="85000"/>
                  <a:lumOff val="15000"/>
                </a:schemeClr>
              </a:solidFill>
            </a:rPr>
            <a:t>Phase 4</a:t>
          </a:r>
          <a:endParaRPr lang="en-GB" sz="1400" b="1" kern="1200" dirty="0">
            <a:solidFill>
              <a:schemeClr val="tx1">
                <a:lumMod val="85000"/>
                <a:lumOff val="15000"/>
              </a:schemeClr>
            </a:solidFill>
          </a:endParaRPr>
        </a:p>
        <a:p>
          <a:pPr marL="57150" lvl="1" indent="-57150" algn="l" defTabSz="488950">
            <a:lnSpc>
              <a:spcPct val="90000"/>
            </a:lnSpc>
            <a:spcBef>
              <a:spcPct val="0"/>
            </a:spcBef>
            <a:spcAft>
              <a:spcPct val="15000"/>
            </a:spcAft>
            <a:buChar char="••"/>
          </a:pPr>
          <a:r>
            <a:rPr lang="en-US" sz="1100" b="1" kern="1200" dirty="0" smtClean="0">
              <a:solidFill>
                <a:schemeClr val="tx1">
                  <a:lumMod val="85000"/>
                  <a:lumOff val="15000"/>
                </a:schemeClr>
              </a:solidFill>
            </a:rPr>
            <a:t>241</a:t>
          </a:r>
          <a:endParaRPr lang="en-GB" sz="1100" b="1" kern="1200" dirty="0">
            <a:solidFill>
              <a:schemeClr val="tx1">
                <a:lumMod val="85000"/>
                <a:lumOff val="15000"/>
              </a:schemeClr>
            </a:solidFill>
          </a:endParaRPr>
        </a:p>
        <a:p>
          <a:pPr marL="57150" lvl="1" indent="-57150" algn="l" defTabSz="488950">
            <a:lnSpc>
              <a:spcPct val="90000"/>
            </a:lnSpc>
            <a:spcBef>
              <a:spcPct val="0"/>
            </a:spcBef>
            <a:spcAft>
              <a:spcPct val="15000"/>
            </a:spcAft>
            <a:buChar char="••"/>
          </a:pPr>
          <a:r>
            <a:rPr lang="en-US" sz="1100" b="1" kern="1200" dirty="0" smtClean="0">
              <a:solidFill>
                <a:schemeClr val="tx1">
                  <a:lumMod val="85000"/>
                  <a:lumOff val="15000"/>
                </a:schemeClr>
              </a:solidFill>
            </a:rPr>
            <a:t>£850,155.40</a:t>
          </a:r>
          <a:endParaRPr lang="en-GB" sz="1100" b="1" kern="1200" dirty="0">
            <a:solidFill>
              <a:schemeClr val="tx1">
                <a:lumMod val="85000"/>
                <a:lumOff val="15000"/>
              </a:schemeClr>
            </a:solidFill>
          </a:endParaRPr>
        </a:p>
        <a:p>
          <a:pPr marL="57150" lvl="1" indent="-57150" algn="l" defTabSz="488950">
            <a:lnSpc>
              <a:spcPct val="90000"/>
            </a:lnSpc>
            <a:spcBef>
              <a:spcPct val="0"/>
            </a:spcBef>
            <a:spcAft>
              <a:spcPct val="15000"/>
            </a:spcAft>
            <a:buChar char="••"/>
          </a:pPr>
          <a:r>
            <a:rPr lang="en-US" sz="1100" b="1" kern="1200" dirty="0" smtClean="0">
              <a:solidFill>
                <a:schemeClr val="tx1">
                  <a:lumMod val="85000"/>
                  <a:lumOff val="15000"/>
                </a:schemeClr>
              </a:solidFill>
            </a:rPr>
            <a:t>124</a:t>
          </a:r>
          <a:endParaRPr lang="en-GB" sz="1100" b="1" kern="1200" dirty="0">
            <a:solidFill>
              <a:schemeClr val="tx1">
                <a:lumMod val="85000"/>
                <a:lumOff val="15000"/>
              </a:schemeClr>
            </a:solidFill>
          </a:endParaRPr>
        </a:p>
        <a:p>
          <a:pPr marL="57150" lvl="1" indent="-57150" algn="l" defTabSz="488950">
            <a:lnSpc>
              <a:spcPct val="90000"/>
            </a:lnSpc>
            <a:spcBef>
              <a:spcPct val="0"/>
            </a:spcBef>
            <a:spcAft>
              <a:spcPct val="15000"/>
            </a:spcAft>
            <a:buChar char="••"/>
          </a:pPr>
          <a:r>
            <a:rPr lang="en-US" sz="1100" b="1" kern="1200" dirty="0" smtClean="0">
              <a:solidFill>
                <a:schemeClr val="tx1">
                  <a:lumMod val="85000"/>
                  <a:lumOff val="15000"/>
                </a:schemeClr>
              </a:solidFill>
            </a:rPr>
            <a:t>£297,138.18</a:t>
          </a:r>
          <a:endParaRPr lang="en-GB" sz="1100" b="1" kern="1200" dirty="0">
            <a:solidFill>
              <a:schemeClr val="tx1">
                <a:lumMod val="85000"/>
                <a:lumOff val="15000"/>
              </a:schemeClr>
            </a:solidFill>
          </a:endParaRPr>
        </a:p>
        <a:p>
          <a:pPr marL="57150" lvl="1" indent="-57150" algn="l" defTabSz="488950">
            <a:lnSpc>
              <a:spcPct val="90000"/>
            </a:lnSpc>
            <a:spcBef>
              <a:spcPct val="0"/>
            </a:spcBef>
            <a:spcAft>
              <a:spcPct val="15000"/>
            </a:spcAft>
            <a:buChar char="••"/>
          </a:pPr>
          <a:r>
            <a:rPr lang="en-US" sz="1100" b="1" kern="1200" dirty="0" smtClean="0">
              <a:solidFill>
                <a:schemeClr val="tx1">
                  <a:lumMod val="85000"/>
                  <a:lumOff val="15000"/>
                </a:schemeClr>
              </a:solidFill>
            </a:rPr>
            <a:t>136</a:t>
          </a:r>
          <a:endParaRPr lang="en-GB" sz="1100" b="1" kern="1200" dirty="0">
            <a:solidFill>
              <a:schemeClr val="tx1">
                <a:lumMod val="85000"/>
                <a:lumOff val="15000"/>
              </a:schemeClr>
            </a:solidFill>
          </a:endParaRPr>
        </a:p>
        <a:p>
          <a:pPr marL="57150" lvl="1" indent="-57150" algn="l" defTabSz="488950">
            <a:lnSpc>
              <a:spcPct val="90000"/>
            </a:lnSpc>
            <a:spcBef>
              <a:spcPct val="0"/>
            </a:spcBef>
            <a:spcAft>
              <a:spcPct val="15000"/>
            </a:spcAft>
            <a:buChar char="••"/>
          </a:pPr>
          <a:r>
            <a:rPr lang="en-US" sz="1100" b="1" kern="1200" dirty="0" smtClean="0">
              <a:solidFill>
                <a:schemeClr val="tx1">
                  <a:lumMod val="85000"/>
                  <a:lumOff val="15000"/>
                </a:schemeClr>
              </a:solidFill>
            </a:rPr>
            <a:t>13,003</a:t>
          </a:r>
          <a:endParaRPr lang="en-GB" sz="1100" b="1" kern="1200" dirty="0">
            <a:solidFill>
              <a:schemeClr val="tx1">
                <a:lumMod val="85000"/>
                <a:lumOff val="15000"/>
              </a:schemeClr>
            </a:solidFill>
          </a:endParaRPr>
        </a:p>
      </dsp:txBody>
      <dsp:txXfrm>
        <a:off x="3382" y="2483824"/>
        <a:ext cx="2683598" cy="1610158"/>
      </dsp:txXfrm>
    </dsp:sp>
    <dsp:sp modelId="{A7890705-3229-4F83-BE6A-B5E09EE81374}">
      <dsp:nvSpPr>
        <dsp:cNvPr id="0" name=""/>
        <dsp:cNvSpPr/>
      </dsp:nvSpPr>
      <dsp:spPr>
        <a:xfrm>
          <a:off x="2955340" y="2483824"/>
          <a:ext cx="2683598" cy="1610158"/>
        </a:xfrm>
        <a:prstGeom prst="rect">
          <a:avLst/>
        </a:prstGeom>
        <a:solidFill>
          <a:schemeClr val="accent3">
            <a:alpha val="90000"/>
            <a:hueOff val="0"/>
            <a:satOff val="0"/>
            <a:lumOff val="0"/>
            <a:alphaOff val="-28571"/>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smtClean="0">
              <a:solidFill>
                <a:schemeClr val="tx1">
                  <a:lumMod val="85000"/>
                  <a:lumOff val="15000"/>
                </a:schemeClr>
              </a:solidFill>
            </a:rPr>
            <a:t>Phase 5</a:t>
          </a:r>
          <a:endParaRPr lang="en-GB" sz="1400" b="1" kern="1200" dirty="0">
            <a:solidFill>
              <a:schemeClr val="tx1">
                <a:lumMod val="85000"/>
                <a:lumOff val="15000"/>
              </a:schemeClr>
            </a:solidFill>
          </a:endParaRPr>
        </a:p>
        <a:p>
          <a:pPr marL="57150" lvl="1" indent="-57150" algn="l" defTabSz="488950">
            <a:lnSpc>
              <a:spcPct val="90000"/>
            </a:lnSpc>
            <a:spcBef>
              <a:spcPct val="0"/>
            </a:spcBef>
            <a:spcAft>
              <a:spcPct val="15000"/>
            </a:spcAft>
            <a:buChar char="••"/>
          </a:pPr>
          <a:r>
            <a:rPr lang="en-US" sz="1100" b="1" kern="1200" dirty="0" smtClean="0">
              <a:solidFill>
                <a:schemeClr val="tx1">
                  <a:lumMod val="85000"/>
                  <a:lumOff val="15000"/>
                </a:schemeClr>
              </a:solidFill>
            </a:rPr>
            <a:t>402</a:t>
          </a:r>
          <a:endParaRPr lang="en-GB" sz="1100" b="1" kern="1200" dirty="0">
            <a:solidFill>
              <a:schemeClr val="tx1">
                <a:lumMod val="85000"/>
                <a:lumOff val="15000"/>
              </a:schemeClr>
            </a:solidFill>
          </a:endParaRPr>
        </a:p>
        <a:p>
          <a:pPr marL="57150" lvl="1" indent="-57150" algn="l" defTabSz="488950">
            <a:lnSpc>
              <a:spcPct val="90000"/>
            </a:lnSpc>
            <a:spcBef>
              <a:spcPct val="0"/>
            </a:spcBef>
            <a:spcAft>
              <a:spcPct val="15000"/>
            </a:spcAft>
            <a:buChar char="••"/>
          </a:pPr>
          <a:r>
            <a:rPr lang="en-US" sz="1100" b="1" kern="1200" dirty="0" smtClean="0">
              <a:solidFill>
                <a:schemeClr val="tx1">
                  <a:lumMod val="85000"/>
                  <a:lumOff val="15000"/>
                </a:schemeClr>
              </a:solidFill>
            </a:rPr>
            <a:t>£1020,945.14</a:t>
          </a:r>
          <a:endParaRPr lang="en-GB" sz="1100" b="1" kern="1200" dirty="0">
            <a:solidFill>
              <a:schemeClr val="tx1">
                <a:lumMod val="85000"/>
                <a:lumOff val="15000"/>
              </a:schemeClr>
            </a:solidFill>
          </a:endParaRPr>
        </a:p>
        <a:p>
          <a:pPr marL="57150" lvl="1" indent="-57150" algn="l" defTabSz="488950">
            <a:lnSpc>
              <a:spcPct val="90000"/>
            </a:lnSpc>
            <a:spcBef>
              <a:spcPct val="0"/>
            </a:spcBef>
            <a:spcAft>
              <a:spcPct val="15000"/>
            </a:spcAft>
            <a:buChar char="••"/>
          </a:pPr>
          <a:r>
            <a:rPr lang="en-US" sz="1100" b="1" kern="1200" dirty="0" smtClean="0">
              <a:solidFill>
                <a:schemeClr val="tx1">
                  <a:lumMod val="85000"/>
                  <a:lumOff val="15000"/>
                </a:schemeClr>
              </a:solidFill>
            </a:rPr>
            <a:t>102</a:t>
          </a:r>
          <a:endParaRPr lang="en-GB" sz="1100" b="1" kern="1200" dirty="0">
            <a:solidFill>
              <a:schemeClr val="tx1">
                <a:lumMod val="85000"/>
                <a:lumOff val="15000"/>
              </a:schemeClr>
            </a:solidFill>
          </a:endParaRPr>
        </a:p>
        <a:p>
          <a:pPr marL="57150" lvl="1" indent="-57150" algn="l" defTabSz="488950">
            <a:lnSpc>
              <a:spcPct val="90000"/>
            </a:lnSpc>
            <a:spcBef>
              <a:spcPct val="0"/>
            </a:spcBef>
            <a:spcAft>
              <a:spcPct val="15000"/>
            </a:spcAft>
            <a:buChar char="••"/>
          </a:pPr>
          <a:r>
            <a:rPr lang="en-US" sz="1100" b="1" kern="1200" dirty="0" smtClean="0">
              <a:solidFill>
                <a:schemeClr val="tx1">
                  <a:lumMod val="85000"/>
                  <a:lumOff val="15000"/>
                </a:schemeClr>
              </a:solidFill>
            </a:rPr>
            <a:t>£300,000.00</a:t>
          </a:r>
          <a:endParaRPr lang="en-GB" sz="1100" b="1" kern="1200" dirty="0">
            <a:solidFill>
              <a:schemeClr val="tx1">
                <a:lumMod val="85000"/>
                <a:lumOff val="15000"/>
              </a:schemeClr>
            </a:solidFill>
          </a:endParaRPr>
        </a:p>
        <a:p>
          <a:pPr marL="57150" lvl="1" indent="-57150" algn="l" defTabSz="488950">
            <a:lnSpc>
              <a:spcPct val="90000"/>
            </a:lnSpc>
            <a:spcBef>
              <a:spcPct val="0"/>
            </a:spcBef>
            <a:spcAft>
              <a:spcPct val="15000"/>
            </a:spcAft>
            <a:buChar char="••"/>
          </a:pPr>
          <a:r>
            <a:rPr lang="en-US" sz="1100" b="1" kern="1200" dirty="0" smtClean="0">
              <a:solidFill>
                <a:schemeClr val="tx1">
                  <a:lumMod val="85000"/>
                  <a:lumOff val="15000"/>
                </a:schemeClr>
              </a:solidFill>
            </a:rPr>
            <a:t>132</a:t>
          </a:r>
          <a:endParaRPr lang="en-GB" sz="1100" b="1" kern="1200" dirty="0">
            <a:solidFill>
              <a:schemeClr val="tx1">
                <a:lumMod val="85000"/>
                <a:lumOff val="15000"/>
              </a:schemeClr>
            </a:solidFill>
          </a:endParaRPr>
        </a:p>
        <a:p>
          <a:pPr marL="57150" lvl="1" indent="-57150" algn="l" defTabSz="488950">
            <a:lnSpc>
              <a:spcPct val="90000"/>
            </a:lnSpc>
            <a:spcBef>
              <a:spcPct val="0"/>
            </a:spcBef>
            <a:spcAft>
              <a:spcPct val="15000"/>
            </a:spcAft>
            <a:buChar char="••"/>
          </a:pPr>
          <a:r>
            <a:rPr lang="en-US" sz="1100" b="1" kern="1200" dirty="0" smtClean="0">
              <a:solidFill>
                <a:schemeClr val="tx1">
                  <a:lumMod val="85000"/>
                  <a:lumOff val="15000"/>
                </a:schemeClr>
              </a:solidFill>
            </a:rPr>
            <a:t>14,729</a:t>
          </a:r>
          <a:endParaRPr lang="en-GB" sz="1100" b="1" kern="1200" dirty="0">
            <a:solidFill>
              <a:schemeClr val="tx1">
                <a:lumMod val="85000"/>
                <a:lumOff val="15000"/>
              </a:schemeClr>
            </a:solidFill>
          </a:endParaRPr>
        </a:p>
      </dsp:txBody>
      <dsp:txXfrm>
        <a:off x="2955340" y="2483824"/>
        <a:ext cx="2683598" cy="1610158"/>
      </dsp:txXfrm>
    </dsp:sp>
    <dsp:sp modelId="{AC9665B1-CFD4-4508-9D12-003F8A8C1FED}">
      <dsp:nvSpPr>
        <dsp:cNvPr id="0" name=""/>
        <dsp:cNvSpPr/>
      </dsp:nvSpPr>
      <dsp:spPr>
        <a:xfrm>
          <a:off x="5907298" y="2483824"/>
          <a:ext cx="2683598" cy="1610158"/>
        </a:xfrm>
        <a:prstGeom prst="rect">
          <a:avLst/>
        </a:prstGeom>
        <a:solidFill>
          <a:schemeClr val="accent3">
            <a:alpha val="90000"/>
            <a:hueOff val="0"/>
            <a:satOff val="0"/>
            <a:lumOff val="0"/>
            <a:alphaOff val="-34286"/>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u="sng" kern="1200" dirty="0" smtClean="0">
              <a:solidFill>
                <a:schemeClr val="tx1">
                  <a:lumMod val="85000"/>
                  <a:lumOff val="15000"/>
                </a:schemeClr>
              </a:solidFill>
            </a:rPr>
            <a:t>Phase 6</a:t>
          </a:r>
          <a:endParaRPr lang="en-GB" sz="1400" b="1" kern="1200" dirty="0">
            <a:solidFill>
              <a:schemeClr val="tx1">
                <a:lumMod val="85000"/>
                <a:lumOff val="15000"/>
              </a:schemeClr>
            </a:solidFill>
          </a:endParaRPr>
        </a:p>
        <a:p>
          <a:pPr marL="57150" lvl="1" indent="-57150" algn="l" defTabSz="488950">
            <a:lnSpc>
              <a:spcPct val="90000"/>
            </a:lnSpc>
            <a:spcBef>
              <a:spcPct val="0"/>
            </a:spcBef>
            <a:spcAft>
              <a:spcPct val="15000"/>
            </a:spcAft>
            <a:buChar char="••"/>
          </a:pPr>
          <a:r>
            <a:rPr lang="en-US" sz="1100" b="1" kern="1200" dirty="0" smtClean="0">
              <a:solidFill>
                <a:schemeClr val="tx1">
                  <a:lumMod val="85000"/>
                  <a:lumOff val="15000"/>
                </a:schemeClr>
              </a:solidFill>
            </a:rPr>
            <a:t>219</a:t>
          </a:r>
          <a:endParaRPr lang="en-GB" sz="1100" b="1" kern="1200" dirty="0">
            <a:solidFill>
              <a:schemeClr val="tx1">
                <a:lumMod val="85000"/>
                <a:lumOff val="15000"/>
              </a:schemeClr>
            </a:solidFill>
          </a:endParaRPr>
        </a:p>
        <a:p>
          <a:pPr marL="57150" lvl="1" indent="-57150" algn="l" defTabSz="488950">
            <a:lnSpc>
              <a:spcPct val="90000"/>
            </a:lnSpc>
            <a:spcBef>
              <a:spcPct val="0"/>
            </a:spcBef>
            <a:spcAft>
              <a:spcPct val="15000"/>
            </a:spcAft>
            <a:buChar char="••"/>
          </a:pPr>
          <a:r>
            <a:rPr lang="en-US" sz="1100" b="1" kern="1200" dirty="0" smtClean="0">
              <a:solidFill>
                <a:schemeClr val="tx1">
                  <a:lumMod val="85000"/>
                  <a:lumOff val="15000"/>
                </a:schemeClr>
              </a:solidFill>
            </a:rPr>
            <a:t>£619,172.76</a:t>
          </a:r>
          <a:endParaRPr lang="en-GB" sz="1100" b="1" kern="1200" dirty="0">
            <a:solidFill>
              <a:schemeClr val="tx1">
                <a:lumMod val="85000"/>
                <a:lumOff val="15000"/>
              </a:schemeClr>
            </a:solidFill>
          </a:endParaRPr>
        </a:p>
        <a:p>
          <a:pPr marL="57150" lvl="1" indent="-57150" algn="l" defTabSz="488950">
            <a:lnSpc>
              <a:spcPct val="90000"/>
            </a:lnSpc>
            <a:spcBef>
              <a:spcPct val="0"/>
            </a:spcBef>
            <a:spcAft>
              <a:spcPct val="15000"/>
            </a:spcAft>
            <a:buChar char="••"/>
          </a:pPr>
          <a:r>
            <a:rPr lang="en-US" sz="1100" b="1" kern="1200" dirty="0" smtClean="0">
              <a:solidFill>
                <a:schemeClr val="tx1">
                  <a:lumMod val="85000"/>
                  <a:lumOff val="15000"/>
                </a:schemeClr>
              </a:solidFill>
            </a:rPr>
            <a:t>119</a:t>
          </a:r>
          <a:endParaRPr lang="en-GB" sz="1100" b="1" kern="1200" dirty="0">
            <a:solidFill>
              <a:schemeClr val="tx1">
                <a:lumMod val="85000"/>
                <a:lumOff val="15000"/>
              </a:schemeClr>
            </a:solidFill>
          </a:endParaRPr>
        </a:p>
        <a:p>
          <a:pPr marL="57150" lvl="1" indent="-57150" algn="l" defTabSz="488950">
            <a:lnSpc>
              <a:spcPct val="90000"/>
            </a:lnSpc>
            <a:spcBef>
              <a:spcPct val="0"/>
            </a:spcBef>
            <a:spcAft>
              <a:spcPct val="15000"/>
            </a:spcAft>
            <a:buChar char="••"/>
          </a:pPr>
          <a:r>
            <a:rPr lang="en-US" sz="1100" b="1" kern="1200" dirty="0" smtClean="0">
              <a:solidFill>
                <a:schemeClr val="tx1">
                  <a:lumMod val="85000"/>
                  <a:lumOff val="15000"/>
                </a:schemeClr>
              </a:solidFill>
            </a:rPr>
            <a:t>£300,000,00</a:t>
          </a:r>
          <a:endParaRPr lang="en-GB" sz="1100" b="1" kern="1200" dirty="0">
            <a:solidFill>
              <a:schemeClr val="tx1">
                <a:lumMod val="85000"/>
                <a:lumOff val="15000"/>
              </a:schemeClr>
            </a:solidFill>
          </a:endParaRPr>
        </a:p>
        <a:p>
          <a:pPr marL="57150" lvl="1" indent="-57150" algn="l" defTabSz="488950">
            <a:lnSpc>
              <a:spcPct val="90000"/>
            </a:lnSpc>
            <a:spcBef>
              <a:spcPct val="0"/>
            </a:spcBef>
            <a:spcAft>
              <a:spcPct val="15000"/>
            </a:spcAft>
            <a:buChar char="••"/>
          </a:pPr>
          <a:r>
            <a:rPr lang="en-US" sz="1100" b="1" kern="1200" dirty="0" smtClean="0">
              <a:solidFill>
                <a:schemeClr val="tx1">
                  <a:lumMod val="85000"/>
                  <a:lumOff val="15000"/>
                </a:schemeClr>
              </a:solidFill>
            </a:rPr>
            <a:t>135</a:t>
          </a:r>
          <a:endParaRPr lang="en-GB" sz="1100" b="1" kern="1200" dirty="0">
            <a:solidFill>
              <a:schemeClr val="tx1">
                <a:lumMod val="85000"/>
                <a:lumOff val="15000"/>
              </a:schemeClr>
            </a:solidFill>
          </a:endParaRPr>
        </a:p>
        <a:p>
          <a:pPr marL="57150" lvl="1" indent="-57150" algn="l" defTabSz="488950">
            <a:lnSpc>
              <a:spcPct val="90000"/>
            </a:lnSpc>
            <a:spcBef>
              <a:spcPct val="0"/>
            </a:spcBef>
            <a:spcAft>
              <a:spcPct val="15000"/>
            </a:spcAft>
            <a:buChar char="••"/>
          </a:pPr>
          <a:r>
            <a:rPr lang="en-US" sz="1100" b="1" kern="1200" dirty="0" smtClean="0">
              <a:solidFill>
                <a:schemeClr val="tx1">
                  <a:lumMod val="85000"/>
                  <a:lumOff val="15000"/>
                </a:schemeClr>
              </a:solidFill>
            </a:rPr>
            <a:t>11,305</a:t>
          </a:r>
          <a:endParaRPr lang="en-GB" sz="1100" b="1" kern="1200" dirty="0">
            <a:solidFill>
              <a:schemeClr val="tx1">
                <a:lumMod val="85000"/>
                <a:lumOff val="15000"/>
              </a:schemeClr>
            </a:solidFill>
          </a:endParaRPr>
        </a:p>
      </dsp:txBody>
      <dsp:txXfrm>
        <a:off x="5907298" y="2483824"/>
        <a:ext cx="2683598" cy="1610158"/>
      </dsp:txXfrm>
    </dsp:sp>
    <dsp:sp modelId="{00917631-FB74-49C5-93B1-7CBB2E999B4C}">
      <dsp:nvSpPr>
        <dsp:cNvPr id="0" name=""/>
        <dsp:cNvSpPr/>
      </dsp:nvSpPr>
      <dsp:spPr>
        <a:xfrm>
          <a:off x="8859257" y="2483824"/>
          <a:ext cx="2683598" cy="1610158"/>
        </a:xfrm>
        <a:prstGeom prst="rect">
          <a:avLst/>
        </a:prstGeom>
        <a:solidFill>
          <a:schemeClr val="accent3">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smtClean="0">
              <a:solidFill>
                <a:schemeClr val="tx1">
                  <a:lumMod val="85000"/>
                  <a:lumOff val="15000"/>
                </a:schemeClr>
              </a:solidFill>
            </a:rPr>
            <a:t>TOTAL</a:t>
          </a:r>
          <a:endParaRPr lang="en-GB" sz="1400" kern="1200" dirty="0">
            <a:solidFill>
              <a:schemeClr val="tx1">
                <a:lumMod val="85000"/>
                <a:lumOff val="15000"/>
              </a:schemeClr>
            </a:solidFill>
          </a:endParaRPr>
        </a:p>
        <a:p>
          <a:pPr marL="57150" lvl="1" indent="-57150" algn="l" defTabSz="488950">
            <a:lnSpc>
              <a:spcPct val="90000"/>
            </a:lnSpc>
            <a:spcBef>
              <a:spcPct val="0"/>
            </a:spcBef>
            <a:spcAft>
              <a:spcPct val="15000"/>
            </a:spcAft>
            <a:buChar char="••"/>
          </a:pPr>
          <a:r>
            <a:rPr lang="en-US" sz="1100" b="1" kern="1200" dirty="0" smtClean="0">
              <a:solidFill>
                <a:schemeClr val="tx1">
                  <a:lumMod val="85000"/>
                  <a:lumOff val="15000"/>
                </a:schemeClr>
              </a:solidFill>
            </a:rPr>
            <a:t>1,384</a:t>
          </a:r>
          <a:endParaRPr lang="en-GB" sz="1100" kern="1200" dirty="0">
            <a:solidFill>
              <a:schemeClr val="tx1">
                <a:lumMod val="85000"/>
                <a:lumOff val="15000"/>
              </a:schemeClr>
            </a:solidFill>
          </a:endParaRPr>
        </a:p>
        <a:p>
          <a:pPr marL="57150" lvl="1" indent="-57150" algn="l" defTabSz="488950">
            <a:lnSpc>
              <a:spcPct val="90000"/>
            </a:lnSpc>
            <a:spcBef>
              <a:spcPct val="0"/>
            </a:spcBef>
            <a:spcAft>
              <a:spcPct val="15000"/>
            </a:spcAft>
            <a:buChar char="••"/>
          </a:pPr>
          <a:r>
            <a:rPr lang="en-US" sz="1100" b="1" kern="1200" dirty="0" smtClean="0">
              <a:solidFill>
                <a:schemeClr val="tx1">
                  <a:lumMod val="85000"/>
                  <a:lumOff val="15000"/>
                </a:schemeClr>
              </a:solidFill>
            </a:rPr>
            <a:t>£4,316,531.29</a:t>
          </a:r>
          <a:endParaRPr lang="en-GB" sz="1100" kern="1200" dirty="0">
            <a:solidFill>
              <a:schemeClr val="tx1">
                <a:lumMod val="85000"/>
                <a:lumOff val="15000"/>
              </a:schemeClr>
            </a:solidFill>
          </a:endParaRPr>
        </a:p>
        <a:p>
          <a:pPr marL="57150" lvl="1" indent="-57150" algn="l" defTabSz="488950">
            <a:lnSpc>
              <a:spcPct val="90000"/>
            </a:lnSpc>
            <a:spcBef>
              <a:spcPct val="0"/>
            </a:spcBef>
            <a:spcAft>
              <a:spcPct val="15000"/>
            </a:spcAft>
            <a:buChar char="••"/>
          </a:pPr>
          <a:r>
            <a:rPr lang="en-US" sz="1100" b="1" kern="1200" dirty="0" smtClean="0">
              <a:solidFill>
                <a:schemeClr val="tx1">
                  <a:lumMod val="85000"/>
                  <a:lumOff val="15000"/>
                </a:schemeClr>
              </a:solidFill>
            </a:rPr>
            <a:t>678</a:t>
          </a:r>
          <a:endParaRPr lang="en-GB" sz="1100" kern="1200" dirty="0">
            <a:solidFill>
              <a:schemeClr val="tx1">
                <a:lumMod val="85000"/>
                <a:lumOff val="15000"/>
              </a:schemeClr>
            </a:solidFill>
          </a:endParaRPr>
        </a:p>
        <a:p>
          <a:pPr marL="57150" lvl="1" indent="-57150" algn="l" defTabSz="488950">
            <a:lnSpc>
              <a:spcPct val="90000"/>
            </a:lnSpc>
            <a:spcBef>
              <a:spcPct val="0"/>
            </a:spcBef>
            <a:spcAft>
              <a:spcPct val="15000"/>
            </a:spcAft>
            <a:buChar char="••"/>
          </a:pPr>
          <a:r>
            <a:rPr lang="en-US" sz="1100" b="1" kern="1200" dirty="0" smtClean="0">
              <a:solidFill>
                <a:schemeClr val="tx1">
                  <a:lumMod val="85000"/>
                  <a:lumOff val="15000"/>
                </a:schemeClr>
              </a:solidFill>
            </a:rPr>
            <a:t>£2,201,601.37</a:t>
          </a:r>
          <a:endParaRPr lang="en-GB" sz="1100" kern="1200" dirty="0">
            <a:solidFill>
              <a:schemeClr val="tx1">
                <a:lumMod val="85000"/>
                <a:lumOff val="15000"/>
              </a:schemeClr>
            </a:solidFill>
          </a:endParaRPr>
        </a:p>
        <a:p>
          <a:pPr marL="57150" lvl="1" indent="-57150" algn="l" defTabSz="488950">
            <a:lnSpc>
              <a:spcPct val="90000"/>
            </a:lnSpc>
            <a:spcBef>
              <a:spcPct val="0"/>
            </a:spcBef>
            <a:spcAft>
              <a:spcPct val="15000"/>
            </a:spcAft>
            <a:buChar char="••"/>
          </a:pPr>
          <a:r>
            <a:rPr lang="en-US" sz="1100" b="1" kern="1200" dirty="0" smtClean="0">
              <a:solidFill>
                <a:schemeClr val="tx1">
                  <a:lumMod val="85000"/>
                  <a:lumOff val="15000"/>
                </a:schemeClr>
              </a:solidFill>
            </a:rPr>
            <a:t>1,220</a:t>
          </a:r>
          <a:endParaRPr lang="en-GB" sz="1100" kern="1200" dirty="0">
            <a:solidFill>
              <a:schemeClr val="tx1">
                <a:lumMod val="85000"/>
                <a:lumOff val="15000"/>
              </a:schemeClr>
            </a:solidFill>
          </a:endParaRPr>
        </a:p>
        <a:p>
          <a:pPr marL="57150" lvl="1" indent="-57150" algn="l" defTabSz="488950">
            <a:lnSpc>
              <a:spcPct val="90000"/>
            </a:lnSpc>
            <a:spcBef>
              <a:spcPct val="0"/>
            </a:spcBef>
            <a:spcAft>
              <a:spcPct val="15000"/>
            </a:spcAft>
            <a:buChar char="••"/>
          </a:pPr>
          <a:r>
            <a:rPr lang="en-US" sz="1100" b="1" kern="1200" dirty="0" smtClean="0">
              <a:solidFill>
                <a:schemeClr val="tx1">
                  <a:lumMod val="85000"/>
                  <a:lumOff val="15000"/>
                </a:schemeClr>
              </a:solidFill>
            </a:rPr>
            <a:t>100,847</a:t>
          </a:r>
          <a:endParaRPr lang="en-GB" sz="1100" kern="1200" dirty="0">
            <a:solidFill>
              <a:schemeClr val="tx1">
                <a:lumMod val="85000"/>
                <a:lumOff val="15000"/>
              </a:schemeClr>
            </a:solidFill>
          </a:endParaRPr>
        </a:p>
      </dsp:txBody>
      <dsp:txXfrm>
        <a:off x="8859257" y="2483824"/>
        <a:ext cx="2683598" cy="161015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E1EEAC2-6BA7-4ABE-8AD8-0D26EC897E9A}" type="datetimeFigureOut">
              <a:rPr lang="en-GB" smtClean="0"/>
              <a:t>18/11/2019</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47A8C41-7247-444A-9DC9-E9ACA2EFD3C8}" type="slidenum">
              <a:rPr lang="en-GB" smtClean="0"/>
              <a:t>‹#›</a:t>
            </a:fld>
            <a:endParaRPr lang="en-GB"/>
          </a:p>
        </p:txBody>
      </p:sp>
    </p:spTree>
    <p:extLst>
      <p:ext uri="{BB962C8B-B14F-4D97-AF65-F5344CB8AC3E}">
        <p14:creationId xmlns:p14="http://schemas.microsoft.com/office/powerpoint/2010/main" val="3429070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6D5B34D-ADEC-457E-B4B9-B8BA594A1FF5}" type="datetimeFigureOut">
              <a:rPr lang="en-GB" smtClean="0"/>
              <a:t>18/11/2019</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238C683-9137-4122-84BD-5AA5692D6AF0}" type="slidenum">
              <a:rPr lang="en-GB" smtClean="0"/>
              <a:t>‹#›</a:t>
            </a:fld>
            <a:endParaRPr lang="en-GB"/>
          </a:p>
        </p:txBody>
      </p:sp>
    </p:spTree>
    <p:extLst>
      <p:ext uri="{BB962C8B-B14F-4D97-AF65-F5344CB8AC3E}">
        <p14:creationId xmlns:p14="http://schemas.microsoft.com/office/powerpoint/2010/main" val="1627232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38C683-9137-4122-84BD-5AA5692D6AF0}" type="slidenum">
              <a:rPr lang="en-GB" smtClean="0"/>
              <a:t>1</a:t>
            </a:fld>
            <a:endParaRPr lang="en-GB"/>
          </a:p>
        </p:txBody>
      </p:sp>
    </p:spTree>
    <p:extLst>
      <p:ext uri="{BB962C8B-B14F-4D97-AF65-F5344CB8AC3E}">
        <p14:creationId xmlns:p14="http://schemas.microsoft.com/office/powerpoint/2010/main" val="3076465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38C683-9137-4122-84BD-5AA5692D6AF0}" type="slidenum">
              <a:rPr lang="en-GB" smtClean="0"/>
              <a:t>2</a:t>
            </a:fld>
            <a:endParaRPr lang="en-GB"/>
          </a:p>
        </p:txBody>
      </p:sp>
    </p:spTree>
    <p:extLst>
      <p:ext uri="{BB962C8B-B14F-4D97-AF65-F5344CB8AC3E}">
        <p14:creationId xmlns:p14="http://schemas.microsoft.com/office/powerpoint/2010/main" val="4144225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12</a:t>
            </a:fld>
            <a:endParaRPr lang="en-GB"/>
          </a:p>
        </p:txBody>
      </p:sp>
    </p:spTree>
    <p:extLst>
      <p:ext uri="{BB962C8B-B14F-4D97-AF65-F5344CB8AC3E}">
        <p14:creationId xmlns:p14="http://schemas.microsoft.com/office/powerpoint/2010/main" val="2436637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hasCustomPrompt="1"/>
          </p:nvPr>
        </p:nvSpPr>
        <p:spPr/>
        <p:txBody>
          <a:bodyPr/>
          <a:lstStyle>
            <a:lvl1pPr>
              <a:defRPr b="0" baseline="0"/>
            </a:lvl1pPr>
            <a:lvl2pPr marL="742950" indent="-285750">
              <a:buFont typeface="Arial"/>
              <a:buChar char="•"/>
              <a:defRPr/>
            </a:lvl2pPr>
            <a:lvl3pPr marL="1257300" indent="-342900">
              <a:buFont typeface="Lucida Grande"/>
              <a:buChar char="-"/>
              <a:defRPr/>
            </a:lvl3pPr>
            <a:lvl4pPr marL="1714500" indent="-342900">
              <a:buClr>
                <a:srgbClr val="00ABB5"/>
              </a:buClr>
              <a:buFont typeface="Wingdings" charset="2"/>
              <a:buChar char="Ø"/>
              <a:defRPr/>
            </a:lvl4pPr>
            <a:lvl5pPr marL="2171700" indent="-342900">
              <a:buClr>
                <a:srgbClr val="00ABB5"/>
              </a:buClr>
              <a:buFont typeface="Lucida Grande"/>
              <a:buChar char="-"/>
              <a:defRPr/>
            </a:lvl5pPr>
            <a:lvl6pPr>
              <a:buClr>
                <a:srgbClr val="00ABB5"/>
              </a:buClr>
              <a:defRPr/>
            </a:lvl6pPr>
          </a:lstStyle>
          <a:p>
            <a:pPr lvl="0"/>
            <a:r>
              <a:rPr lang="en-US" dirty="0" smtClean="0"/>
              <a:t>Main body style like this and leading into bullets:</a:t>
            </a:r>
          </a:p>
          <a:p>
            <a:pPr lvl="1"/>
            <a:r>
              <a:rPr lang="en-US" dirty="0" smtClean="0"/>
              <a:t>First level bullet</a:t>
            </a:r>
          </a:p>
          <a:p>
            <a:pPr lvl="2"/>
            <a:r>
              <a:rPr lang="en-US" dirty="0" smtClean="0"/>
              <a:t>Second level bullet</a:t>
            </a:r>
          </a:p>
          <a:p>
            <a:pPr lvl="3"/>
            <a:r>
              <a:rPr lang="en-US" dirty="0" smtClean="0"/>
              <a:t>Third level bullet</a:t>
            </a:r>
          </a:p>
          <a:p>
            <a:pPr lvl="4"/>
            <a:r>
              <a:rPr lang="en-US" dirty="0" smtClean="0"/>
              <a:t>Fourth level</a:t>
            </a:r>
          </a:p>
          <a:p>
            <a:pPr lvl="5"/>
            <a:r>
              <a:rPr lang="en-US" dirty="0" smtClean="0"/>
              <a:t>Fifth level</a:t>
            </a:r>
            <a:endParaRPr lang="en-GB" dirty="0"/>
          </a:p>
        </p:txBody>
      </p:sp>
      <p:cxnSp>
        <p:nvCxnSpPr>
          <p:cNvPr id="6" name="Straight Connector 5"/>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583623" y="6307283"/>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8" name="TextBox 7"/>
          <p:cNvSpPr txBox="1"/>
          <p:nvPr userDrawn="1"/>
        </p:nvSpPr>
        <p:spPr>
          <a:xfrm>
            <a:off x="7400253" y="6301465"/>
            <a:ext cx="4223154" cy="276999"/>
          </a:xfrm>
          <a:prstGeom prst="rect">
            <a:avLst/>
          </a:prstGeom>
          <a:noFill/>
        </p:spPr>
        <p:txBody>
          <a:bodyPr wrap="square" rtlCol="0">
            <a:spAutoFit/>
          </a:bodyPr>
          <a:lstStyle/>
          <a:p>
            <a:pPr algn="r" eaLnBrk="1" hangingPunct="1">
              <a:spcBef>
                <a:spcPct val="50000"/>
              </a:spcBef>
            </a:pPr>
            <a:r>
              <a:rPr lang="en-GB" sz="1200" dirty="0" smtClean="0">
                <a:solidFill>
                  <a:srgbClr val="00ABB5"/>
                </a:solidFill>
              </a:rPr>
              <a:t>For Scotland's learners, with Scotland's educators</a:t>
            </a:r>
            <a:endParaRPr lang="en-GB" sz="1200" dirty="0">
              <a:solidFill>
                <a:srgbClr val="00ABB5"/>
              </a:solidFill>
            </a:endParaRPr>
          </a:p>
        </p:txBody>
      </p:sp>
    </p:spTree>
    <p:extLst>
      <p:ext uri="{BB962C8B-B14F-4D97-AF65-F5344CB8AC3E}">
        <p14:creationId xmlns:p14="http://schemas.microsoft.com/office/powerpoint/2010/main" val="299450682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1168" y="830264"/>
            <a:ext cx="2747433" cy="47593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66751" y="830264"/>
            <a:ext cx="8041216" cy="47593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83623" y="6307283"/>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6" name="TextBox 5"/>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spTree>
    <p:extLst>
      <p:ext uri="{BB962C8B-B14F-4D97-AF65-F5344CB8AC3E}">
        <p14:creationId xmlns:p14="http://schemas.microsoft.com/office/powerpoint/2010/main" val="134463519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83623" y="6307283"/>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6" name="TextBox 5"/>
          <p:cNvSpPr txBox="1"/>
          <p:nvPr userDrawn="1"/>
        </p:nvSpPr>
        <p:spPr>
          <a:xfrm>
            <a:off x="7462966" y="6301465"/>
            <a:ext cx="4144762" cy="276999"/>
          </a:xfrm>
          <a:prstGeom prst="rect">
            <a:avLst/>
          </a:prstGeom>
          <a:noFill/>
        </p:spPr>
        <p:txBody>
          <a:bodyPr wrap="square" rtlCol="0">
            <a:spAutoFit/>
          </a:bodyPr>
          <a:lstStyle/>
          <a:p>
            <a:pPr algn="r" eaLnBrk="1" hangingPunct="1">
              <a:spcBef>
                <a:spcPct val="50000"/>
              </a:spcBef>
            </a:pPr>
            <a:r>
              <a:rPr lang="en-GB" sz="1200" dirty="0" smtClean="0">
                <a:solidFill>
                  <a:srgbClr val="00ABB5"/>
                </a:solidFill>
              </a:rPr>
              <a:t>For Scotland's learners, with Scotland's educators</a:t>
            </a:r>
            <a:endParaRPr lang="en-GB" sz="1200" dirty="0">
              <a:solidFill>
                <a:srgbClr val="00ABB5"/>
              </a:solidFill>
            </a:endParaRPr>
          </a:p>
        </p:txBody>
      </p:sp>
    </p:spTree>
    <p:extLst>
      <p:ext uri="{BB962C8B-B14F-4D97-AF65-F5344CB8AC3E}">
        <p14:creationId xmlns:p14="http://schemas.microsoft.com/office/powerpoint/2010/main" val="100837688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273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583623" y="6307283"/>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7" name="TextBox 6"/>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spTree>
    <p:extLst>
      <p:ext uri="{BB962C8B-B14F-4D97-AF65-F5344CB8AC3E}">
        <p14:creationId xmlns:p14="http://schemas.microsoft.com/office/powerpoint/2010/main" val="396765412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cxnSp>
        <p:nvCxnSpPr>
          <p:cNvPr id="7" name="Straight Connector 6"/>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583623" y="6307283"/>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9" name="TextBox 8"/>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spTree>
    <p:extLst>
      <p:ext uri="{BB962C8B-B14F-4D97-AF65-F5344CB8AC3E}">
        <p14:creationId xmlns:p14="http://schemas.microsoft.com/office/powerpoint/2010/main" val="232968454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cxnSp>
        <p:nvCxnSpPr>
          <p:cNvPr id="3" name="Straight Connector 2"/>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583623" y="6307283"/>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5" name="TextBox 4"/>
          <p:cNvSpPr txBox="1"/>
          <p:nvPr userDrawn="1"/>
        </p:nvSpPr>
        <p:spPr>
          <a:xfrm>
            <a:off x="7447288" y="6301465"/>
            <a:ext cx="4160440" cy="276999"/>
          </a:xfrm>
          <a:prstGeom prst="rect">
            <a:avLst/>
          </a:prstGeom>
          <a:noFill/>
        </p:spPr>
        <p:txBody>
          <a:bodyPr wrap="square" rtlCol="0">
            <a:spAutoFit/>
          </a:bodyPr>
          <a:lstStyle/>
          <a:p>
            <a:pPr algn="r" eaLnBrk="1" hangingPunct="1">
              <a:spcBef>
                <a:spcPct val="50000"/>
              </a:spcBef>
            </a:pPr>
            <a:r>
              <a:rPr lang="en-GB" sz="1200" dirty="0" smtClean="0">
                <a:solidFill>
                  <a:srgbClr val="00ABB5"/>
                </a:solidFill>
              </a:rPr>
              <a:t>For Scotland's learners, with Scotland's educators</a:t>
            </a:r>
            <a:endParaRPr lang="en-GB" sz="1200" dirty="0">
              <a:solidFill>
                <a:srgbClr val="00ABB5"/>
              </a:solidFill>
            </a:endParaRPr>
          </a:p>
        </p:txBody>
      </p:sp>
    </p:spTree>
    <p:extLst>
      <p:ext uri="{BB962C8B-B14F-4D97-AF65-F5344CB8AC3E}">
        <p14:creationId xmlns:p14="http://schemas.microsoft.com/office/powerpoint/2010/main" val="145589465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cxnSp>
        <p:nvCxnSpPr>
          <p:cNvPr id="2" name="Straight Connector 1"/>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userDrawn="1"/>
        </p:nvSpPr>
        <p:spPr>
          <a:xfrm>
            <a:off x="583623" y="6307283"/>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4" name="TextBox 3"/>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spTree>
    <p:extLst>
      <p:ext uri="{BB962C8B-B14F-4D97-AF65-F5344CB8AC3E}">
        <p14:creationId xmlns:p14="http://schemas.microsoft.com/office/powerpoint/2010/main" val="392392597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583623" y="6307283"/>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7" name="TextBox 6"/>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spTree>
    <p:extLst>
      <p:ext uri="{BB962C8B-B14F-4D97-AF65-F5344CB8AC3E}">
        <p14:creationId xmlns:p14="http://schemas.microsoft.com/office/powerpoint/2010/main" val="266844357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583623" y="6307283"/>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7" name="TextBox 6"/>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spTree>
    <p:extLst>
      <p:ext uri="{BB962C8B-B14F-4D97-AF65-F5344CB8AC3E}">
        <p14:creationId xmlns:p14="http://schemas.microsoft.com/office/powerpoint/2010/main" val="418806996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83623" y="6307283"/>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6" name="TextBox 5"/>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spTree>
    <p:extLst>
      <p:ext uri="{BB962C8B-B14F-4D97-AF65-F5344CB8AC3E}">
        <p14:creationId xmlns:p14="http://schemas.microsoft.com/office/powerpoint/2010/main" val="385392694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66751" y="830263"/>
            <a:ext cx="10836972"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dirty="0" smtClean="0"/>
          </a:p>
        </p:txBody>
      </p:sp>
      <p:sp>
        <p:nvSpPr>
          <p:cNvPr id="1028" name="Rectangle 3"/>
          <p:cNvSpPr>
            <a:spLocks noGrp="1" noChangeArrowheads="1"/>
          </p:cNvSpPr>
          <p:nvPr>
            <p:ph type="body" idx="1"/>
          </p:nvPr>
        </p:nvSpPr>
        <p:spPr bwMode="auto">
          <a:xfrm>
            <a:off x="685800" y="1887538"/>
            <a:ext cx="10817923"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Main body style like this and leading into bullets:</a:t>
            </a:r>
          </a:p>
          <a:p>
            <a:pPr lvl="1"/>
            <a:r>
              <a:rPr lang="en-US" dirty="0" smtClean="0"/>
              <a:t>First level bullet</a:t>
            </a:r>
          </a:p>
          <a:p>
            <a:pPr lvl="2"/>
            <a:r>
              <a:rPr lang="en-US" dirty="0" smtClean="0"/>
              <a:t>Second level bullet</a:t>
            </a:r>
          </a:p>
          <a:p>
            <a:pPr lvl="3"/>
            <a:r>
              <a:rPr lang="en-US" dirty="0" smtClean="0"/>
              <a:t>Third level bullet</a:t>
            </a:r>
          </a:p>
          <a:p>
            <a:pPr lvl="4"/>
            <a:r>
              <a:rPr lang="en-US" dirty="0" smtClean="0"/>
              <a:t>Fourth level</a:t>
            </a:r>
          </a:p>
          <a:p>
            <a:pPr lvl="5"/>
            <a:r>
              <a:rPr lang="en-US" dirty="0" smtClean="0"/>
              <a:t>Fifth level</a:t>
            </a:r>
            <a:endParaRPr lang="en-GB" dirty="0"/>
          </a:p>
        </p:txBody>
      </p:sp>
      <p:sp>
        <p:nvSpPr>
          <p:cNvPr id="1029" name="Text Box 7"/>
          <p:cNvSpPr txBox="1">
            <a:spLocks noChangeArrowheads="1"/>
          </p:cNvSpPr>
          <p:nvPr/>
        </p:nvSpPr>
        <p:spPr bwMode="auto">
          <a:xfrm>
            <a:off x="7127342" y="6304472"/>
            <a:ext cx="451273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en-GB" sz="1200" dirty="0" smtClean="0">
                <a:solidFill>
                  <a:srgbClr val="00ABB5"/>
                </a:solidFill>
              </a:rPr>
              <a:t>For Scotland's learners, with Scotland's educators</a:t>
            </a:r>
            <a:endParaRPr lang="en-GB" sz="1200" dirty="0">
              <a:solidFill>
                <a:srgbClr val="00ABB5"/>
              </a:solidFill>
            </a:endParaRPr>
          </a:p>
        </p:txBody>
      </p:sp>
      <p:sp>
        <p:nvSpPr>
          <p:cNvPr id="1030" name="Picture 9" descr="Education Scotland White (higher res)"/>
          <p:cNvSpPr>
            <a:spLocks noChangeAspect="1" noChangeArrowheads="1"/>
          </p:cNvSpPr>
          <p:nvPr/>
        </p:nvSpPr>
        <p:spPr bwMode="auto">
          <a:xfrm>
            <a:off x="9359900" y="5892800"/>
            <a:ext cx="2159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sz="1800"/>
          </a:p>
        </p:txBody>
      </p:sp>
      <p:cxnSp>
        <p:nvCxnSpPr>
          <p:cNvPr id="3" name="Straight Connector 2"/>
          <p:cNvCxnSpPr>
            <a:endCxn id="1030" idx="3"/>
          </p:cNvCxnSpPr>
          <p:nvPr/>
        </p:nvCxnSpPr>
        <p:spPr>
          <a:xfrm flipV="1">
            <a:off x="676690" y="6216650"/>
            <a:ext cx="10842210" cy="41072"/>
          </a:xfrm>
          <a:prstGeom prst="line">
            <a:avLst/>
          </a:prstGeom>
          <a:ln w="12700" cmpd="sng">
            <a:solidFill>
              <a:srgbClr val="B3D236"/>
            </a:solidFill>
          </a:ln>
          <a:effectLst/>
        </p:spPr>
        <p:style>
          <a:lnRef idx="2">
            <a:schemeClr val="accent1"/>
          </a:lnRef>
          <a:fillRef idx="0">
            <a:schemeClr val="accent1"/>
          </a:fillRef>
          <a:effectRef idx="1">
            <a:schemeClr val="accent1"/>
          </a:effectRef>
          <a:fontRef idx="minor">
            <a:schemeClr val="tx1"/>
          </a:fontRef>
        </p:style>
      </p:cxnSp>
      <p:sp>
        <p:nvSpPr>
          <p:cNvPr id="8" name="Text Box 7"/>
          <p:cNvSpPr txBox="1">
            <a:spLocks noChangeArrowheads="1"/>
          </p:cNvSpPr>
          <p:nvPr/>
        </p:nvSpPr>
        <p:spPr bwMode="auto">
          <a:xfrm>
            <a:off x="587260" y="6304472"/>
            <a:ext cx="451273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spcBef>
                <a:spcPct val="50000"/>
              </a:spcBef>
            </a:pPr>
            <a:r>
              <a:rPr lang="en-GB" sz="1200" dirty="0" smtClean="0">
                <a:solidFill>
                  <a:schemeClr val="tx1">
                    <a:lumMod val="50000"/>
                    <a:lumOff val="50000"/>
                  </a:schemeClr>
                </a:solidFill>
              </a:rPr>
              <a:t>Document title</a:t>
            </a:r>
            <a:endParaRPr lang="en-GB" sz="1200" dirty="0">
              <a:solidFill>
                <a:schemeClr val="tx1">
                  <a:lumMod val="50000"/>
                  <a:lumOff val="50000"/>
                </a:schemeClr>
              </a:solidFill>
            </a:endParaRPr>
          </a:p>
        </p:txBody>
      </p:sp>
    </p:spTree>
    <p:extLst>
      <p:ext uri="{BB962C8B-B14F-4D97-AF65-F5344CB8AC3E}">
        <p14:creationId xmlns:p14="http://schemas.microsoft.com/office/powerpoint/2010/main" val="51478965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xStyles>
    <p:title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p:titleStyle>
    <p:body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jp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00ABB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ES_NO TAG_WHITE_TRANSPAREN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6941" y="2277284"/>
            <a:ext cx="4501480" cy="1800085"/>
          </a:xfrm>
          <a:prstGeom prst="rect">
            <a:avLst/>
          </a:prstGeom>
        </p:spPr>
      </p:pic>
    </p:spTree>
    <p:extLst>
      <p:ext uri="{BB962C8B-B14F-4D97-AF65-F5344CB8AC3E}">
        <p14:creationId xmlns:p14="http://schemas.microsoft.com/office/powerpoint/2010/main" val="13360273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4312" y="235131"/>
            <a:ext cx="11763375" cy="5969725"/>
          </a:xfrm>
          <a:prstGeom prst="rect">
            <a:avLst/>
          </a:prstGeom>
        </p:spPr>
      </p:pic>
    </p:spTree>
    <p:extLst>
      <p:ext uri="{BB962C8B-B14F-4D97-AF65-F5344CB8AC3E}">
        <p14:creationId xmlns:p14="http://schemas.microsoft.com/office/powerpoint/2010/main" val="188075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05863"/>
            <a:ext cx="12125325" cy="6007553"/>
          </a:xfrm>
          <a:prstGeom prst="rect">
            <a:avLst/>
          </a:prstGeom>
        </p:spPr>
      </p:pic>
    </p:spTree>
    <p:extLst>
      <p:ext uri="{BB962C8B-B14F-4D97-AF65-F5344CB8AC3E}">
        <p14:creationId xmlns:p14="http://schemas.microsoft.com/office/powerpoint/2010/main" val="1909146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3768" y="1916499"/>
            <a:ext cx="10827033" cy="3039180"/>
          </a:xfrm>
        </p:spPr>
        <p:txBody>
          <a:bodyPr/>
          <a:lstStyle/>
          <a:p>
            <a:r>
              <a:rPr lang="en-US" sz="1400" b="1" dirty="0" smtClean="0"/>
              <a:t>Education Scotland</a:t>
            </a:r>
          </a:p>
          <a:p>
            <a:r>
              <a:rPr lang="en-US" sz="1400" dirty="0" err="1" smtClean="0"/>
              <a:t>Denholm</a:t>
            </a:r>
            <a:r>
              <a:rPr lang="en-US" sz="1400" dirty="0" smtClean="0"/>
              <a:t> House</a:t>
            </a:r>
            <a:endParaRPr lang="en-GB" sz="1400" dirty="0"/>
          </a:p>
          <a:p>
            <a:r>
              <a:rPr lang="en-US" sz="1400" dirty="0" err="1" smtClean="0"/>
              <a:t>Almondvale</a:t>
            </a:r>
            <a:r>
              <a:rPr lang="en-US" sz="1400" dirty="0" smtClean="0"/>
              <a:t> </a:t>
            </a:r>
            <a:r>
              <a:rPr lang="en-US" sz="1400" dirty="0"/>
              <a:t>Business Park</a:t>
            </a:r>
            <a:endParaRPr lang="en-GB" sz="1400" dirty="0"/>
          </a:p>
          <a:p>
            <a:r>
              <a:rPr lang="en-US" sz="1400" dirty="0" err="1"/>
              <a:t>Almondvale</a:t>
            </a:r>
            <a:r>
              <a:rPr lang="en-US" sz="1400" dirty="0"/>
              <a:t> Way</a:t>
            </a:r>
            <a:endParaRPr lang="en-GB" sz="1400" dirty="0"/>
          </a:p>
          <a:p>
            <a:r>
              <a:rPr lang="en-US" sz="1400" dirty="0"/>
              <a:t>Livingston EH54 6GA</a:t>
            </a:r>
            <a:endParaRPr lang="en-GB" sz="1400" dirty="0"/>
          </a:p>
          <a:p>
            <a:endParaRPr lang="en-GB" sz="1400" dirty="0"/>
          </a:p>
          <a:p>
            <a:r>
              <a:rPr lang="en-US" sz="1400" b="1" dirty="0"/>
              <a:t>T   </a:t>
            </a:r>
            <a:r>
              <a:rPr lang="en-US" sz="1400" dirty="0"/>
              <a:t>+44 (</a:t>
            </a:r>
            <a:r>
              <a:rPr lang="en-US" sz="1400" dirty="0" smtClean="0"/>
              <a:t>0)131 244 5000</a:t>
            </a:r>
            <a:endParaRPr lang="en-GB" sz="1400" dirty="0"/>
          </a:p>
          <a:p>
            <a:r>
              <a:rPr lang="en-US" sz="1400" b="1" dirty="0"/>
              <a:t>E   </a:t>
            </a:r>
            <a:r>
              <a:rPr lang="en-US" sz="1400" dirty="0" smtClean="0"/>
              <a:t>enquiries@educationscotland.gsi.gov.uk</a:t>
            </a:r>
            <a:endParaRPr lang="en-GB" sz="1400" dirty="0"/>
          </a:p>
          <a:p>
            <a:r>
              <a:rPr lang="en-US" sz="1400" dirty="0"/>
              <a:t> </a:t>
            </a:r>
            <a:endParaRPr lang="en-GB" sz="1400" dirty="0"/>
          </a:p>
        </p:txBody>
      </p:sp>
      <p:pic>
        <p:nvPicPr>
          <p:cNvPr id="4" name="Picture 3" descr="ES_alllogos_colour-01.png"/>
          <p:cNvPicPr>
            <a:picLocks noChangeAspect="1"/>
          </p:cNvPicPr>
          <p:nvPr/>
        </p:nvPicPr>
        <p:blipFill rotWithShape="1">
          <a:blip r:embed="rId3" cstate="print">
            <a:extLst>
              <a:ext uri="{28A0092B-C50C-407E-A947-70E740481C1C}">
                <a14:useLocalDpi xmlns:a14="http://schemas.microsoft.com/office/drawing/2010/main" val="0"/>
              </a:ext>
            </a:extLst>
          </a:blip>
          <a:srcRect l="9653" t="15093" r="10209" b="27991"/>
          <a:stretch/>
        </p:blipFill>
        <p:spPr>
          <a:xfrm>
            <a:off x="546913" y="398639"/>
            <a:ext cx="2604792" cy="1131025"/>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752516"/>
            <a:ext cx="12209380" cy="3105484"/>
          </a:xfrm>
          <a:prstGeom prst="rect">
            <a:avLst/>
          </a:prstGeom>
        </p:spPr>
      </p:pic>
      <p:sp>
        <p:nvSpPr>
          <p:cNvPr id="5" name="Text Box 8"/>
          <p:cNvSpPr txBox="1"/>
          <p:nvPr/>
        </p:nvSpPr>
        <p:spPr>
          <a:xfrm>
            <a:off x="7162800" y="6057900"/>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spTree>
    <p:extLst>
      <p:ext uri="{BB962C8B-B14F-4D97-AF65-F5344CB8AC3E}">
        <p14:creationId xmlns:p14="http://schemas.microsoft.com/office/powerpoint/2010/main" val="11990712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S_alllogos_colour-01.png"/>
          <p:cNvPicPr>
            <a:picLocks noChangeAspect="1"/>
          </p:cNvPicPr>
          <p:nvPr/>
        </p:nvPicPr>
        <p:blipFill rotWithShape="1">
          <a:blip r:embed="rId3" cstate="print">
            <a:extLst>
              <a:ext uri="{28A0092B-C50C-407E-A947-70E740481C1C}">
                <a14:useLocalDpi xmlns:a14="http://schemas.microsoft.com/office/drawing/2010/main" val="0"/>
              </a:ext>
            </a:extLst>
          </a:blip>
          <a:srcRect l="10041" t="16807" r="10529" b="28484"/>
          <a:stretch/>
        </p:blipFill>
        <p:spPr>
          <a:xfrm>
            <a:off x="658157" y="528429"/>
            <a:ext cx="3392718" cy="1428664"/>
          </a:xfrm>
          <a:prstGeom prst="rect">
            <a:avLst/>
          </a:prstGeom>
        </p:spPr>
      </p:pic>
      <p:sp>
        <p:nvSpPr>
          <p:cNvPr id="7" name="Rectangle 6"/>
          <p:cNvSpPr/>
          <p:nvPr/>
        </p:nvSpPr>
        <p:spPr>
          <a:xfrm>
            <a:off x="666532" y="2289451"/>
            <a:ext cx="10633257" cy="1200329"/>
          </a:xfrm>
          <a:prstGeom prst="rect">
            <a:avLst/>
          </a:prstGeom>
        </p:spPr>
        <p:txBody>
          <a:bodyPr wrap="square">
            <a:spAutoFit/>
          </a:bodyPr>
          <a:lstStyle/>
          <a:p>
            <a:r>
              <a:rPr lang="en-GB" sz="3600" dirty="0" smtClean="0">
                <a:solidFill>
                  <a:srgbClr val="00ABB5"/>
                </a:solidFill>
              </a:rPr>
              <a:t>British Nutrition Foundation – National conference</a:t>
            </a:r>
          </a:p>
          <a:p>
            <a:r>
              <a:rPr lang="en-GB" sz="3600" dirty="0" smtClean="0">
                <a:solidFill>
                  <a:srgbClr val="00ABB5"/>
                </a:solidFill>
              </a:rPr>
              <a:t> </a:t>
            </a:r>
            <a:r>
              <a:rPr lang="en-GB" sz="2400" dirty="0" smtClean="0">
                <a:solidFill>
                  <a:srgbClr val="00ABB5"/>
                </a:solidFill>
              </a:rPr>
              <a:t>Jeanette.smart@educationscotland.gsi.gov.uk</a:t>
            </a:r>
            <a:endParaRPr lang="en-US" sz="2400" dirty="0"/>
          </a:p>
        </p:txBody>
      </p:sp>
      <p:pic>
        <p:nvPicPr>
          <p:cNvPr id="12" name="Picture 11"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752516"/>
            <a:ext cx="12209380" cy="3105484"/>
          </a:xfrm>
          <a:prstGeom prst="rect">
            <a:avLst/>
          </a:prstGeom>
        </p:spPr>
      </p:pic>
      <p:sp>
        <p:nvSpPr>
          <p:cNvPr id="6" name="Text Box 8"/>
          <p:cNvSpPr txBox="1"/>
          <p:nvPr/>
        </p:nvSpPr>
        <p:spPr>
          <a:xfrm>
            <a:off x="7162800" y="6057900"/>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spTree>
    <p:extLst>
      <p:ext uri="{BB962C8B-B14F-4D97-AF65-F5344CB8AC3E}">
        <p14:creationId xmlns:p14="http://schemas.microsoft.com/office/powerpoint/2010/main" val="17174201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Food for Thought Education Fund</a:t>
            </a:r>
            <a:endParaRPr lang="en-GB" dirty="0"/>
          </a:p>
        </p:txBody>
      </p:sp>
      <p:sp>
        <p:nvSpPr>
          <p:cNvPr id="5" name="Content Placeholder 4"/>
          <p:cNvSpPr>
            <a:spLocks noGrp="1"/>
          </p:cNvSpPr>
          <p:nvPr>
            <p:ph idx="1"/>
          </p:nvPr>
        </p:nvSpPr>
        <p:spPr>
          <a:xfrm>
            <a:off x="685800" y="2194560"/>
            <a:ext cx="10817923" cy="3395028"/>
          </a:xfrm>
        </p:spPr>
        <p:txBody>
          <a:bodyPr/>
          <a:lstStyle/>
          <a:p>
            <a:r>
              <a:rPr lang="en-GB" sz="2400" dirty="0"/>
              <a:t>The Food for Thought Education Fund gives financial support to develop Food and Health as a context for learning. The fund aims to improve practitioner confidence in providing progressive, high quality, skills based learning experiences which help to embed food education into the ethos of the establishment. It also provides an opportunity to plan and implement learning experiences which build sustainability and capacity for future </a:t>
            </a:r>
            <a:r>
              <a:rPr lang="en-GB" sz="2400" dirty="0" smtClean="0"/>
              <a:t>development.</a:t>
            </a:r>
            <a:endParaRPr lang="en-GB" sz="2400" dirty="0"/>
          </a:p>
        </p:txBody>
      </p:sp>
    </p:spTree>
    <p:extLst>
      <p:ext uri="{BB962C8B-B14F-4D97-AF65-F5344CB8AC3E}">
        <p14:creationId xmlns:p14="http://schemas.microsoft.com/office/powerpoint/2010/main" val="3956604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5"/>
          <p:cNvGraphicFramePr>
            <a:graphicFrameLocks/>
          </p:cNvGraphicFramePr>
          <p:nvPr>
            <p:extLst>
              <p:ext uri="{D42A27DB-BD31-4B8C-83A1-F6EECF244321}">
                <p14:modId xmlns:p14="http://schemas.microsoft.com/office/powerpoint/2010/main" val="3572456312"/>
              </p:ext>
            </p:extLst>
          </p:nvPr>
        </p:nvGraphicFramePr>
        <p:xfrm>
          <a:off x="325464" y="1763504"/>
          <a:ext cx="11546238" cy="46992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Content Placeholder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754" y="246723"/>
            <a:ext cx="10950497" cy="1516782"/>
          </a:xfrm>
          <a:prstGeom prst="rect">
            <a:avLst/>
          </a:prstGeom>
        </p:spPr>
      </p:pic>
    </p:spTree>
    <p:extLst>
      <p:ext uri="{BB962C8B-B14F-4D97-AF65-F5344CB8AC3E}">
        <p14:creationId xmlns:p14="http://schemas.microsoft.com/office/powerpoint/2010/main" val="3184361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02949" y="195943"/>
            <a:ext cx="10195976" cy="6089775"/>
          </a:xfrm>
          <a:prstGeom prst="rect">
            <a:avLst/>
          </a:prstGeom>
        </p:spPr>
      </p:pic>
    </p:spTree>
    <p:extLst>
      <p:ext uri="{BB962C8B-B14F-4D97-AF65-F5344CB8AC3E}">
        <p14:creationId xmlns:p14="http://schemas.microsoft.com/office/powerpoint/2010/main" val="3970149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3325" y="227240"/>
            <a:ext cx="10789920" cy="6630760"/>
          </a:xfrm>
          <a:prstGeom prst="rect">
            <a:avLst/>
          </a:prstGeom>
        </p:spPr>
      </p:pic>
    </p:spTree>
    <p:extLst>
      <p:ext uri="{BB962C8B-B14F-4D97-AF65-F5344CB8AC3E}">
        <p14:creationId xmlns:p14="http://schemas.microsoft.com/office/powerpoint/2010/main" val="3769123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939" y="0"/>
            <a:ext cx="12208939" cy="5637031"/>
          </a:xfrm>
          <a:prstGeom prst="rect">
            <a:avLst/>
          </a:prstGeom>
        </p:spPr>
      </p:pic>
    </p:spTree>
    <p:extLst>
      <p:ext uri="{BB962C8B-B14F-4D97-AF65-F5344CB8AC3E}">
        <p14:creationId xmlns:p14="http://schemas.microsoft.com/office/powerpoint/2010/main" val="82140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2068" y="104503"/>
            <a:ext cx="11862053" cy="5702753"/>
          </a:xfrm>
          <a:prstGeom prst="rect">
            <a:avLst/>
          </a:prstGeom>
        </p:spPr>
      </p:pic>
    </p:spTree>
    <p:extLst>
      <p:ext uri="{BB962C8B-B14F-4D97-AF65-F5344CB8AC3E}">
        <p14:creationId xmlns:p14="http://schemas.microsoft.com/office/powerpoint/2010/main" val="1663475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0629" y="378823"/>
            <a:ext cx="11743508" cy="5812971"/>
          </a:xfrm>
          <a:prstGeom prst="rect">
            <a:avLst/>
          </a:prstGeom>
        </p:spPr>
      </p:pic>
    </p:spTree>
    <p:extLst>
      <p:ext uri="{BB962C8B-B14F-4D97-AF65-F5344CB8AC3E}">
        <p14:creationId xmlns:p14="http://schemas.microsoft.com/office/powerpoint/2010/main" val="3638456573"/>
      </p:ext>
    </p:extLst>
  </p:cSld>
  <p:clrMapOvr>
    <a:masterClrMapping/>
  </p:clrMapOvr>
</p:sld>
</file>

<file path=ppt/theme/theme1.xml><?xml version="1.0" encoding="utf-8"?>
<a:theme xmlns:a="http://schemas.openxmlformats.org/drawingml/2006/main" name="Powerpoint_templat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C8A5"/>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FFFFFF"/>
        </a:dk1>
        <a:lt1>
          <a:srgbClr val="FFFFFF"/>
        </a:lt1>
        <a:dk2>
          <a:srgbClr val="FFFFFF"/>
        </a:dk2>
        <a:lt2>
          <a:srgbClr val="808080"/>
        </a:lt2>
        <a:accent1>
          <a:srgbClr val="009BAA"/>
        </a:accent1>
        <a:accent2>
          <a:srgbClr val="B2D235"/>
        </a:accent2>
        <a:accent3>
          <a:srgbClr val="FFFFFF"/>
        </a:accent3>
        <a:accent4>
          <a:srgbClr val="DADADA"/>
        </a:accent4>
        <a:accent5>
          <a:srgbClr val="AACBD2"/>
        </a:accent5>
        <a:accent6>
          <a:srgbClr val="A1BE2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etadata xmlns="http://www.objective.com/ecm/document/metadata/53D26341A57B383EE0540010E0463CCA" version="1.0.0">
  <systemFields>
    <field name="Objective-Id">
      <value order="0">A21498026</value>
    </field>
    <field name="Objective-Title">
      <value order="0">ES PP Template</value>
    </field>
    <field name="Objective-Description">
      <value order="0"/>
    </field>
    <field name="Objective-CreationStamp">
      <value order="0">2018-07-03T15:47:18Z</value>
    </field>
    <field name="Objective-IsApproved">
      <value order="0">false</value>
    </field>
    <field name="Objective-IsPublished">
      <value order="0">false</value>
    </field>
    <field name="Objective-DatePublished">
      <value order="0"/>
    </field>
    <field name="Objective-ModificationStamp">
      <value order="0">2018-07-03T15:47:33Z</value>
    </field>
    <field name="Objective-Owner">
      <value order="0">Gore, Hazel H (Z612349)</value>
    </field>
    <field name="Objective-Path">
      <value order="0">Objective Global Folder:SG File Plan:Administration:Corporate strategy:Communications:General: Communications:Education Scotland: Communications: Branding and Templates: 2016-2021</value>
    </field>
    <field name="Objective-Parent">
      <value order="0">Education Scotland: Communications: Branding and Templates: 2016-2021</value>
    </field>
    <field name="Objective-State">
      <value order="0">Being Drafted</value>
    </field>
    <field name="Objective-VersionId">
      <value order="0">vA30249846</value>
    </field>
    <field name="Objective-Version">
      <value order="0">0.2</value>
    </field>
    <field name="Objective-VersionNumber">
      <value order="0">2</value>
    </field>
    <field name="Objective-VersionComment">
      <value order="0"/>
    </field>
    <field name="Objective-FileNumber">
      <value order="0">qA635530</value>
    </field>
    <field name="Objective-Classification">
      <value order="0">OFFICIAL</value>
    </field>
    <field name="Objective-Caveats">
      <value order="0">Caveat for access to SG Fileplan</value>
    </field>
  </systemFields>
  <catalogues>
    <catalogue name="Document Type Catalogue" type="type" ori="id:cA35">
      <field name="Objective-Connect Creator">
        <value order="0"/>
      </field>
      <field name="Objective-Date Received">
        <value order="0"/>
      </field>
      <field name="Objective-Date of Original">
        <value order="0"/>
      </field>
      <field name="Objective-SG Web Publication - Category">
        <value order="0"/>
      </field>
      <field name="Objective-SG Web Publication - Category 2 Classification">
        <value order="0"/>
      </field>
    </catalogue>
  </catalogues>
</metadat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79FCDC23D987C44B816AEEDA25B50CC4" ma:contentTypeVersion="0" ma:contentTypeDescription="Create a new document." ma:contentTypeScope="" ma:versionID="b6878043c1e9ea6bb1d8ccfc5647808f">
  <xsd:schema xmlns:xsd="http://www.w3.org/2001/XMLSchema" xmlns:xs="http://www.w3.org/2001/XMLSchema" xmlns:p="http://schemas.microsoft.com/office/2006/metadata/properties" targetNamespace="http://schemas.microsoft.com/office/2006/metadata/properties" ma:root="true" ma:fieldsID="6c96ba11fc0b0f11135d6dc28d8a2ff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7967039-C71A-4B84-9858-0728C216CC08}">
  <ds:schemaRefs>
    <ds:schemaRef ds:uri="http://schemas.microsoft.com/office/2006/documentManagement/types"/>
    <ds:schemaRef ds:uri="http://schemas.microsoft.com/office/infopath/2007/PartnerControls"/>
    <ds:schemaRef ds:uri="http://schemas.microsoft.com/office/2006/metadata/properties"/>
    <ds:schemaRef ds:uri="http://purl.org/dc/elements/1.1/"/>
    <ds:schemaRef ds:uri="http://schemas.openxmlformats.org/package/2006/metadata/core-properties"/>
    <ds:schemaRef ds:uri="http://purl.org/dc/terms/"/>
    <ds:schemaRef ds:uri="http://www.w3.org/XML/1998/namespace"/>
    <ds:schemaRef ds:uri="http://purl.org/dc/dcmitype/"/>
  </ds:schemaRefs>
</ds:datastoreItem>
</file>

<file path=customXml/itemProps2.xml><?xml version="1.0" encoding="utf-8"?>
<ds:datastoreItem xmlns:ds="http://schemas.openxmlformats.org/officeDocument/2006/customXml" ds:itemID="{5745109E-2DDF-40CB-AC2B-FF9B10C90820}">
  <ds:schemaRefs>
    <ds:schemaRef ds:uri="http://www.objective.com/ecm/document/metadata/53D26341A57B383EE0540010E0463CCA"/>
  </ds:schemaRefs>
</ds:datastoreItem>
</file>

<file path=customXml/itemProps3.xml><?xml version="1.0" encoding="utf-8"?>
<ds:datastoreItem xmlns:ds="http://schemas.openxmlformats.org/officeDocument/2006/customXml" ds:itemID="{FE75B553-2AE0-4B0C-913C-4B15DEBD22D7}">
  <ds:schemaRefs>
    <ds:schemaRef ds:uri="http://schemas.microsoft.com/sharepoint/v3/contenttype/forms"/>
  </ds:schemaRefs>
</ds:datastoreItem>
</file>

<file path=customXml/itemProps4.xml><?xml version="1.0" encoding="utf-8"?>
<ds:datastoreItem xmlns:ds="http://schemas.openxmlformats.org/officeDocument/2006/customXml" ds:itemID="{4F62884D-D5C0-450B-A88F-C4FBAB0CDE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ES PP Template</Template>
  <TotalTime>1878</TotalTime>
  <Words>216</Words>
  <Application>Microsoft Office PowerPoint</Application>
  <PresentationFormat>Widescreen</PresentationFormat>
  <Paragraphs>73</Paragraphs>
  <Slides>12</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Arial Bold</vt:lpstr>
      <vt:lpstr>Calibri</vt:lpstr>
      <vt:lpstr>Lucida Grande</vt:lpstr>
      <vt:lpstr>ＭＳ 明朝</vt:lpstr>
      <vt:lpstr>Times New Roman</vt:lpstr>
      <vt:lpstr>Wingdings</vt:lpstr>
      <vt:lpstr>Powerpoint_template</vt:lpstr>
      <vt:lpstr>PowerPoint Presentation</vt:lpstr>
      <vt:lpstr>PowerPoint Presentation</vt:lpstr>
      <vt:lpstr>Food for Thought Education Fund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Scottish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Duffy F (Frances)</dc:creator>
  <cp:lastModifiedBy>Alex White</cp:lastModifiedBy>
  <cp:revision>37</cp:revision>
  <cp:lastPrinted>2014-02-19T15:05:01Z</cp:lastPrinted>
  <dcterms:created xsi:type="dcterms:W3CDTF">2019-10-07T05:50:01Z</dcterms:created>
  <dcterms:modified xsi:type="dcterms:W3CDTF">2019-11-18T09:15:10Z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0x01010079FCDC23D987C44B816AEEDA25B50CC4</vt:lpwstr>
  </property>
  <property fmtid="{D5CDD505-2E9C-101B-9397-08002B2CF9AE}" pid="3" name="_dlc_DocIdItemGuid">
    <vt:lpwstr>c74d0d01-22fa-4460-a599-e806a271597e</vt:lpwstr>
  </property>
  <property fmtid="{D5CDD505-2E9C-101B-9397-08002B2CF9AE}" pid="4" name="Objective-Id">
    <vt:lpwstr>A21498026</vt:lpwstr>
  </property>
  <property fmtid="{D5CDD505-2E9C-101B-9397-08002B2CF9AE}" pid="5" name="Objective-Title">
    <vt:lpwstr>ES PP Template</vt:lpwstr>
  </property>
  <property fmtid="{D5CDD505-2E9C-101B-9397-08002B2CF9AE}" pid="6" name="Objective-Description">
    <vt:lpwstr/>
  </property>
  <property fmtid="{D5CDD505-2E9C-101B-9397-08002B2CF9AE}" pid="7" name="Objective-CreationStamp">
    <vt:filetime>2018-07-03T15:47:23Z</vt:filetime>
  </property>
  <property fmtid="{D5CDD505-2E9C-101B-9397-08002B2CF9AE}" pid="8" name="Objective-IsApproved">
    <vt:bool>false</vt:bool>
  </property>
  <property fmtid="{D5CDD505-2E9C-101B-9397-08002B2CF9AE}" pid="9" name="Objective-IsPublished">
    <vt:bool>false</vt:bool>
  </property>
  <property fmtid="{D5CDD505-2E9C-101B-9397-08002B2CF9AE}" pid="10" name="Objective-DatePublished">
    <vt:lpwstr/>
  </property>
  <property fmtid="{D5CDD505-2E9C-101B-9397-08002B2CF9AE}" pid="11" name="Objective-ModificationStamp">
    <vt:filetime>2018-07-18T13:20:05Z</vt:filetime>
  </property>
  <property fmtid="{D5CDD505-2E9C-101B-9397-08002B2CF9AE}" pid="12" name="Objective-Owner">
    <vt:lpwstr>Gore, Hazel H (Z612349)</vt:lpwstr>
  </property>
  <property fmtid="{D5CDD505-2E9C-101B-9397-08002B2CF9AE}" pid="13" name="Objective-Path">
    <vt:lpwstr>Objective Global Folder:SG File Plan:Administration:Corporate strategy:Communications:General: Communications:Education Scotland: Communications: Branding and Templates: 2016-2021:</vt:lpwstr>
  </property>
  <property fmtid="{D5CDD505-2E9C-101B-9397-08002B2CF9AE}" pid="14" name="Objective-Parent">
    <vt:lpwstr>Education Scotland: Communications: Branding and Templates: 2016-2021</vt:lpwstr>
  </property>
  <property fmtid="{D5CDD505-2E9C-101B-9397-08002B2CF9AE}" pid="15" name="Objective-State">
    <vt:lpwstr>Being Drafted</vt:lpwstr>
  </property>
  <property fmtid="{D5CDD505-2E9C-101B-9397-08002B2CF9AE}" pid="16" name="Objective-VersionId">
    <vt:lpwstr>vA30249846</vt:lpwstr>
  </property>
  <property fmtid="{D5CDD505-2E9C-101B-9397-08002B2CF9AE}" pid="17" name="Objective-Version">
    <vt:lpwstr>0.2</vt:lpwstr>
  </property>
  <property fmtid="{D5CDD505-2E9C-101B-9397-08002B2CF9AE}" pid="18" name="Objective-VersionNumber">
    <vt:r8>2</vt:r8>
  </property>
  <property fmtid="{D5CDD505-2E9C-101B-9397-08002B2CF9AE}" pid="19" name="Objective-VersionComment">
    <vt:lpwstr>Version 2</vt:lpwstr>
  </property>
  <property fmtid="{D5CDD505-2E9C-101B-9397-08002B2CF9AE}" pid="20" name="Objective-FileNumber">
    <vt:lpwstr/>
  </property>
  <property fmtid="{D5CDD505-2E9C-101B-9397-08002B2CF9AE}" pid="21" name="Objective-Classification">
    <vt:lpwstr>[Inherited - OFFICIAL]</vt:lpwstr>
  </property>
  <property fmtid="{D5CDD505-2E9C-101B-9397-08002B2CF9AE}" pid="22" name="Objective-Caveats">
    <vt:lpwstr/>
  </property>
  <property fmtid="{D5CDD505-2E9C-101B-9397-08002B2CF9AE}" pid="23" name="Objective-Connect Creator">
    <vt:lpwstr/>
  </property>
  <property fmtid="{D5CDD505-2E9C-101B-9397-08002B2CF9AE}" pid="24" name="Objective-Date Received">
    <vt:lpwstr/>
  </property>
  <property fmtid="{D5CDD505-2E9C-101B-9397-08002B2CF9AE}" pid="25" name="Objective-Date of Original">
    <vt:lpwstr/>
  </property>
  <property fmtid="{D5CDD505-2E9C-101B-9397-08002B2CF9AE}" pid="26" name="Objective-SG Web Publication - Category">
    <vt:lpwstr/>
  </property>
  <property fmtid="{D5CDD505-2E9C-101B-9397-08002B2CF9AE}" pid="27" name="Objective-SG Web Publication - Category 2 Classification">
    <vt:lpwstr/>
  </property>
  <property fmtid="{D5CDD505-2E9C-101B-9397-08002B2CF9AE}" pid="28" name="Objective-Comment">
    <vt:lpwstr/>
  </property>
  <property fmtid="{D5CDD505-2E9C-101B-9397-08002B2CF9AE}" pid="29" name="Objective-Date of Original [system]">
    <vt:lpwstr/>
  </property>
  <property fmtid="{D5CDD505-2E9C-101B-9397-08002B2CF9AE}" pid="30" name="Objective-Date Received [system]">
    <vt:lpwstr/>
  </property>
  <property fmtid="{D5CDD505-2E9C-101B-9397-08002B2CF9AE}" pid="31" name="Objective-SG Web Publication - Category [system]">
    <vt:lpwstr/>
  </property>
  <property fmtid="{D5CDD505-2E9C-101B-9397-08002B2CF9AE}" pid="32" name="Objective-SG Web Publication - Category 2 Classification [system]">
    <vt:lpwstr/>
  </property>
  <property fmtid="{D5CDD505-2E9C-101B-9397-08002B2CF9AE}" pid="33" name="Objective-Connect Creator [system]">
    <vt:lpwstr/>
  </property>
</Properties>
</file>