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6" r:id="rId3"/>
    <p:sldId id="257" r:id="rId4"/>
    <p:sldId id="258" r:id="rId5"/>
    <p:sldId id="261" r:id="rId6"/>
    <p:sldId id="264" r:id="rId7"/>
    <p:sldId id="260" r:id="rId8"/>
    <p:sldId id="265" r:id="rId9"/>
    <p:sldId id="262" r:id="rId1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548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CB85-1DE8-47BA-ACB3-48BC12C07F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986F2-5B59-4779-A513-0138904A2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7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86F2-5B59-4779-A513-0138904A2A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8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86F2-5B59-4779-A513-0138904A2A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3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86F2-5B59-4779-A513-0138904A2A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5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86F2-5B59-4779-A513-0138904A2A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1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  <a:latin typeface="AvantGarde-Book" panose="020005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3861048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3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9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9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1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5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95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8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BACF2-4A4E-424A-8A2E-D5F14D39BB5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4B0E-CF88-458B-98E3-25D59BE10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chef.uk.net/" TargetMode="External"/><Relationship Id="rId2" Type="http://schemas.openxmlformats.org/officeDocument/2006/relationships/hyperlink" Target="mailto:amandam@springboarduk.org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chef.uk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N0EzKd0DQ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544" y="1949624"/>
            <a:ext cx="8636124" cy="219010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		</a:t>
            </a:r>
            <a:b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GB" sz="67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Future</a:t>
            </a:r>
            <a:r>
              <a:rPr lang="en-GB" sz="6700" dirty="0" err="1" smtClean="0">
                <a:latin typeface="Century Gothic" panose="020B0502020202020204" pitchFamily="34" charset="0"/>
              </a:rPr>
              <a:t>Chef</a:t>
            </a:r>
            <a:r>
              <a:rPr lang="en-GB" sz="6700" b="1" dirty="0" smtClean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sz="27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Seeking </a:t>
            </a:r>
            <a:r>
              <a:rPr lang="en-GB" sz="2700" dirty="0">
                <a:solidFill>
                  <a:schemeClr val="tx2"/>
                </a:solidFill>
                <a:latin typeface="Century Gothic" panose="020B0502020202020204" pitchFamily="34" charset="0"/>
              </a:rPr>
              <a:t>young culinary talent</a:t>
            </a: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GB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2019-20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544" y="4653136"/>
            <a:ext cx="6480720" cy="226052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Amanda McDade</a:t>
            </a:r>
          </a:p>
          <a:p>
            <a:r>
              <a:rPr lang="en-GB" sz="2000" dirty="0" smtClean="0"/>
              <a:t>Scotland Careers &amp; Education Manager</a:t>
            </a:r>
          </a:p>
          <a:p>
            <a:r>
              <a:rPr lang="en-GB" sz="2000" dirty="0" smtClean="0">
                <a:hlinkClick r:id="rId2"/>
              </a:rPr>
              <a:t>amandam@springboarduk.org.uk</a:t>
            </a:r>
            <a:r>
              <a:rPr lang="en-GB" sz="2000" dirty="0" smtClean="0"/>
              <a:t> </a:t>
            </a:r>
          </a:p>
          <a:p>
            <a:r>
              <a:rPr lang="en-GB" sz="2000" dirty="0" smtClean="0">
                <a:hlinkClick r:id="rId3"/>
              </a:rPr>
              <a:t>www.futurechef.uk.net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14" y="1916831"/>
            <a:ext cx="2025774" cy="30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536" y="1340768"/>
            <a:ext cx="84201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What is </a:t>
            </a:r>
            <a:r>
              <a:rPr lang="en-GB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Future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Chef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2708920"/>
            <a:ext cx="8640960" cy="32403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4 Stage school based Culinary Competition for 12-16 year 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Fosters a passion for cooking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E</a:t>
            </a:r>
            <a:r>
              <a:rPr lang="en-GB" sz="2400" dirty="0" smtClean="0"/>
              <a:t>ngages </a:t>
            </a:r>
            <a:r>
              <a:rPr lang="en-GB" sz="2400" dirty="0"/>
              <a:t>professional Chefs from industry partners to enhance teaching and learning </a:t>
            </a:r>
            <a:r>
              <a:rPr lang="en-GB" sz="2400" dirty="0" smtClean="0"/>
              <a:t>throughout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Supports the school curriculum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Spotlights Home Economics/ Hospitality Department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5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536" y="1700808"/>
            <a:ext cx="8420100" cy="1470025"/>
          </a:xfrm>
        </p:spPr>
        <p:txBody>
          <a:bodyPr/>
          <a:lstStyle/>
          <a:p>
            <a:r>
              <a:rPr lang="en-GB" dirty="0"/>
              <a:t>Achievements 2018-19: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2852936"/>
            <a:ext cx="6480720" cy="2760712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/>
              <a:t>14,352 </a:t>
            </a:r>
            <a:r>
              <a:rPr lang="en-GB" dirty="0"/>
              <a:t>12-16 year old participants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590 secondary schools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570 industry chefs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Proven talent pipeline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1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0" y="1556792"/>
            <a:ext cx="84201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Registrations </a:t>
            </a:r>
            <a:r>
              <a:rPr lang="en-GB" dirty="0"/>
              <a:t>are </a:t>
            </a:r>
            <a:r>
              <a:rPr lang="en-GB" dirty="0" smtClean="0"/>
              <a:t>open  </a:t>
            </a:r>
            <a:r>
              <a:rPr lang="en-GB" sz="2800" dirty="0" smtClean="0">
                <a:hlinkClick r:id="rId3"/>
              </a:rPr>
              <a:t>www.futurechef.uk.net</a:t>
            </a:r>
            <a:r>
              <a:rPr lang="en-GB" sz="3600" dirty="0" smtClean="0"/>
              <a:t> 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648" y="2564904"/>
            <a:ext cx="7920880" cy="3672408"/>
          </a:xfrm>
        </p:spPr>
        <p:txBody>
          <a:bodyPr>
            <a:normAutofit fontScale="55000" lnSpcReduction="20000"/>
          </a:bodyPr>
          <a:lstStyle/>
          <a:p>
            <a:pPr algn="ctr">
              <a:buFont typeface="Century Gothic" panose="020B0502020202020204" pitchFamily="34" charset="0"/>
              <a:buChar char="↓"/>
            </a:pPr>
            <a:endParaRPr lang="en-GB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100" dirty="0" smtClean="0"/>
              <a:t>School Heats   Aug- Nov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51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100" dirty="0" smtClean="0"/>
              <a:t>Local </a:t>
            </a:r>
            <a:r>
              <a:rPr lang="en-GB" sz="5100" dirty="0"/>
              <a:t>Finals  </a:t>
            </a:r>
            <a:r>
              <a:rPr lang="en-GB" sz="5100" dirty="0" smtClean="0"/>
              <a:t>  Nov- </a:t>
            </a:r>
            <a:r>
              <a:rPr lang="en-GB" sz="5100" dirty="0"/>
              <a:t>Dec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51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100" dirty="0" smtClean="0"/>
              <a:t>Regional </a:t>
            </a:r>
            <a:r>
              <a:rPr lang="en-GB" sz="5100" dirty="0"/>
              <a:t>Final  </a:t>
            </a:r>
            <a:r>
              <a:rPr lang="en-GB" sz="5100" dirty="0" smtClean="0"/>
              <a:t> 4</a:t>
            </a:r>
            <a:r>
              <a:rPr lang="en-GB" sz="5100" baseline="30000" dirty="0" smtClean="0"/>
              <a:t>th</a:t>
            </a:r>
            <a:r>
              <a:rPr lang="en-GB" sz="5100" dirty="0" smtClean="0"/>
              <a:t>  </a:t>
            </a:r>
            <a:r>
              <a:rPr lang="en-GB" sz="5100" dirty="0"/>
              <a:t>Feb </a:t>
            </a:r>
            <a:r>
              <a:rPr lang="en-GB" sz="5100" dirty="0" smtClean="0"/>
              <a:t>2019</a:t>
            </a:r>
          </a:p>
          <a:p>
            <a:pPr>
              <a:buFont typeface="Century Gothic" panose="020B0502020202020204" pitchFamily="34" charset="0"/>
              <a:buChar char="↓"/>
            </a:pPr>
            <a:endParaRPr lang="en-GB" sz="51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100" dirty="0" smtClean="0"/>
              <a:t>National Final of   16</a:t>
            </a:r>
            <a:r>
              <a:rPr lang="en-GB" sz="5100" baseline="30000" dirty="0" smtClean="0"/>
              <a:t>th</a:t>
            </a:r>
            <a:r>
              <a:rPr lang="en-GB" sz="5100" dirty="0" smtClean="0"/>
              <a:t>  March  2019</a:t>
            </a:r>
          </a:p>
          <a:p>
            <a:endParaRPr lang="en-GB" sz="5100" dirty="0"/>
          </a:p>
        </p:txBody>
      </p:sp>
    </p:spTree>
    <p:extLst>
      <p:ext uri="{BB962C8B-B14F-4D97-AF65-F5344CB8AC3E}">
        <p14:creationId xmlns:p14="http://schemas.microsoft.com/office/powerpoint/2010/main" val="22040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0" y="1556792"/>
            <a:ext cx="8420100" cy="1470025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Future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Chef</a:t>
            </a: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Programme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648" y="2780928"/>
            <a:ext cx="7920880" cy="3672408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/>
              <a:t>Look </a:t>
            </a:r>
            <a:r>
              <a:rPr lang="en-GB" dirty="0"/>
              <a:t>and Learn </a:t>
            </a:r>
            <a:r>
              <a:rPr lang="en-GB" dirty="0" smtClean="0"/>
              <a:t>demonstrations.</a:t>
            </a:r>
            <a:endParaRPr lang="en-GB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/>
              <a:t>Careers Presentations</a:t>
            </a:r>
            <a:endParaRPr lang="en-GB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Work Experience opportunities </a:t>
            </a:r>
            <a:endParaRPr lang="en-GB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/>
              <a:t>Online Teachers  portal https</a:t>
            </a:r>
            <a:r>
              <a:rPr lang="en-GB" dirty="0"/>
              <a:t>://lms.futurechef.uk.net/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7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299" y="1556792"/>
            <a:ext cx="920201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0" y="1556792"/>
            <a:ext cx="8420100" cy="1470025"/>
          </a:xfrm>
        </p:spPr>
        <p:txBody>
          <a:bodyPr>
            <a:normAutofit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568" y="1988840"/>
            <a:ext cx="7920880" cy="3672408"/>
          </a:xfrm>
        </p:spPr>
        <p:txBody>
          <a:bodyPr>
            <a:normAutofit/>
          </a:bodyPr>
          <a:lstStyle/>
          <a:p>
            <a:pPr algn="ctr">
              <a:buFont typeface="Century Gothic" panose="020B0502020202020204" pitchFamily="34" charset="0"/>
              <a:buChar char="↓"/>
            </a:pPr>
            <a:endParaRPr lang="en-GB" b="1" dirty="0" smtClean="0"/>
          </a:p>
          <a:p>
            <a:endParaRPr lang="en-GB" dirty="0"/>
          </a:p>
        </p:txBody>
      </p:sp>
      <p:pic>
        <p:nvPicPr>
          <p:cNvPr id="4" name="KN0EzKd0DQ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56" y="-10264"/>
            <a:ext cx="9891344" cy="68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" y="2635374"/>
            <a:ext cx="3764866" cy="2509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14" y="2691643"/>
            <a:ext cx="3449586" cy="2387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66" y="2691643"/>
            <a:ext cx="3581260" cy="238750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6496" y="1556792"/>
            <a:ext cx="89154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JESSICA MITCHELL FUTURE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CHEF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WINNER 2019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628800"/>
            <a:ext cx="8379354" cy="4713387"/>
          </a:xfrm>
        </p:spPr>
      </p:pic>
    </p:spTree>
    <p:extLst>
      <p:ext uri="{BB962C8B-B14F-4D97-AF65-F5344CB8AC3E}">
        <p14:creationId xmlns:p14="http://schemas.microsoft.com/office/powerpoint/2010/main" val="29163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118</Words>
  <Application>Microsoft Office PowerPoint</Application>
  <PresentationFormat>A4 Paper (210x297 mm)</PresentationFormat>
  <Paragraphs>39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AvantGarde-Book</vt:lpstr>
      <vt:lpstr>Calibri</vt:lpstr>
      <vt:lpstr>Century Gothic</vt:lpstr>
      <vt:lpstr>Office Theme</vt:lpstr>
      <vt:lpstr>   FutureChef  Seeking young culinary talent 2019-20 </vt:lpstr>
      <vt:lpstr>What is FutureChef?</vt:lpstr>
      <vt:lpstr>Achievements 2018-19: </vt:lpstr>
      <vt:lpstr>Registrations are open  www.futurechef.uk.net  </vt:lpstr>
      <vt:lpstr>FutureChef Programme </vt:lpstr>
      <vt:lpstr>PowerPoint Presentation</vt:lpstr>
      <vt:lpstr>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Williams</dc:creator>
  <cp:lastModifiedBy>Alex White</cp:lastModifiedBy>
  <cp:revision>19</cp:revision>
  <dcterms:created xsi:type="dcterms:W3CDTF">2013-08-12T09:00:48Z</dcterms:created>
  <dcterms:modified xsi:type="dcterms:W3CDTF">2019-11-18T09:20:39Z</dcterms:modified>
</cp:coreProperties>
</file>