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61" r:id="rId4"/>
    <p:sldId id="259" r:id="rId5"/>
    <p:sldId id="260" r:id="rId6"/>
    <p:sldId id="262" r:id="rId7"/>
    <p:sldId id="265" r:id="rId8"/>
    <p:sldId id="263" r:id="rId9"/>
    <p:sldId id="264" r:id="rId10"/>
    <p:sldId id="266" r:id="rId11"/>
    <p:sldId id="275" r:id="rId12"/>
    <p:sldId id="276" r:id="rId13"/>
    <p:sldId id="271" r:id="rId14"/>
    <p:sldId id="267" r:id="rId15"/>
    <p:sldId id="268" r:id="rId16"/>
    <p:sldId id="277" r:id="rId17"/>
    <p:sldId id="26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E2"/>
    <a:srgbClr val="404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p:restoredTop sz="76685"/>
  </p:normalViewPr>
  <p:slideViewPr>
    <p:cSldViewPr snapToGrid="0" snapToObjects="1">
      <p:cViewPr varScale="1">
        <p:scale>
          <a:sx n="88" d="100"/>
          <a:sy n="88" d="100"/>
        </p:scale>
        <p:origin x="14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26.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26.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B76D6-E90D-4679-A52D-918FB8315C9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6D91C4-0F8A-4F18-BD54-A6EB36542E18}">
      <dgm:prSet/>
      <dgm:spPr/>
      <dgm:t>
        <a:bodyPr/>
        <a:lstStyle/>
        <a:p>
          <a:r>
            <a:rPr lang="en-US" dirty="0">
              <a:latin typeface="Trebuchet MS" panose="020B0703020202090204" pitchFamily="34" charset="0"/>
            </a:rPr>
            <a:t>Working with external partners</a:t>
          </a:r>
        </a:p>
      </dgm:t>
    </dgm:pt>
    <dgm:pt modelId="{8C2802BC-B68C-43D3-9EA1-3561954452EA}" type="parTrans" cxnId="{49C0C13C-9B13-433C-A1CF-DBAEEBA0BFE3}">
      <dgm:prSet/>
      <dgm:spPr/>
      <dgm:t>
        <a:bodyPr/>
        <a:lstStyle/>
        <a:p>
          <a:endParaRPr lang="en-US"/>
        </a:p>
      </dgm:t>
    </dgm:pt>
    <dgm:pt modelId="{5651993E-6E88-444C-AF08-CB87578B0394}" type="sibTrans" cxnId="{49C0C13C-9B13-433C-A1CF-DBAEEBA0BFE3}">
      <dgm:prSet/>
      <dgm:spPr/>
      <dgm:t>
        <a:bodyPr/>
        <a:lstStyle/>
        <a:p>
          <a:endParaRPr lang="en-US"/>
        </a:p>
      </dgm:t>
    </dgm:pt>
    <dgm:pt modelId="{8C61073C-E7FB-443C-B0CF-F26E6B551BBA}">
      <dgm:prSet/>
      <dgm:spPr/>
      <dgm:t>
        <a:bodyPr/>
        <a:lstStyle/>
        <a:p>
          <a:r>
            <a:rPr lang="en-US" dirty="0">
              <a:latin typeface="Trebuchet MS" panose="020B0703020202090204" pitchFamily="34" charset="0"/>
            </a:rPr>
            <a:t>Skills for life, learning and work</a:t>
          </a:r>
        </a:p>
      </dgm:t>
    </dgm:pt>
    <dgm:pt modelId="{8E9B3BF9-F4A7-4FDD-8B56-58739310F06A}" type="parTrans" cxnId="{782AC92F-BE02-4E77-AFD8-F2BA0FF4ABB7}">
      <dgm:prSet/>
      <dgm:spPr/>
      <dgm:t>
        <a:bodyPr/>
        <a:lstStyle/>
        <a:p>
          <a:endParaRPr lang="en-US"/>
        </a:p>
      </dgm:t>
    </dgm:pt>
    <dgm:pt modelId="{B5D708F9-C781-4B58-AAD4-0CA4B42E3B84}" type="sibTrans" cxnId="{782AC92F-BE02-4E77-AFD8-F2BA0FF4ABB7}">
      <dgm:prSet/>
      <dgm:spPr/>
      <dgm:t>
        <a:bodyPr/>
        <a:lstStyle/>
        <a:p>
          <a:endParaRPr lang="en-US"/>
        </a:p>
      </dgm:t>
    </dgm:pt>
    <dgm:pt modelId="{17060555-2A3C-40B2-8D2C-9BAAA0DE3C3F}">
      <dgm:prSet/>
      <dgm:spPr/>
      <dgm:t>
        <a:bodyPr/>
        <a:lstStyle/>
        <a:p>
          <a:r>
            <a:rPr lang="en-US" dirty="0">
              <a:latin typeface="Trebuchet MS" panose="020B0703020202090204" pitchFamily="34" charset="0"/>
            </a:rPr>
            <a:t>The</a:t>
          </a:r>
          <a:r>
            <a:rPr lang="en-US" baseline="0" dirty="0">
              <a:latin typeface="Trebuchet MS" panose="020B0703020202090204" pitchFamily="34" charset="0"/>
            </a:rPr>
            <a:t> pupils</a:t>
          </a:r>
          <a:endParaRPr lang="en-US" dirty="0">
            <a:latin typeface="Trebuchet MS" panose="020B0703020202090204" pitchFamily="34" charset="0"/>
          </a:endParaRPr>
        </a:p>
      </dgm:t>
    </dgm:pt>
    <dgm:pt modelId="{69074772-49C1-4A5C-A75D-BBA54682414B}" type="parTrans" cxnId="{C0DACC1B-5074-4AAB-A279-3AC52CB68E39}">
      <dgm:prSet/>
      <dgm:spPr/>
      <dgm:t>
        <a:bodyPr/>
        <a:lstStyle/>
        <a:p>
          <a:endParaRPr lang="en-US"/>
        </a:p>
      </dgm:t>
    </dgm:pt>
    <dgm:pt modelId="{0834ECDE-0107-4C51-8A95-841A56E93C68}" type="sibTrans" cxnId="{C0DACC1B-5074-4AAB-A279-3AC52CB68E39}">
      <dgm:prSet/>
      <dgm:spPr/>
      <dgm:t>
        <a:bodyPr/>
        <a:lstStyle/>
        <a:p>
          <a:endParaRPr lang="en-US"/>
        </a:p>
      </dgm:t>
    </dgm:pt>
    <dgm:pt modelId="{57572BFB-D63F-4B4B-A86C-17228E15C728}" type="pres">
      <dgm:prSet presAssocID="{9F7B76D6-E90D-4679-A52D-918FB8315C96}" presName="root" presStyleCnt="0">
        <dgm:presLayoutVars>
          <dgm:dir/>
          <dgm:resizeHandles val="exact"/>
        </dgm:presLayoutVars>
      </dgm:prSet>
      <dgm:spPr/>
      <dgm:t>
        <a:bodyPr/>
        <a:lstStyle/>
        <a:p>
          <a:endParaRPr lang="en-US"/>
        </a:p>
      </dgm:t>
    </dgm:pt>
    <dgm:pt modelId="{B7286F48-6AD8-46E2-B3A8-65DC2D0BA2B1}" type="pres">
      <dgm:prSet presAssocID="{FC6D91C4-0F8A-4F18-BD54-A6EB36542E18}" presName="compNode" presStyleCnt="0"/>
      <dgm:spPr/>
    </dgm:pt>
    <dgm:pt modelId="{ACCF5435-F110-4520-B754-1BE51FCEC4E9}" type="pres">
      <dgm:prSet presAssocID="{FC6D91C4-0F8A-4F18-BD54-A6EB36542E18}" presName="icon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AFB0AF65-4112-4620-8DA0-DD365E05FC35}" type="pres">
      <dgm:prSet presAssocID="{FC6D91C4-0F8A-4F18-BD54-A6EB36542E18}" presName="spaceRect" presStyleCnt="0"/>
      <dgm:spPr/>
    </dgm:pt>
    <dgm:pt modelId="{9E8BEFD1-ED80-4CF2-8405-268C53BA228C}" type="pres">
      <dgm:prSet presAssocID="{FC6D91C4-0F8A-4F18-BD54-A6EB36542E18}" presName="textRect" presStyleLbl="revTx" presStyleIdx="0" presStyleCnt="3">
        <dgm:presLayoutVars>
          <dgm:chMax val="1"/>
          <dgm:chPref val="1"/>
        </dgm:presLayoutVars>
      </dgm:prSet>
      <dgm:spPr/>
      <dgm:t>
        <a:bodyPr/>
        <a:lstStyle/>
        <a:p>
          <a:endParaRPr lang="en-US"/>
        </a:p>
      </dgm:t>
    </dgm:pt>
    <dgm:pt modelId="{102DE804-5DEE-4A2E-8EB3-EF476A35491A}" type="pres">
      <dgm:prSet presAssocID="{5651993E-6E88-444C-AF08-CB87578B0394}" presName="sibTrans" presStyleCnt="0"/>
      <dgm:spPr/>
    </dgm:pt>
    <dgm:pt modelId="{94391F55-638B-4F3A-82D8-558FA3D57AD3}" type="pres">
      <dgm:prSet presAssocID="{8C61073C-E7FB-443C-B0CF-F26E6B551BBA}" presName="compNode" presStyleCnt="0"/>
      <dgm:spPr/>
    </dgm:pt>
    <dgm:pt modelId="{3D0EB5BE-B9F8-4450-8B90-3707504D5418}" type="pres">
      <dgm:prSet presAssocID="{8C61073C-E7FB-443C-B0CF-F26E6B551BBA}"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port Balls"/>
        </a:ext>
      </dgm:extLst>
    </dgm:pt>
    <dgm:pt modelId="{07D8BF20-2648-40DC-A6EC-C759A3419C9F}" type="pres">
      <dgm:prSet presAssocID="{8C61073C-E7FB-443C-B0CF-F26E6B551BBA}" presName="spaceRect" presStyleCnt="0"/>
      <dgm:spPr/>
    </dgm:pt>
    <dgm:pt modelId="{4717F599-CA5E-4718-AE94-C7F60563C73F}" type="pres">
      <dgm:prSet presAssocID="{8C61073C-E7FB-443C-B0CF-F26E6B551BBA}" presName="textRect" presStyleLbl="revTx" presStyleIdx="1" presStyleCnt="3">
        <dgm:presLayoutVars>
          <dgm:chMax val="1"/>
          <dgm:chPref val="1"/>
        </dgm:presLayoutVars>
      </dgm:prSet>
      <dgm:spPr/>
      <dgm:t>
        <a:bodyPr/>
        <a:lstStyle/>
        <a:p>
          <a:endParaRPr lang="en-US"/>
        </a:p>
      </dgm:t>
    </dgm:pt>
    <dgm:pt modelId="{C1A744A7-A796-4090-A2CF-37CA93443750}" type="pres">
      <dgm:prSet presAssocID="{B5D708F9-C781-4B58-AAD4-0CA4B42E3B84}" presName="sibTrans" presStyleCnt="0"/>
      <dgm:spPr/>
    </dgm:pt>
    <dgm:pt modelId="{729238B0-C75F-4B7A-97FF-840309F7B40D}" type="pres">
      <dgm:prSet presAssocID="{17060555-2A3C-40B2-8D2C-9BAAA0DE3C3F}" presName="compNode" presStyleCnt="0"/>
      <dgm:spPr/>
    </dgm:pt>
    <dgm:pt modelId="{CDAA19E3-C8EF-46D8-9B32-D260FC96AB0E}" type="pres">
      <dgm:prSet presAssocID="{17060555-2A3C-40B2-8D2C-9BAAA0DE3C3F}" presName="iconRect" presStyleLbl="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24A61839-4DDD-4689-BF34-44BE062FC043}" type="pres">
      <dgm:prSet presAssocID="{17060555-2A3C-40B2-8D2C-9BAAA0DE3C3F}" presName="spaceRect" presStyleCnt="0"/>
      <dgm:spPr/>
    </dgm:pt>
    <dgm:pt modelId="{271A1BF5-107D-4C67-BB70-5C22C49BA9B1}" type="pres">
      <dgm:prSet presAssocID="{17060555-2A3C-40B2-8D2C-9BAAA0DE3C3F}" presName="textRect" presStyleLbl="revTx" presStyleIdx="2" presStyleCnt="3">
        <dgm:presLayoutVars>
          <dgm:chMax val="1"/>
          <dgm:chPref val="1"/>
        </dgm:presLayoutVars>
      </dgm:prSet>
      <dgm:spPr/>
      <dgm:t>
        <a:bodyPr/>
        <a:lstStyle/>
        <a:p>
          <a:endParaRPr lang="en-US"/>
        </a:p>
      </dgm:t>
    </dgm:pt>
  </dgm:ptLst>
  <dgm:cxnLst>
    <dgm:cxn modelId="{B714AC96-6C26-4B82-A526-AAF291BAE51D}" type="presOf" srcId="{8C61073C-E7FB-443C-B0CF-F26E6B551BBA}" destId="{4717F599-CA5E-4718-AE94-C7F60563C73F}" srcOrd="0" destOrd="0" presId="urn:microsoft.com/office/officeart/2018/2/layout/IconLabelList"/>
    <dgm:cxn modelId="{1AF74592-E776-425B-B11A-8FB24949D480}" type="presOf" srcId="{9F7B76D6-E90D-4679-A52D-918FB8315C96}" destId="{57572BFB-D63F-4B4B-A86C-17228E15C728}" srcOrd="0" destOrd="0" presId="urn:microsoft.com/office/officeart/2018/2/layout/IconLabelList"/>
    <dgm:cxn modelId="{782AC92F-BE02-4E77-AFD8-F2BA0FF4ABB7}" srcId="{9F7B76D6-E90D-4679-A52D-918FB8315C96}" destId="{8C61073C-E7FB-443C-B0CF-F26E6B551BBA}" srcOrd="1" destOrd="0" parTransId="{8E9B3BF9-F4A7-4FDD-8B56-58739310F06A}" sibTransId="{B5D708F9-C781-4B58-AAD4-0CA4B42E3B84}"/>
    <dgm:cxn modelId="{C0DACC1B-5074-4AAB-A279-3AC52CB68E39}" srcId="{9F7B76D6-E90D-4679-A52D-918FB8315C96}" destId="{17060555-2A3C-40B2-8D2C-9BAAA0DE3C3F}" srcOrd="2" destOrd="0" parTransId="{69074772-49C1-4A5C-A75D-BBA54682414B}" sibTransId="{0834ECDE-0107-4C51-8A95-841A56E93C68}"/>
    <dgm:cxn modelId="{49C0C13C-9B13-433C-A1CF-DBAEEBA0BFE3}" srcId="{9F7B76D6-E90D-4679-A52D-918FB8315C96}" destId="{FC6D91C4-0F8A-4F18-BD54-A6EB36542E18}" srcOrd="0" destOrd="0" parTransId="{8C2802BC-B68C-43D3-9EA1-3561954452EA}" sibTransId="{5651993E-6E88-444C-AF08-CB87578B0394}"/>
    <dgm:cxn modelId="{8A87C025-DFE6-4E43-8A87-40934A1FEC2F}" type="presOf" srcId="{FC6D91C4-0F8A-4F18-BD54-A6EB36542E18}" destId="{9E8BEFD1-ED80-4CF2-8405-268C53BA228C}" srcOrd="0" destOrd="0" presId="urn:microsoft.com/office/officeart/2018/2/layout/IconLabelList"/>
    <dgm:cxn modelId="{ED27F5FB-4455-4C1E-B032-12AE4E1C6691}" type="presOf" srcId="{17060555-2A3C-40B2-8D2C-9BAAA0DE3C3F}" destId="{271A1BF5-107D-4C67-BB70-5C22C49BA9B1}" srcOrd="0" destOrd="0" presId="urn:microsoft.com/office/officeart/2018/2/layout/IconLabelList"/>
    <dgm:cxn modelId="{E1E3F48D-4AF9-48A5-8DD9-41981F37318E}" type="presParOf" srcId="{57572BFB-D63F-4B4B-A86C-17228E15C728}" destId="{B7286F48-6AD8-46E2-B3A8-65DC2D0BA2B1}" srcOrd="0" destOrd="0" presId="urn:microsoft.com/office/officeart/2018/2/layout/IconLabelList"/>
    <dgm:cxn modelId="{D52057FD-7525-4788-9C6B-F40C5906F2F5}" type="presParOf" srcId="{B7286F48-6AD8-46E2-B3A8-65DC2D0BA2B1}" destId="{ACCF5435-F110-4520-B754-1BE51FCEC4E9}" srcOrd="0" destOrd="0" presId="urn:microsoft.com/office/officeart/2018/2/layout/IconLabelList"/>
    <dgm:cxn modelId="{150F4F31-A9BB-4BBD-817C-174D6692F8CC}" type="presParOf" srcId="{B7286F48-6AD8-46E2-B3A8-65DC2D0BA2B1}" destId="{AFB0AF65-4112-4620-8DA0-DD365E05FC35}" srcOrd="1" destOrd="0" presId="urn:microsoft.com/office/officeart/2018/2/layout/IconLabelList"/>
    <dgm:cxn modelId="{C24E4B61-C772-4965-90F1-9DA274EEC4FC}" type="presParOf" srcId="{B7286F48-6AD8-46E2-B3A8-65DC2D0BA2B1}" destId="{9E8BEFD1-ED80-4CF2-8405-268C53BA228C}" srcOrd="2" destOrd="0" presId="urn:microsoft.com/office/officeart/2018/2/layout/IconLabelList"/>
    <dgm:cxn modelId="{B77626A9-9CED-4909-9B34-B9DB675F5A49}" type="presParOf" srcId="{57572BFB-D63F-4B4B-A86C-17228E15C728}" destId="{102DE804-5DEE-4A2E-8EB3-EF476A35491A}" srcOrd="1" destOrd="0" presId="urn:microsoft.com/office/officeart/2018/2/layout/IconLabelList"/>
    <dgm:cxn modelId="{E4642D5E-CD81-4487-BC6D-4C0BD5CA5259}" type="presParOf" srcId="{57572BFB-D63F-4B4B-A86C-17228E15C728}" destId="{94391F55-638B-4F3A-82D8-558FA3D57AD3}" srcOrd="2" destOrd="0" presId="urn:microsoft.com/office/officeart/2018/2/layout/IconLabelList"/>
    <dgm:cxn modelId="{FB6ADA40-C5BA-4D78-B711-EC3654BA7462}" type="presParOf" srcId="{94391F55-638B-4F3A-82D8-558FA3D57AD3}" destId="{3D0EB5BE-B9F8-4450-8B90-3707504D5418}" srcOrd="0" destOrd="0" presId="urn:microsoft.com/office/officeart/2018/2/layout/IconLabelList"/>
    <dgm:cxn modelId="{4B02A8C5-3331-4A96-A98E-EFF367BFD87D}" type="presParOf" srcId="{94391F55-638B-4F3A-82D8-558FA3D57AD3}" destId="{07D8BF20-2648-40DC-A6EC-C759A3419C9F}" srcOrd="1" destOrd="0" presId="urn:microsoft.com/office/officeart/2018/2/layout/IconLabelList"/>
    <dgm:cxn modelId="{C447D790-480A-408B-A120-FB1ED5E93ECD}" type="presParOf" srcId="{94391F55-638B-4F3A-82D8-558FA3D57AD3}" destId="{4717F599-CA5E-4718-AE94-C7F60563C73F}" srcOrd="2" destOrd="0" presId="urn:microsoft.com/office/officeart/2018/2/layout/IconLabelList"/>
    <dgm:cxn modelId="{382AF701-3AC0-4A9F-8CE3-3F17338318DC}" type="presParOf" srcId="{57572BFB-D63F-4B4B-A86C-17228E15C728}" destId="{C1A744A7-A796-4090-A2CF-37CA93443750}" srcOrd="3" destOrd="0" presId="urn:microsoft.com/office/officeart/2018/2/layout/IconLabelList"/>
    <dgm:cxn modelId="{AA31AA72-4E60-463F-B1FD-B364648C8FBC}" type="presParOf" srcId="{57572BFB-D63F-4B4B-A86C-17228E15C728}" destId="{729238B0-C75F-4B7A-97FF-840309F7B40D}" srcOrd="4" destOrd="0" presId="urn:microsoft.com/office/officeart/2018/2/layout/IconLabelList"/>
    <dgm:cxn modelId="{4870DA9C-CF39-4359-A357-0CE4F2EE7F81}" type="presParOf" srcId="{729238B0-C75F-4B7A-97FF-840309F7B40D}" destId="{CDAA19E3-C8EF-46D8-9B32-D260FC96AB0E}" srcOrd="0" destOrd="0" presId="urn:microsoft.com/office/officeart/2018/2/layout/IconLabelList"/>
    <dgm:cxn modelId="{AE38ABC3-5949-4D73-B76C-FC248181DB30}" type="presParOf" srcId="{729238B0-C75F-4B7A-97FF-840309F7B40D}" destId="{24A61839-4DDD-4689-BF34-44BE062FC043}" srcOrd="1" destOrd="0" presId="urn:microsoft.com/office/officeart/2018/2/layout/IconLabelList"/>
    <dgm:cxn modelId="{75A21DF1-D41E-40F5-B5EC-F3D1EB29A3BE}" type="presParOf" srcId="{729238B0-C75F-4B7A-97FF-840309F7B40D}" destId="{271A1BF5-107D-4C67-BB70-5C22C49BA9B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07202-BCCB-4848-B186-CDEDCC134548}" type="doc">
      <dgm:prSet loTypeId="urn:microsoft.com/office/officeart/2005/8/layout/process1" loCatId="process" qsTypeId="urn:microsoft.com/office/officeart/2005/8/quickstyle/simple1" qsCatId="simple" csTypeId="urn:microsoft.com/office/officeart/2005/8/colors/accent5_2" csCatId="accent5"/>
      <dgm:spPr/>
      <dgm:t>
        <a:bodyPr/>
        <a:lstStyle/>
        <a:p>
          <a:endParaRPr lang="en-US"/>
        </a:p>
      </dgm:t>
    </dgm:pt>
    <dgm:pt modelId="{331C3E26-9BFB-4274-96DC-6825D2662A6E}">
      <dgm:prSet/>
      <dgm:spPr/>
      <dgm:t>
        <a:bodyPr/>
        <a:lstStyle/>
        <a:p>
          <a:r>
            <a:rPr lang="en-US" dirty="0">
              <a:latin typeface="Trebuchet MS" panose="020B0703020202090204" pitchFamily="34" charset="0"/>
            </a:rPr>
            <a:t>Life</a:t>
          </a:r>
          <a:r>
            <a:rPr lang="en-US" dirty="0"/>
            <a:t> </a:t>
          </a:r>
        </a:p>
      </dgm:t>
    </dgm:pt>
    <dgm:pt modelId="{4B420D52-DAD0-4DBF-9B00-D30259F55DC7}" type="parTrans" cxnId="{26563872-1C47-4141-B967-E155A5B311F9}">
      <dgm:prSet/>
      <dgm:spPr/>
      <dgm:t>
        <a:bodyPr/>
        <a:lstStyle/>
        <a:p>
          <a:endParaRPr lang="en-US"/>
        </a:p>
      </dgm:t>
    </dgm:pt>
    <dgm:pt modelId="{02D4D526-0186-462E-BB02-CED4137558F4}" type="sibTrans" cxnId="{26563872-1C47-4141-B967-E155A5B311F9}">
      <dgm:prSet/>
      <dgm:spPr/>
      <dgm:t>
        <a:bodyPr/>
        <a:lstStyle/>
        <a:p>
          <a:endParaRPr lang="en-US" dirty="0"/>
        </a:p>
      </dgm:t>
    </dgm:pt>
    <dgm:pt modelId="{34F93E45-B42A-42D6-B209-3E3937EA9C52}">
      <dgm:prSet/>
      <dgm:spPr/>
      <dgm:t>
        <a:bodyPr/>
        <a:lstStyle/>
        <a:p>
          <a:r>
            <a:rPr lang="en-US" dirty="0">
              <a:latin typeface="Trebuchet MS" panose="020B0703020202090204" pitchFamily="34" charset="0"/>
            </a:rPr>
            <a:t>Learning</a:t>
          </a:r>
        </a:p>
      </dgm:t>
    </dgm:pt>
    <dgm:pt modelId="{D5C3C27C-04DD-45B3-B43C-C8A04E0C41B6}" type="parTrans" cxnId="{CE7B29E4-9997-40D0-89B0-E732782BC893}">
      <dgm:prSet/>
      <dgm:spPr/>
      <dgm:t>
        <a:bodyPr/>
        <a:lstStyle/>
        <a:p>
          <a:endParaRPr lang="en-US"/>
        </a:p>
      </dgm:t>
    </dgm:pt>
    <dgm:pt modelId="{9BD50DFA-5BE3-4F13-B09A-9E1011C05965}" type="sibTrans" cxnId="{CE7B29E4-9997-40D0-89B0-E732782BC893}">
      <dgm:prSet/>
      <dgm:spPr/>
      <dgm:t>
        <a:bodyPr/>
        <a:lstStyle/>
        <a:p>
          <a:endParaRPr lang="en-US" dirty="0"/>
        </a:p>
      </dgm:t>
    </dgm:pt>
    <dgm:pt modelId="{F6377A3B-33C7-4A50-BD9B-61C99D59D49D}">
      <dgm:prSet/>
      <dgm:spPr/>
      <dgm:t>
        <a:bodyPr/>
        <a:lstStyle/>
        <a:p>
          <a:r>
            <a:rPr lang="en-US" dirty="0">
              <a:latin typeface="Trebuchet MS" panose="020B0703020202090204" pitchFamily="34" charset="0"/>
            </a:rPr>
            <a:t>Work</a:t>
          </a:r>
        </a:p>
      </dgm:t>
    </dgm:pt>
    <dgm:pt modelId="{F4423007-7B42-4847-A4AC-59F486E9B911}" type="parTrans" cxnId="{872DB3A7-D8D1-470A-BCD4-04599B172BD9}">
      <dgm:prSet/>
      <dgm:spPr/>
      <dgm:t>
        <a:bodyPr/>
        <a:lstStyle/>
        <a:p>
          <a:endParaRPr lang="en-US"/>
        </a:p>
      </dgm:t>
    </dgm:pt>
    <dgm:pt modelId="{FFD2EE02-4053-4279-8F27-9F27E7984D10}" type="sibTrans" cxnId="{872DB3A7-D8D1-470A-BCD4-04599B172BD9}">
      <dgm:prSet/>
      <dgm:spPr/>
      <dgm:t>
        <a:bodyPr/>
        <a:lstStyle/>
        <a:p>
          <a:endParaRPr lang="en-US"/>
        </a:p>
      </dgm:t>
    </dgm:pt>
    <dgm:pt modelId="{C100028A-7A79-B14C-94D8-E30120EA8BCD}" type="pres">
      <dgm:prSet presAssocID="{C1D07202-BCCB-4848-B186-CDEDCC134548}" presName="Name0" presStyleCnt="0">
        <dgm:presLayoutVars>
          <dgm:dir/>
          <dgm:resizeHandles val="exact"/>
        </dgm:presLayoutVars>
      </dgm:prSet>
      <dgm:spPr/>
      <dgm:t>
        <a:bodyPr/>
        <a:lstStyle/>
        <a:p>
          <a:endParaRPr lang="en-US"/>
        </a:p>
      </dgm:t>
    </dgm:pt>
    <dgm:pt modelId="{69CD9545-C822-A74D-B3F7-A2189095DD5F}" type="pres">
      <dgm:prSet presAssocID="{331C3E26-9BFB-4274-96DC-6825D2662A6E}" presName="node" presStyleLbl="node1" presStyleIdx="0" presStyleCnt="3">
        <dgm:presLayoutVars>
          <dgm:bulletEnabled val="1"/>
        </dgm:presLayoutVars>
      </dgm:prSet>
      <dgm:spPr/>
      <dgm:t>
        <a:bodyPr/>
        <a:lstStyle/>
        <a:p>
          <a:endParaRPr lang="en-US"/>
        </a:p>
      </dgm:t>
    </dgm:pt>
    <dgm:pt modelId="{109C8CD9-C5C1-2845-9277-B09AEDAA088D}" type="pres">
      <dgm:prSet presAssocID="{02D4D526-0186-462E-BB02-CED4137558F4}" presName="sibTrans" presStyleLbl="sibTrans2D1" presStyleIdx="0" presStyleCnt="2"/>
      <dgm:spPr/>
      <dgm:t>
        <a:bodyPr/>
        <a:lstStyle/>
        <a:p>
          <a:endParaRPr lang="en-US"/>
        </a:p>
      </dgm:t>
    </dgm:pt>
    <dgm:pt modelId="{09C88576-2312-8A4F-9D6E-28E5EE1D067A}" type="pres">
      <dgm:prSet presAssocID="{02D4D526-0186-462E-BB02-CED4137558F4}" presName="connectorText" presStyleLbl="sibTrans2D1" presStyleIdx="0" presStyleCnt="2"/>
      <dgm:spPr/>
      <dgm:t>
        <a:bodyPr/>
        <a:lstStyle/>
        <a:p>
          <a:endParaRPr lang="en-US"/>
        </a:p>
      </dgm:t>
    </dgm:pt>
    <dgm:pt modelId="{F26456EF-4ACF-4646-8953-ADFD4CE4CB84}" type="pres">
      <dgm:prSet presAssocID="{34F93E45-B42A-42D6-B209-3E3937EA9C52}" presName="node" presStyleLbl="node1" presStyleIdx="1" presStyleCnt="3">
        <dgm:presLayoutVars>
          <dgm:bulletEnabled val="1"/>
        </dgm:presLayoutVars>
      </dgm:prSet>
      <dgm:spPr/>
      <dgm:t>
        <a:bodyPr/>
        <a:lstStyle/>
        <a:p>
          <a:endParaRPr lang="en-US"/>
        </a:p>
      </dgm:t>
    </dgm:pt>
    <dgm:pt modelId="{EA57ACC7-EC8B-6344-922F-7F69545B60E9}" type="pres">
      <dgm:prSet presAssocID="{9BD50DFA-5BE3-4F13-B09A-9E1011C05965}" presName="sibTrans" presStyleLbl="sibTrans2D1" presStyleIdx="1" presStyleCnt="2"/>
      <dgm:spPr/>
      <dgm:t>
        <a:bodyPr/>
        <a:lstStyle/>
        <a:p>
          <a:endParaRPr lang="en-US"/>
        </a:p>
      </dgm:t>
    </dgm:pt>
    <dgm:pt modelId="{1B9BEA87-70AF-F542-96FF-7B07255A8456}" type="pres">
      <dgm:prSet presAssocID="{9BD50DFA-5BE3-4F13-B09A-9E1011C05965}" presName="connectorText" presStyleLbl="sibTrans2D1" presStyleIdx="1" presStyleCnt="2"/>
      <dgm:spPr/>
      <dgm:t>
        <a:bodyPr/>
        <a:lstStyle/>
        <a:p>
          <a:endParaRPr lang="en-US"/>
        </a:p>
      </dgm:t>
    </dgm:pt>
    <dgm:pt modelId="{5D8352AE-0488-2F4C-B790-4A7AC0585AF0}" type="pres">
      <dgm:prSet presAssocID="{F6377A3B-33C7-4A50-BD9B-61C99D59D49D}" presName="node" presStyleLbl="node1" presStyleIdx="2" presStyleCnt="3">
        <dgm:presLayoutVars>
          <dgm:bulletEnabled val="1"/>
        </dgm:presLayoutVars>
      </dgm:prSet>
      <dgm:spPr/>
      <dgm:t>
        <a:bodyPr/>
        <a:lstStyle/>
        <a:p>
          <a:endParaRPr lang="en-US"/>
        </a:p>
      </dgm:t>
    </dgm:pt>
  </dgm:ptLst>
  <dgm:cxnLst>
    <dgm:cxn modelId="{0F32725E-4C15-2445-A0CE-FDC45102C252}" type="presOf" srcId="{9BD50DFA-5BE3-4F13-B09A-9E1011C05965}" destId="{1B9BEA87-70AF-F542-96FF-7B07255A8456}" srcOrd="1" destOrd="0" presId="urn:microsoft.com/office/officeart/2005/8/layout/process1"/>
    <dgm:cxn modelId="{67597B0F-0735-F449-B72D-23372C60B676}" type="presOf" srcId="{9BD50DFA-5BE3-4F13-B09A-9E1011C05965}" destId="{EA57ACC7-EC8B-6344-922F-7F69545B60E9}" srcOrd="0" destOrd="0" presId="urn:microsoft.com/office/officeart/2005/8/layout/process1"/>
    <dgm:cxn modelId="{102A78BF-CD4D-8B48-9861-FF6572123140}" type="presOf" srcId="{02D4D526-0186-462E-BB02-CED4137558F4}" destId="{09C88576-2312-8A4F-9D6E-28E5EE1D067A}" srcOrd="1" destOrd="0" presId="urn:microsoft.com/office/officeart/2005/8/layout/process1"/>
    <dgm:cxn modelId="{DCDE10AC-5DEF-B34B-B6B8-145A007EE34C}" type="presOf" srcId="{331C3E26-9BFB-4274-96DC-6825D2662A6E}" destId="{69CD9545-C822-A74D-B3F7-A2189095DD5F}" srcOrd="0" destOrd="0" presId="urn:microsoft.com/office/officeart/2005/8/layout/process1"/>
    <dgm:cxn modelId="{D68BC27F-2D65-CB42-A7FD-3F744D95E1D6}" type="presOf" srcId="{02D4D526-0186-462E-BB02-CED4137558F4}" destId="{109C8CD9-C5C1-2845-9277-B09AEDAA088D}" srcOrd="0" destOrd="0" presId="urn:microsoft.com/office/officeart/2005/8/layout/process1"/>
    <dgm:cxn modelId="{61A7852D-8F3B-A347-810B-583E8283FA30}" type="presOf" srcId="{C1D07202-BCCB-4848-B186-CDEDCC134548}" destId="{C100028A-7A79-B14C-94D8-E30120EA8BCD}" srcOrd="0" destOrd="0" presId="urn:microsoft.com/office/officeart/2005/8/layout/process1"/>
    <dgm:cxn modelId="{D70A5FCD-3AF0-1544-B3AE-C32EF6235479}" type="presOf" srcId="{F6377A3B-33C7-4A50-BD9B-61C99D59D49D}" destId="{5D8352AE-0488-2F4C-B790-4A7AC0585AF0}" srcOrd="0" destOrd="0" presId="urn:microsoft.com/office/officeart/2005/8/layout/process1"/>
    <dgm:cxn modelId="{CD3BCB7F-7016-3447-836E-DE3E44248B3B}" type="presOf" srcId="{34F93E45-B42A-42D6-B209-3E3937EA9C52}" destId="{F26456EF-4ACF-4646-8953-ADFD4CE4CB84}" srcOrd="0" destOrd="0" presId="urn:microsoft.com/office/officeart/2005/8/layout/process1"/>
    <dgm:cxn modelId="{26563872-1C47-4141-B967-E155A5B311F9}" srcId="{C1D07202-BCCB-4848-B186-CDEDCC134548}" destId="{331C3E26-9BFB-4274-96DC-6825D2662A6E}" srcOrd="0" destOrd="0" parTransId="{4B420D52-DAD0-4DBF-9B00-D30259F55DC7}" sibTransId="{02D4D526-0186-462E-BB02-CED4137558F4}"/>
    <dgm:cxn modelId="{872DB3A7-D8D1-470A-BCD4-04599B172BD9}" srcId="{C1D07202-BCCB-4848-B186-CDEDCC134548}" destId="{F6377A3B-33C7-4A50-BD9B-61C99D59D49D}" srcOrd="2" destOrd="0" parTransId="{F4423007-7B42-4847-A4AC-59F486E9B911}" sibTransId="{FFD2EE02-4053-4279-8F27-9F27E7984D10}"/>
    <dgm:cxn modelId="{CE7B29E4-9997-40D0-89B0-E732782BC893}" srcId="{C1D07202-BCCB-4848-B186-CDEDCC134548}" destId="{34F93E45-B42A-42D6-B209-3E3937EA9C52}" srcOrd="1" destOrd="0" parTransId="{D5C3C27C-04DD-45B3-B43C-C8A04E0C41B6}" sibTransId="{9BD50DFA-5BE3-4F13-B09A-9E1011C05965}"/>
    <dgm:cxn modelId="{E8407CFA-9D53-E54E-AEB5-A8C4968E73A2}" type="presParOf" srcId="{C100028A-7A79-B14C-94D8-E30120EA8BCD}" destId="{69CD9545-C822-A74D-B3F7-A2189095DD5F}" srcOrd="0" destOrd="0" presId="urn:microsoft.com/office/officeart/2005/8/layout/process1"/>
    <dgm:cxn modelId="{E709BC4B-C10A-304E-9F5F-B47CB9660764}" type="presParOf" srcId="{C100028A-7A79-B14C-94D8-E30120EA8BCD}" destId="{109C8CD9-C5C1-2845-9277-B09AEDAA088D}" srcOrd="1" destOrd="0" presId="urn:microsoft.com/office/officeart/2005/8/layout/process1"/>
    <dgm:cxn modelId="{3A529BBF-85AC-8145-8D9F-CFA13C02BEAD}" type="presParOf" srcId="{109C8CD9-C5C1-2845-9277-B09AEDAA088D}" destId="{09C88576-2312-8A4F-9D6E-28E5EE1D067A}" srcOrd="0" destOrd="0" presId="urn:microsoft.com/office/officeart/2005/8/layout/process1"/>
    <dgm:cxn modelId="{C7DC4FF5-B190-E849-87FC-6F97528855D2}" type="presParOf" srcId="{C100028A-7A79-B14C-94D8-E30120EA8BCD}" destId="{F26456EF-4ACF-4646-8953-ADFD4CE4CB84}" srcOrd="2" destOrd="0" presId="urn:microsoft.com/office/officeart/2005/8/layout/process1"/>
    <dgm:cxn modelId="{BCF9E773-332A-4548-A561-11B6942524B1}" type="presParOf" srcId="{C100028A-7A79-B14C-94D8-E30120EA8BCD}" destId="{EA57ACC7-EC8B-6344-922F-7F69545B60E9}" srcOrd="3" destOrd="0" presId="urn:microsoft.com/office/officeart/2005/8/layout/process1"/>
    <dgm:cxn modelId="{3630D452-374A-334D-94B0-046D382A36F9}" type="presParOf" srcId="{EA57ACC7-EC8B-6344-922F-7F69545B60E9}" destId="{1B9BEA87-70AF-F542-96FF-7B07255A8456}" srcOrd="0" destOrd="0" presId="urn:microsoft.com/office/officeart/2005/8/layout/process1"/>
    <dgm:cxn modelId="{3061E7E5-122D-FB47-87E2-0995597F1DE9}" type="presParOf" srcId="{C100028A-7A79-B14C-94D8-E30120EA8BCD}" destId="{5D8352AE-0488-2F4C-B790-4A7AC0585AF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83374B-4D83-498B-8F3F-272AAAC2283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8B34885-10F1-4B9A-903A-D3B43BD400C4}">
      <dgm:prSet/>
      <dgm:spPr/>
      <dgm:t>
        <a:bodyPr/>
        <a:lstStyle/>
        <a:p>
          <a:r>
            <a:rPr lang="en-US" dirty="0">
              <a:latin typeface="Trebuchet MS" panose="020B0703020202090204" pitchFamily="34" charset="0"/>
            </a:rPr>
            <a:t>National recognition of our importance. </a:t>
          </a:r>
        </a:p>
      </dgm:t>
    </dgm:pt>
    <dgm:pt modelId="{3973698F-B0C9-4A06-A2ED-378997FD2987}" type="parTrans" cxnId="{887EE44B-4BF9-4C20-B1A9-86A0C7E27481}">
      <dgm:prSet/>
      <dgm:spPr/>
      <dgm:t>
        <a:bodyPr/>
        <a:lstStyle/>
        <a:p>
          <a:endParaRPr lang="en-US"/>
        </a:p>
      </dgm:t>
    </dgm:pt>
    <dgm:pt modelId="{67AAE22C-6C64-47D7-9C6A-407B403FC660}" type="sibTrans" cxnId="{887EE44B-4BF9-4C20-B1A9-86A0C7E27481}">
      <dgm:prSet/>
      <dgm:spPr/>
      <dgm:t>
        <a:bodyPr/>
        <a:lstStyle/>
        <a:p>
          <a:endParaRPr lang="en-US"/>
        </a:p>
      </dgm:t>
    </dgm:pt>
    <dgm:pt modelId="{B360C463-3697-4FF9-91A2-0F9BF3D79314}">
      <dgm:prSet/>
      <dgm:spPr/>
      <dgm:t>
        <a:bodyPr/>
        <a:lstStyle/>
        <a:p>
          <a:r>
            <a:rPr lang="en-US" dirty="0">
              <a:latin typeface="Trebuchet MS" panose="020B0703020202090204" pitchFamily="34" charset="0"/>
            </a:rPr>
            <a:t>National rebranding</a:t>
          </a:r>
        </a:p>
      </dgm:t>
    </dgm:pt>
    <dgm:pt modelId="{AB6ED8BE-E3E7-49A6-B24C-38CA16D94584}" type="parTrans" cxnId="{9FE582A0-299A-42AD-AB26-544A0624F571}">
      <dgm:prSet/>
      <dgm:spPr/>
      <dgm:t>
        <a:bodyPr/>
        <a:lstStyle/>
        <a:p>
          <a:endParaRPr lang="en-US"/>
        </a:p>
      </dgm:t>
    </dgm:pt>
    <dgm:pt modelId="{BAC349DF-213F-4394-99BC-A545D6975FA2}" type="sibTrans" cxnId="{9FE582A0-299A-42AD-AB26-544A0624F571}">
      <dgm:prSet/>
      <dgm:spPr/>
      <dgm:t>
        <a:bodyPr/>
        <a:lstStyle/>
        <a:p>
          <a:endParaRPr lang="en-US"/>
        </a:p>
      </dgm:t>
    </dgm:pt>
    <dgm:pt modelId="{DB6F36CD-4225-4193-8B88-5DB93A3A3309}">
      <dgm:prSet/>
      <dgm:spPr/>
      <dgm:t>
        <a:bodyPr/>
        <a:lstStyle/>
        <a:p>
          <a:r>
            <a:rPr lang="en-US" dirty="0">
              <a:latin typeface="Trebuchet MS" panose="020B0703020202090204" pitchFamily="34" charset="0"/>
            </a:rPr>
            <a:t>New teacher training courses</a:t>
          </a:r>
        </a:p>
      </dgm:t>
    </dgm:pt>
    <dgm:pt modelId="{97A416FE-ECBD-4784-AADF-64D9312FAB7D}" type="parTrans" cxnId="{7F897141-0C87-48B5-A28B-3E93A1A7FC27}">
      <dgm:prSet/>
      <dgm:spPr/>
      <dgm:t>
        <a:bodyPr/>
        <a:lstStyle/>
        <a:p>
          <a:endParaRPr lang="en-US"/>
        </a:p>
      </dgm:t>
    </dgm:pt>
    <dgm:pt modelId="{862152D1-B999-42EA-8F24-7F57AADFC57F}" type="sibTrans" cxnId="{7F897141-0C87-48B5-A28B-3E93A1A7FC27}">
      <dgm:prSet/>
      <dgm:spPr/>
      <dgm:t>
        <a:bodyPr/>
        <a:lstStyle/>
        <a:p>
          <a:endParaRPr lang="en-US"/>
        </a:p>
      </dgm:t>
    </dgm:pt>
    <dgm:pt modelId="{2C2E0954-5FCC-45AA-A9D4-7B1F6126D593}" type="pres">
      <dgm:prSet presAssocID="{1183374B-4D83-498B-8F3F-272AAAC22838}" presName="root" presStyleCnt="0">
        <dgm:presLayoutVars>
          <dgm:dir/>
          <dgm:resizeHandles val="exact"/>
        </dgm:presLayoutVars>
      </dgm:prSet>
      <dgm:spPr/>
      <dgm:t>
        <a:bodyPr/>
        <a:lstStyle/>
        <a:p>
          <a:endParaRPr lang="en-US"/>
        </a:p>
      </dgm:t>
    </dgm:pt>
    <dgm:pt modelId="{21EBE7D0-8C5E-401C-8711-9EDD38FA5319}" type="pres">
      <dgm:prSet presAssocID="{C8B34885-10F1-4B9A-903A-D3B43BD400C4}" presName="compNode" presStyleCnt="0"/>
      <dgm:spPr/>
    </dgm:pt>
    <dgm:pt modelId="{53CBC23A-F259-429F-9A82-43A0BCF6A709}" type="pres">
      <dgm:prSet presAssocID="{C8B34885-10F1-4B9A-903A-D3B43BD400C4}" presName="icon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ibbon"/>
        </a:ext>
      </dgm:extLst>
    </dgm:pt>
    <dgm:pt modelId="{31E7A99A-4DF2-4E2C-BC95-E6B3841E048D}" type="pres">
      <dgm:prSet presAssocID="{C8B34885-10F1-4B9A-903A-D3B43BD400C4}" presName="spaceRect" presStyleCnt="0"/>
      <dgm:spPr/>
    </dgm:pt>
    <dgm:pt modelId="{91049086-778B-4E73-9B36-9153C03B2241}" type="pres">
      <dgm:prSet presAssocID="{C8B34885-10F1-4B9A-903A-D3B43BD400C4}" presName="textRect" presStyleLbl="revTx" presStyleIdx="0" presStyleCnt="3">
        <dgm:presLayoutVars>
          <dgm:chMax val="1"/>
          <dgm:chPref val="1"/>
        </dgm:presLayoutVars>
      </dgm:prSet>
      <dgm:spPr/>
      <dgm:t>
        <a:bodyPr/>
        <a:lstStyle/>
        <a:p>
          <a:endParaRPr lang="en-US"/>
        </a:p>
      </dgm:t>
    </dgm:pt>
    <dgm:pt modelId="{C5DC7528-E8DC-4854-964F-44342E96EE8C}" type="pres">
      <dgm:prSet presAssocID="{67AAE22C-6C64-47D7-9C6A-407B403FC660}" presName="sibTrans" presStyleCnt="0"/>
      <dgm:spPr/>
    </dgm:pt>
    <dgm:pt modelId="{4BD2F37C-8F36-4D20-BBA2-4636E96FA2CC}" type="pres">
      <dgm:prSet presAssocID="{B360C463-3697-4FF9-91A2-0F9BF3D79314}" presName="compNode" presStyleCnt="0"/>
      <dgm:spPr/>
    </dgm:pt>
    <dgm:pt modelId="{9215A75E-B8BD-4124-83A8-A72FD14567D5}" type="pres">
      <dgm:prSet presAssocID="{B360C463-3697-4FF9-91A2-0F9BF3D79314}"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gaphone"/>
        </a:ext>
      </dgm:extLst>
    </dgm:pt>
    <dgm:pt modelId="{CA9534FC-94BC-42BF-B33C-7D953F0BA0B0}" type="pres">
      <dgm:prSet presAssocID="{B360C463-3697-4FF9-91A2-0F9BF3D79314}" presName="spaceRect" presStyleCnt="0"/>
      <dgm:spPr/>
    </dgm:pt>
    <dgm:pt modelId="{9BA091A6-2A4F-4356-B063-9046A1B87C23}" type="pres">
      <dgm:prSet presAssocID="{B360C463-3697-4FF9-91A2-0F9BF3D79314}" presName="textRect" presStyleLbl="revTx" presStyleIdx="1" presStyleCnt="3">
        <dgm:presLayoutVars>
          <dgm:chMax val="1"/>
          <dgm:chPref val="1"/>
        </dgm:presLayoutVars>
      </dgm:prSet>
      <dgm:spPr/>
      <dgm:t>
        <a:bodyPr/>
        <a:lstStyle/>
        <a:p>
          <a:endParaRPr lang="en-US"/>
        </a:p>
      </dgm:t>
    </dgm:pt>
    <dgm:pt modelId="{9B9BA0B0-E20A-44A2-8DD9-F4A4BEEAE6CB}" type="pres">
      <dgm:prSet presAssocID="{BAC349DF-213F-4394-99BC-A545D6975FA2}" presName="sibTrans" presStyleCnt="0"/>
      <dgm:spPr/>
    </dgm:pt>
    <dgm:pt modelId="{EDDF96EE-0CF9-4B72-A749-E6B25255CED6}" type="pres">
      <dgm:prSet presAssocID="{DB6F36CD-4225-4193-8B88-5DB93A3A3309}" presName="compNode" presStyleCnt="0"/>
      <dgm:spPr/>
    </dgm:pt>
    <dgm:pt modelId="{6763C1C4-6E86-4D5E-9BFA-E63E76FF65ED}" type="pres">
      <dgm:prSet presAssocID="{DB6F36CD-4225-4193-8B88-5DB93A3A3309}" presName="iconRect" presStyleLbl="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eacher"/>
        </a:ext>
      </dgm:extLst>
    </dgm:pt>
    <dgm:pt modelId="{03BC5642-AF0C-48D3-9207-B742CAB1D06D}" type="pres">
      <dgm:prSet presAssocID="{DB6F36CD-4225-4193-8B88-5DB93A3A3309}" presName="spaceRect" presStyleCnt="0"/>
      <dgm:spPr/>
    </dgm:pt>
    <dgm:pt modelId="{9469BE1B-852B-465C-838F-724E930CA4B7}" type="pres">
      <dgm:prSet presAssocID="{DB6F36CD-4225-4193-8B88-5DB93A3A3309}" presName="textRect" presStyleLbl="revTx" presStyleIdx="2" presStyleCnt="3">
        <dgm:presLayoutVars>
          <dgm:chMax val="1"/>
          <dgm:chPref val="1"/>
        </dgm:presLayoutVars>
      </dgm:prSet>
      <dgm:spPr/>
      <dgm:t>
        <a:bodyPr/>
        <a:lstStyle/>
        <a:p>
          <a:endParaRPr lang="en-US"/>
        </a:p>
      </dgm:t>
    </dgm:pt>
  </dgm:ptLst>
  <dgm:cxnLst>
    <dgm:cxn modelId="{29BCFAAB-6B2D-4CD4-9FB1-94F333A554DF}" type="presOf" srcId="{B360C463-3697-4FF9-91A2-0F9BF3D79314}" destId="{9BA091A6-2A4F-4356-B063-9046A1B87C23}" srcOrd="0" destOrd="0" presId="urn:microsoft.com/office/officeart/2018/2/layout/IconLabelList"/>
    <dgm:cxn modelId="{68F75D29-5CBC-4647-B5A0-2A215EAC3565}" type="presOf" srcId="{DB6F36CD-4225-4193-8B88-5DB93A3A3309}" destId="{9469BE1B-852B-465C-838F-724E930CA4B7}" srcOrd="0" destOrd="0" presId="urn:microsoft.com/office/officeart/2018/2/layout/IconLabelList"/>
    <dgm:cxn modelId="{2D60F357-FE4B-4461-9120-98DE5C1D8307}" type="presOf" srcId="{1183374B-4D83-498B-8F3F-272AAAC22838}" destId="{2C2E0954-5FCC-45AA-A9D4-7B1F6126D593}" srcOrd="0" destOrd="0" presId="urn:microsoft.com/office/officeart/2018/2/layout/IconLabelList"/>
    <dgm:cxn modelId="{7F897141-0C87-48B5-A28B-3E93A1A7FC27}" srcId="{1183374B-4D83-498B-8F3F-272AAAC22838}" destId="{DB6F36CD-4225-4193-8B88-5DB93A3A3309}" srcOrd="2" destOrd="0" parTransId="{97A416FE-ECBD-4784-AADF-64D9312FAB7D}" sibTransId="{862152D1-B999-42EA-8F24-7F57AADFC57F}"/>
    <dgm:cxn modelId="{9FE582A0-299A-42AD-AB26-544A0624F571}" srcId="{1183374B-4D83-498B-8F3F-272AAAC22838}" destId="{B360C463-3697-4FF9-91A2-0F9BF3D79314}" srcOrd="1" destOrd="0" parTransId="{AB6ED8BE-E3E7-49A6-B24C-38CA16D94584}" sibTransId="{BAC349DF-213F-4394-99BC-A545D6975FA2}"/>
    <dgm:cxn modelId="{887EE44B-4BF9-4C20-B1A9-86A0C7E27481}" srcId="{1183374B-4D83-498B-8F3F-272AAAC22838}" destId="{C8B34885-10F1-4B9A-903A-D3B43BD400C4}" srcOrd="0" destOrd="0" parTransId="{3973698F-B0C9-4A06-A2ED-378997FD2987}" sibTransId="{67AAE22C-6C64-47D7-9C6A-407B403FC660}"/>
    <dgm:cxn modelId="{193F245B-7017-459C-ACEF-80CF79DDEB5C}" type="presOf" srcId="{C8B34885-10F1-4B9A-903A-D3B43BD400C4}" destId="{91049086-778B-4E73-9B36-9153C03B2241}" srcOrd="0" destOrd="0" presId="urn:microsoft.com/office/officeart/2018/2/layout/IconLabelList"/>
    <dgm:cxn modelId="{BDA114D4-ABFE-4514-8328-512FCCD8D4B8}" type="presParOf" srcId="{2C2E0954-5FCC-45AA-A9D4-7B1F6126D593}" destId="{21EBE7D0-8C5E-401C-8711-9EDD38FA5319}" srcOrd="0" destOrd="0" presId="urn:microsoft.com/office/officeart/2018/2/layout/IconLabelList"/>
    <dgm:cxn modelId="{6C403DC6-17F1-475F-95D9-58D0442042F2}" type="presParOf" srcId="{21EBE7D0-8C5E-401C-8711-9EDD38FA5319}" destId="{53CBC23A-F259-429F-9A82-43A0BCF6A709}" srcOrd="0" destOrd="0" presId="urn:microsoft.com/office/officeart/2018/2/layout/IconLabelList"/>
    <dgm:cxn modelId="{AE889481-FBEB-45BC-B82E-8850CCF31D56}" type="presParOf" srcId="{21EBE7D0-8C5E-401C-8711-9EDD38FA5319}" destId="{31E7A99A-4DF2-4E2C-BC95-E6B3841E048D}" srcOrd="1" destOrd="0" presId="urn:microsoft.com/office/officeart/2018/2/layout/IconLabelList"/>
    <dgm:cxn modelId="{3E9621D8-C051-4608-84CD-0C1FE1D41B12}" type="presParOf" srcId="{21EBE7D0-8C5E-401C-8711-9EDD38FA5319}" destId="{91049086-778B-4E73-9B36-9153C03B2241}" srcOrd="2" destOrd="0" presId="urn:microsoft.com/office/officeart/2018/2/layout/IconLabelList"/>
    <dgm:cxn modelId="{21E74B84-BA83-4808-9037-29950284825C}" type="presParOf" srcId="{2C2E0954-5FCC-45AA-A9D4-7B1F6126D593}" destId="{C5DC7528-E8DC-4854-964F-44342E96EE8C}" srcOrd="1" destOrd="0" presId="urn:microsoft.com/office/officeart/2018/2/layout/IconLabelList"/>
    <dgm:cxn modelId="{A7302A4E-B930-460A-885D-5C7299C7E4CC}" type="presParOf" srcId="{2C2E0954-5FCC-45AA-A9D4-7B1F6126D593}" destId="{4BD2F37C-8F36-4D20-BBA2-4636E96FA2CC}" srcOrd="2" destOrd="0" presId="urn:microsoft.com/office/officeart/2018/2/layout/IconLabelList"/>
    <dgm:cxn modelId="{B10DC3B9-E223-4243-8680-58B9DC3EE3AE}" type="presParOf" srcId="{4BD2F37C-8F36-4D20-BBA2-4636E96FA2CC}" destId="{9215A75E-B8BD-4124-83A8-A72FD14567D5}" srcOrd="0" destOrd="0" presId="urn:microsoft.com/office/officeart/2018/2/layout/IconLabelList"/>
    <dgm:cxn modelId="{8826259F-9D43-4902-A556-F0BC50BC0FF2}" type="presParOf" srcId="{4BD2F37C-8F36-4D20-BBA2-4636E96FA2CC}" destId="{CA9534FC-94BC-42BF-B33C-7D953F0BA0B0}" srcOrd="1" destOrd="0" presId="urn:microsoft.com/office/officeart/2018/2/layout/IconLabelList"/>
    <dgm:cxn modelId="{FC77CFB5-F0A0-49B8-BE07-E33DE26A5E2E}" type="presParOf" srcId="{4BD2F37C-8F36-4D20-BBA2-4636E96FA2CC}" destId="{9BA091A6-2A4F-4356-B063-9046A1B87C23}" srcOrd="2" destOrd="0" presId="urn:microsoft.com/office/officeart/2018/2/layout/IconLabelList"/>
    <dgm:cxn modelId="{4B59B631-8FCD-45EE-A2C7-B19CC810416B}" type="presParOf" srcId="{2C2E0954-5FCC-45AA-A9D4-7B1F6126D593}" destId="{9B9BA0B0-E20A-44A2-8DD9-F4A4BEEAE6CB}" srcOrd="3" destOrd="0" presId="urn:microsoft.com/office/officeart/2018/2/layout/IconLabelList"/>
    <dgm:cxn modelId="{125BFC9A-656A-4A51-9919-13045512341A}" type="presParOf" srcId="{2C2E0954-5FCC-45AA-A9D4-7B1F6126D593}" destId="{EDDF96EE-0CF9-4B72-A749-E6B25255CED6}" srcOrd="4" destOrd="0" presId="urn:microsoft.com/office/officeart/2018/2/layout/IconLabelList"/>
    <dgm:cxn modelId="{12F4F30D-5B77-4B2D-9C16-B46CC6C85ED6}" type="presParOf" srcId="{EDDF96EE-0CF9-4B72-A749-E6B25255CED6}" destId="{6763C1C4-6E86-4D5E-9BFA-E63E76FF65ED}" srcOrd="0" destOrd="0" presId="urn:microsoft.com/office/officeart/2018/2/layout/IconLabelList"/>
    <dgm:cxn modelId="{A1C82A2F-6F9D-48BA-B50A-20F5EF8E5D8C}" type="presParOf" srcId="{EDDF96EE-0CF9-4B72-A749-E6B25255CED6}" destId="{03BC5642-AF0C-48D3-9207-B742CAB1D06D}" srcOrd="1" destOrd="0" presId="urn:microsoft.com/office/officeart/2018/2/layout/IconLabelList"/>
    <dgm:cxn modelId="{30CD5C64-1713-45AB-A7DA-288F3D036871}" type="presParOf" srcId="{EDDF96EE-0CF9-4B72-A749-E6B25255CED6}" destId="{9469BE1B-852B-465C-838F-724E930CA4B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5435-F110-4520-B754-1BE51FCEC4E9}">
      <dsp:nvSpPr>
        <dsp:cNvPr id="0" name=""/>
        <dsp:cNvSpPr/>
      </dsp:nvSpPr>
      <dsp:spPr>
        <a:xfrm>
          <a:off x="1083792" y="390377"/>
          <a:ext cx="1277963" cy="127796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BEFD1-ED80-4CF2-8405-268C53BA228C}">
      <dsp:nvSpPr>
        <dsp:cNvPr id="0" name=""/>
        <dsp:cNvSpPr/>
      </dsp:nvSpPr>
      <dsp:spPr>
        <a:xfrm>
          <a:off x="302814"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pPr>
          <a:r>
            <a:rPr lang="en-US" sz="2700" kern="1200" dirty="0">
              <a:latin typeface="Trebuchet MS" panose="020B0703020202090204" pitchFamily="34" charset="0"/>
            </a:rPr>
            <a:t>Working with external partners</a:t>
          </a:r>
        </a:p>
      </dsp:txBody>
      <dsp:txXfrm>
        <a:off x="302814" y="2020986"/>
        <a:ext cx="2839919" cy="720000"/>
      </dsp:txXfrm>
    </dsp:sp>
    <dsp:sp modelId="{3D0EB5BE-B9F8-4450-8B90-3707504D5418}">
      <dsp:nvSpPr>
        <dsp:cNvPr id="0" name=""/>
        <dsp:cNvSpPr/>
      </dsp:nvSpPr>
      <dsp:spPr>
        <a:xfrm>
          <a:off x="4420698" y="390377"/>
          <a:ext cx="1277963" cy="127796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17F599-CA5E-4718-AE94-C7F60563C73F}">
      <dsp:nvSpPr>
        <dsp:cNvPr id="0" name=""/>
        <dsp:cNvSpPr/>
      </dsp:nvSpPr>
      <dsp:spPr>
        <a:xfrm>
          <a:off x="3639720"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pPr>
          <a:r>
            <a:rPr lang="en-US" sz="2700" kern="1200" dirty="0">
              <a:latin typeface="Trebuchet MS" panose="020B0703020202090204" pitchFamily="34" charset="0"/>
            </a:rPr>
            <a:t>Skills for life, learning and work</a:t>
          </a:r>
        </a:p>
      </dsp:txBody>
      <dsp:txXfrm>
        <a:off x="3639720" y="2020986"/>
        <a:ext cx="2839919" cy="720000"/>
      </dsp:txXfrm>
    </dsp:sp>
    <dsp:sp modelId="{CDAA19E3-C8EF-46D8-9B32-D260FC96AB0E}">
      <dsp:nvSpPr>
        <dsp:cNvPr id="0" name=""/>
        <dsp:cNvSpPr/>
      </dsp:nvSpPr>
      <dsp:spPr>
        <a:xfrm>
          <a:off x="7757604" y="390377"/>
          <a:ext cx="1277963" cy="127796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1A1BF5-107D-4C67-BB70-5C22C49BA9B1}">
      <dsp:nvSpPr>
        <dsp:cNvPr id="0" name=""/>
        <dsp:cNvSpPr/>
      </dsp:nvSpPr>
      <dsp:spPr>
        <a:xfrm>
          <a:off x="6976626"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pPr>
          <a:r>
            <a:rPr lang="en-US" sz="2700" kern="1200" dirty="0">
              <a:latin typeface="Trebuchet MS" panose="020B0703020202090204" pitchFamily="34" charset="0"/>
            </a:rPr>
            <a:t>The</a:t>
          </a:r>
          <a:r>
            <a:rPr lang="en-US" sz="2700" kern="1200" baseline="0" dirty="0">
              <a:latin typeface="Trebuchet MS" panose="020B0703020202090204" pitchFamily="34" charset="0"/>
            </a:rPr>
            <a:t> pupils</a:t>
          </a:r>
          <a:endParaRPr lang="en-US" sz="2700" kern="1200" dirty="0">
            <a:latin typeface="Trebuchet MS" panose="020B0703020202090204" pitchFamily="34" charset="0"/>
          </a:endParaRPr>
        </a:p>
      </dsp:txBody>
      <dsp:txXfrm>
        <a:off x="6976626" y="2020986"/>
        <a:ext cx="283991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9545-C822-A74D-B3F7-A2189095DD5F}">
      <dsp:nvSpPr>
        <dsp:cNvPr id="0" name=""/>
        <dsp:cNvSpPr/>
      </dsp:nvSpPr>
      <dsp:spPr>
        <a:xfrm>
          <a:off x="6774" y="1538156"/>
          <a:ext cx="2024772" cy="12148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latin typeface="Trebuchet MS" panose="020B0703020202090204" pitchFamily="34" charset="0"/>
            </a:rPr>
            <a:t>Life</a:t>
          </a:r>
          <a:r>
            <a:rPr lang="en-US" sz="3400" kern="1200" dirty="0"/>
            <a:t> </a:t>
          </a:r>
        </a:p>
      </dsp:txBody>
      <dsp:txXfrm>
        <a:off x="42356" y="1573738"/>
        <a:ext cx="1953608" cy="1143699"/>
      </dsp:txXfrm>
    </dsp:sp>
    <dsp:sp modelId="{109C8CD9-C5C1-2845-9277-B09AEDAA088D}">
      <dsp:nvSpPr>
        <dsp:cNvPr id="0" name=""/>
        <dsp:cNvSpPr/>
      </dsp:nvSpPr>
      <dsp:spPr>
        <a:xfrm>
          <a:off x="2234024" y="1894516"/>
          <a:ext cx="429251" cy="502143"/>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234024" y="1994945"/>
        <a:ext cx="300476" cy="301285"/>
      </dsp:txXfrm>
    </dsp:sp>
    <dsp:sp modelId="{F26456EF-4ACF-4646-8953-ADFD4CE4CB84}">
      <dsp:nvSpPr>
        <dsp:cNvPr id="0" name=""/>
        <dsp:cNvSpPr/>
      </dsp:nvSpPr>
      <dsp:spPr>
        <a:xfrm>
          <a:off x="2841456" y="1538156"/>
          <a:ext cx="2024772" cy="12148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latin typeface="Trebuchet MS" panose="020B0703020202090204" pitchFamily="34" charset="0"/>
            </a:rPr>
            <a:t>Learning</a:t>
          </a:r>
        </a:p>
      </dsp:txBody>
      <dsp:txXfrm>
        <a:off x="2877038" y="1573738"/>
        <a:ext cx="1953608" cy="1143699"/>
      </dsp:txXfrm>
    </dsp:sp>
    <dsp:sp modelId="{EA57ACC7-EC8B-6344-922F-7F69545B60E9}">
      <dsp:nvSpPr>
        <dsp:cNvPr id="0" name=""/>
        <dsp:cNvSpPr/>
      </dsp:nvSpPr>
      <dsp:spPr>
        <a:xfrm>
          <a:off x="5068706" y="1894516"/>
          <a:ext cx="429251" cy="502143"/>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068706" y="1994945"/>
        <a:ext cx="300476" cy="301285"/>
      </dsp:txXfrm>
    </dsp:sp>
    <dsp:sp modelId="{5D8352AE-0488-2F4C-B790-4A7AC0585AF0}">
      <dsp:nvSpPr>
        <dsp:cNvPr id="0" name=""/>
        <dsp:cNvSpPr/>
      </dsp:nvSpPr>
      <dsp:spPr>
        <a:xfrm>
          <a:off x="5676138" y="1538156"/>
          <a:ext cx="2024772" cy="12148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latin typeface="Trebuchet MS" panose="020B0703020202090204" pitchFamily="34" charset="0"/>
            </a:rPr>
            <a:t>Work</a:t>
          </a:r>
        </a:p>
      </dsp:txBody>
      <dsp:txXfrm>
        <a:off x="5711720" y="1573738"/>
        <a:ext cx="1953608" cy="1143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BC23A-F259-429F-9A82-43A0BCF6A709}">
      <dsp:nvSpPr>
        <dsp:cNvPr id="0" name=""/>
        <dsp:cNvSpPr/>
      </dsp:nvSpPr>
      <dsp:spPr>
        <a:xfrm>
          <a:off x="1212569" y="987197"/>
          <a:ext cx="1300252" cy="1300252"/>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049086-778B-4E73-9B36-9153C03B2241}">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latin typeface="Trebuchet MS" panose="020B0703020202090204" pitchFamily="34" charset="0"/>
            </a:rPr>
            <a:t>National recognition of our importance. </a:t>
          </a:r>
        </a:p>
      </dsp:txBody>
      <dsp:txXfrm>
        <a:off x="417971" y="2644140"/>
        <a:ext cx="2889450" cy="720000"/>
      </dsp:txXfrm>
    </dsp:sp>
    <dsp:sp modelId="{9215A75E-B8BD-4124-83A8-A72FD14567D5}">
      <dsp:nvSpPr>
        <dsp:cNvPr id="0" name=""/>
        <dsp:cNvSpPr/>
      </dsp:nvSpPr>
      <dsp:spPr>
        <a:xfrm>
          <a:off x="4607673" y="987197"/>
          <a:ext cx="1300252" cy="1300252"/>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091A6-2A4F-4356-B063-9046A1B87C23}">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latin typeface="Trebuchet MS" panose="020B0703020202090204" pitchFamily="34" charset="0"/>
            </a:rPr>
            <a:t>National rebranding</a:t>
          </a:r>
        </a:p>
      </dsp:txBody>
      <dsp:txXfrm>
        <a:off x="3813075" y="2644140"/>
        <a:ext cx="2889450" cy="720000"/>
      </dsp:txXfrm>
    </dsp:sp>
    <dsp:sp modelId="{6763C1C4-6E86-4D5E-9BFA-E63E76FF65ED}">
      <dsp:nvSpPr>
        <dsp:cNvPr id="0" name=""/>
        <dsp:cNvSpPr/>
      </dsp:nvSpPr>
      <dsp:spPr>
        <a:xfrm>
          <a:off x="8002777" y="987197"/>
          <a:ext cx="1300252" cy="1300252"/>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69BE1B-852B-465C-838F-724E930CA4B7}">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latin typeface="Trebuchet MS" panose="020B0703020202090204" pitchFamily="34" charset="0"/>
            </a:rPr>
            <a:t>New teacher training courses</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214EF-D774-AB46-A833-0EF4378A3BBE}" type="datetimeFigureOut">
              <a:rPr lang="en-US" smtClean="0"/>
              <a:t>11/18/2019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3C613-AF1D-7B48-9645-3F1A226AEB88}" type="slidenum">
              <a:rPr lang="en-US" smtClean="0"/>
              <a:t>‹#›</a:t>
            </a:fld>
            <a:endParaRPr lang="en-US" dirty="0"/>
          </a:p>
        </p:txBody>
      </p:sp>
    </p:spTree>
    <p:extLst>
      <p:ext uri="{BB962C8B-B14F-4D97-AF65-F5344CB8AC3E}">
        <p14:creationId xmlns:p14="http://schemas.microsoft.com/office/powerpoint/2010/main" val="400431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2</a:t>
            </a:fld>
            <a:endParaRPr lang="en-US" dirty="0"/>
          </a:p>
        </p:txBody>
      </p:sp>
    </p:spTree>
    <p:extLst>
      <p:ext uri="{BB962C8B-B14F-4D97-AF65-F5344CB8AC3E}">
        <p14:creationId xmlns:p14="http://schemas.microsoft.com/office/powerpoint/2010/main" val="403237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16</a:t>
            </a:fld>
            <a:endParaRPr lang="en-US" dirty="0"/>
          </a:p>
        </p:txBody>
      </p:sp>
    </p:spTree>
    <p:extLst>
      <p:ext uri="{BB962C8B-B14F-4D97-AF65-F5344CB8AC3E}">
        <p14:creationId xmlns:p14="http://schemas.microsoft.com/office/powerpoint/2010/main" val="187434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17</a:t>
            </a:fld>
            <a:endParaRPr lang="en-US" dirty="0"/>
          </a:p>
        </p:txBody>
      </p:sp>
    </p:spTree>
    <p:extLst>
      <p:ext uri="{BB962C8B-B14F-4D97-AF65-F5344CB8AC3E}">
        <p14:creationId xmlns:p14="http://schemas.microsoft.com/office/powerpoint/2010/main" val="253729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3</a:t>
            </a:fld>
            <a:endParaRPr lang="en-US" dirty="0"/>
          </a:p>
        </p:txBody>
      </p:sp>
    </p:spTree>
    <p:extLst>
      <p:ext uri="{BB962C8B-B14F-4D97-AF65-F5344CB8AC3E}">
        <p14:creationId xmlns:p14="http://schemas.microsoft.com/office/powerpoint/2010/main" val="290987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4</a:t>
            </a:fld>
            <a:endParaRPr lang="en-US" dirty="0"/>
          </a:p>
        </p:txBody>
      </p:sp>
    </p:spTree>
    <p:extLst>
      <p:ext uri="{BB962C8B-B14F-4D97-AF65-F5344CB8AC3E}">
        <p14:creationId xmlns:p14="http://schemas.microsoft.com/office/powerpoint/2010/main" val="180572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5</a:t>
            </a:fld>
            <a:endParaRPr lang="en-US" dirty="0"/>
          </a:p>
        </p:txBody>
      </p:sp>
    </p:spTree>
    <p:extLst>
      <p:ext uri="{BB962C8B-B14F-4D97-AF65-F5344CB8AC3E}">
        <p14:creationId xmlns:p14="http://schemas.microsoft.com/office/powerpoint/2010/main" val="305191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6</a:t>
            </a:fld>
            <a:endParaRPr lang="en-US" dirty="0"/>
          </a:p>
        </p:txBody>
      </p:sp>
    </p:spTree>
    <p:extLst>
      <p:ext uri="{BB962C8B-B14F-4D97-AF65-F5344CB8AC3E}">
        <p14:creationId xmlns:p14="http://schemas.microsoft.com/office/powerpoint/2010/main" val="274764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8</a:t>
            </a:fld>
            <a:endParaRPr lang="en-US" dirty="0"/>
          </a:p>
        </p:txBody>
      </p:sp>
    </p:spTree>
    <p:extLst>
      <p:ext uri="{BB962C8B-B14F-4D97-AF65-F5344CB8AC3E}">
        <p14:creationId xmlns:p14="http://schemas.microsoft.com/office/powerpoint/2010/main" val="334319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9</a:t>
            </a:fld>
            <a:endParaRPr lang="en-US" dirty="0"/>
          </a:p>
        </p:txBody>
      </p:sp>
    </p:spTree>
    <p:extLst>
      <p:ext uri="{BB962C8B-B14F-4D97-AF65-F5344CB8AC3E}">
        <p14:creationId xmlns:p14="http://schemas.microsoft.com/office/powerpoint/2010/main" val="270302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13</a:t>
            </a:fld>
            <a:endParaRPr lang="en-US" dirty="0"/>
          </a:p>
        </p:txBody>
      </p:sp>
    </p:spTree>
    <p:extLst>
      <p:ext uri="{BB962C8B-B14F-4D97-AF65-F5344CB8AC3E}">
        <p14:creationId xmlns:p14="http://schemas.microsoft.com/office/powerpoint/2010/main" val="223598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613-AF1D-7B48-9645-3F1A226AEB88}" type="slidenum">
              <a:rPr lang="en-US" smtClean="0"/>
              <a:t>14</a:t>
            </a:fld>
            <a:endParaRPr lang="en-US" dirty="0"/>
          </a:p>
        </p:txBody>
      </p:sp>
    </p:spTree>
    <p:extLst>
      <p:ext uri="{BB962C8B-B14F-4D97-AF65-F5344CB8AC3E}">
        <p14:creationId xmlns:p14="http://schemas.microsoft.com/office/powerpoint/2010/main" val="368863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EA43-0073-C349-A974-E1C4983FD4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8D2DFF-2C6E-2546-85A1-2E766FEB1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E21EE2-41B5-2443-AD47-0CE7BB8B2A19}"/>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5" name="Footer Placeholder 4">
            <a:extLst>
              <a:ext uri="{FF2B5EF4-FFF2-40B4-BE49-F238E27FC236}">
                <a16:creationId xmlns:a16="http://schemas.microsoft.com/office/drawing/2014/main" id="{BB473794-5897-2646-AF36-322D806C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F1AA87-9E55-4946-8D4C-EF5F7D8CF142}"/>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413188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187A-372C-4E4A-82C3-DB8843071A9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F2D49A-1FEC-7D44-8B85-6018124605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32B5AA-8A4E-854C-8A88-2067649DED89}"/>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5" name="Footer Placeholder 4">
            <a:extLst>
              <a:ext uri="{FF2B5EF4-FFF2-40B4-BE49-F238E27FC236}">
                <a16:creationId xmlns:a16="http://schemas.microsoft.com/office/drawing/2014/main" id="{32BE25F1-645C-FF4E-A09C-E0247B029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B5D2FF-59AB-7E42-8E68-C275DABEF936}"/>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218096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A0285-1BAD-8E42-BD5D-DD49A38A7F9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470CD2-B503-004B-A4F4-CF5D9C82DB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88D944-E570-AF4B-BED3-3A77F058BCDA}"/>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5" name="Footer Placeholder 4">
            <a:extLst>
              <a:ext uri="{FF2B5EF4-FFF2-40B4-BE49-F238E27FC236}">
                <a16:creationId xmlns:a16="http://schemas.microsoft.com/office/drawing/2014/main" id="{BDD0695F-F1F2-2C48-AAC6-73D8BC6AB2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85BB7-6AC3-9443-A09C-5B9B62D1AB41}"/>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361464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EFD1-9117-C444-9F71-81D9C1070A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55A3A2-B446-3248-BB78-8505917901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622A38-8100-6C4D-8F0E-8448C9BFC7F0}"/>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5" name="Footer Placeholder 4">
            <a:extLst>
              <a:ext uri="{FF2B5EF4-FFF2-40B4-BE49-F238E27FC236}">
                <a16:creationId xmlns:a16="http://schemas.microsoft.com/office/drawing/2014/main" id="{776FBE63-547C-2B44-AC7D-645066F448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1294E9-5D02-5744-8F69-C7B0A17CAF46}"/>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32912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8ED3-F819-0A44-818E-97B416A66A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9D1869C-2954-E44F-B4AE-1670862C9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48F34A-8B75-7F4A-99CE-6D10B0F47D45}"/>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5" name="Footer Placeholder 4">
            <a:extLst>
              <a:ext uri="{FF2B5EF4-FFF2-40B4-BE49-F238E27FC236}">
                <a16:creationId xmlns:a16="http://schemas.microsoft.com/office/drawing/2014/main" id="{17AD9A04-7F28-EA4E-AF88-2B67B49DD2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F70098-D933-9C49-8132-B62051640EAB}"/>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65008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D1A7-6A69-B34A-A0DF-4272BEDDC4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830DF6-198A-7749-BC62-C1FF57558A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66476F2-8FE8-BD41-A6BA-2112006C88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0E1858-20BC-5341-8EAA-94B63239BAD9}"/>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6" name="Footer Placeholder 5">
            <a:extLst>
              <a:ext uri="{FF2B5EF4-FFF2-40B4-BE49-F238E27FC236}">
                <a16:creationId xmlns:a16="http://schemas.microsoft.com/office/drawing/2014/main" id="{CA50D69E-21A5-8643-BB10-BA3F07EE45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23D7B8-04AD-A041-9E19-C55D48EE9058}"/>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230146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F499-76CA-D444-864D-C9B67A6704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82BB2D-3A9B-B84B-8B02-E9A183AC9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9838A4-D460-6443-BDE6-6B4E79006E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A51F6A6-C1D0-294E-9A24-4927E8FD84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BB3324D-8A24-EC41-B18D-A4278ECD9C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50A967-E3A9-564A-8E11-A1236F29E986}"/>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8" name="Footer Placeholder 7">
            <a:extLst>
              <a:ext uri="{FF2B5EF4-FFF2-40B4-BE49-F238E27FC236}">
                <a16:creationId xmlns:a16="http://schemas.microsoft.com/office/drawing/2014/main" id="{04A775C8-4C57-954E-A3C8-2EBC4B5C84F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8378FA-47CE-754C-95F4-02E7C969993D}"/>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339673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AFE7-FDDF-2348-9967-2AAB3607E2E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F4332A-CEE9-5246-BD7D-23F1A713A255}"/>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4" name="Footer Placeholder 3">
            <a:extLst>
              <a:ext uri="{FF2B5EF4-FFF2-40B4-BE49-F238E27FC236}">
                <a16:creationId xmlns:a16="http://schemas.microsoft.com/office/drawing/2014/main" id="{885860FF-5AAE-5940-9153-AA6175B54E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9BC03C-EBF9-4E43-B709-82CE4FF13248}"/>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371814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A0E47-09D1-F14F-8EFC-247A3E4A7604}"/>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3" name="Footer Placeholder 2">
            <a:extLst>
              <a:ext uri="{FF2B5EF4-FFF2-40B4-BE49-F238E27FC236}">
                <a16:creationId xmlns:a16="http://schemas.microsoft.com/office/drawing/2014/main" id="{F0289A66-B500-3E4E-AEB9-DD0396FCAC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D53879-A3BF-7341-AFA9-A0F65BBA343B}"/>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1690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2AC5-D801-774F-A587-C4612E21CA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A44A3EC-BC78-B443-A984-348ECA44C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FCD34B-307C-464B-A5D0-DF41C0785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BA8EE3-D57B-2645-AB02-F06357584D57}"/>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6" name="Footer Placeholder 5">
            <a:extLst>
              <a:ext uri="{FF2B5EF4-FFF2-40B4-BE49-F238E27FC236}">
                <a16:creationId xmlns:a16="http://schemas.microsoft.com/office/drawing/2014/main" id="{8FF86679-DBB2-1042-BF27-7DC7EA1EAF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D5EB54-093F-0D4A-BEE8-3D6CC1591BB5}"/>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418358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53A5-8953-F04B-952D-D1C75290B5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0A55995-EC3A-7440-A9DC-5E95DA984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2C7EFBB-92B4-0C42-B741-81C09E011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3BAD79-1717-FF46-AFF0-41B0551163B1}"/>
              </a:ext>
            </a:extLst>
          </p:cNvPr>
          <p:cNvSpPr>
            <a:spLocks noGrp="1"/>
          </p:cNvSpPr>
          <p:nvPr>
            <p:ph type="dt" sz="half" idx="10"/>
          </p:nvPr>
        </p:nvSpPr>
        <p:spPr/>
        <p:txBody>
          <a:bodyPr/>
          <a:lstStyle/>
          <a:p>
            <a:fld id="{025A79AA-2438-5E4C-965E-804E8C68B77F}" type="datetimeFigureOut">
              <a:rPr lang="en-US" smtClean="0"/>
              <a:t>11/18/2019</a:t>
            </a:fld>
            <a:endParaRPr lang="en-US" dirty="0"/>
          </a:p>
        </p:txBody>
      </p:sp>
      <p:sp>
        <p:nvSpPr>
          <p:cNvPr id="6" name="Footer Placeholder 5">
            <a:extLst>
              <a:ext uri="{FF2B5EF4-FFF2-40B4-BE49-F238E27FC236}">
                <a16:creationId xmlns:a16="http://schemas.microsoft.com/office/drawing/2014/main" id="{B3453A65-D452-1A40-8F8D-7F2DBAF06B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0DD906-57DD-B248-9307-6C49872CDC14}"/>
              </a:ext>
            </a:extLst>
          </p:cNvPr>
          <p:cNvSpPr>
            <a:spLocks noGrp="1"/>
          </p:cNvSpPr>
          <p:nvPr>
            <p:ph type="sldNum" sz="quarter" idx="12"/>
          </p:nvPr>
        </p:nvSpPr>
        <p:spPr/>
        <p:txBody>
          <a:bodyPr/>
          <a:lstStyle/>
          <a:p>
            <a:fld id="{D8B6D6AE-548A-5344-9683-FC2276917A91}" type="slidenum">
              <a:rPr lang="en-US" smtClean="0"/>
              <a:t>‹#›</a:t>
            </a:fld>
            <a:endParaRPr lang="en-US" dirty="0"/>
          </a:p>
        </p:txBody>
      </p:sp>
    </p:spTree>
    <p:extLst>
      <p:ext uri="{BB962C8B-B14F-4D97-AF65-F5344CB8AC3E}">
        <p14:creationId xmlns:p14="http://schemas.microsoft.com/office/powerpoint/2010/main" val="29775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43BA-B9CF-D548-9113-7718E39A9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48A88F-EA85-7849-BE98-B888AB488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97422E-A319-234B-9052-B593675D1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A79AA-2438-5E4C-965E-804E8C68B77F}" type="datetimeFigureOut">
              <a:rPr lang="en-US" smtClean="0"/>
              <a:t>11/18/2019</a:t>
            </a:fld>
            <a:endParaRPr lang="en-US" dirty="0"/>
          </a:p>
        </p:txBody>
      </p:sp>
      <p:sp>
        <p:nvSpPr>
          <p:cNvPr id="5" name="Footer Placeholder 4">
            <a:extLst>
              <a:ext uri="{FF2B5EF4-FFF2-40B4-BE49-F238E27FC236}">
                <a16:creationId xmlns:a16="http://schemas.microsoft.com/office/drawing/2014/main" id="{04FA73F3-AC36-3449-96EF-E5D222909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9DD2AD-27AD-1B4B-A554-2C13668E6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6D6AE-548A-5344-9683-FC2276917A91}" type="slidenum">
              <a:rPr lang="en-US" smtClean="0"/>
              <a:t>‹#›</a:t>
            </a:fld>
            <a:endParaRPr lang="en-US" dirty="0"/>
          </a:p>
        </p:txBody>
      </p:sp>
    </p:spTree>
    <p:extLst>
      <p:ext uri="{BB962C8B-B14F-4D97-AF65-F5344CB8AC3E}">
        <p14:creationId xmlns:p14="http://schemas.microsoft.com/office/powerpoint/2010/main" val="388156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A8FCEC6-4B30-4FF2-8B32-504BEAEA3A1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screen">
            <a:extLst>
              <a:ext uri="{28A0092B-C50C-407E-A947-70E740481C1C}">
                <a14:useLocalDpi xmlns:a14="http://schemas.microsoft.com/office/drawing/2010/main"/>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1F9AD24-9D34-DD42-B6AC-956D2806C751}"/>
              </a:ext>
            </a:extLst>
          </p:cNvPr>
          <p:cNvSpPr>
            <a:spLocks noGrp="1"/>
          </p:cNvSpPr>
          <p:nvPr>
            <p:ph type="ctrTitle"/>
          </p:nvPr>
        </p:nvSpPr>
        <p:spPr>
          <a:xfrm>
            <a:off x="1085277" y="1137959"/>
            <a:ext cx="10021446" cy="2976344"/>
          </a:xfrm>
        </p:spPr>
        <p:txBody>
          <a:bodyPr anchor="ctr">
            <a:normAutofit/>
          </a:bodyPr>
          <a:lstStyle/>
          <a:p>
            <a:r>
              <a:rPr lang="en-US" sz="6600" dirty="0">
                <a:solidFill>
                  <a:srgbClr val="FFFFFF"/>
                </a:solidFill>
                <a:latin typeface="Trebuchet MS" panose="020B0703020202090204" pitchFamily="34" charset="0"/>
              </a:rPr>
              <a:t>Teaching Home Economics</a:t>
            </a:r>
            <a:br>
              <a:rPr lang="en-US" sz="6600" dirty="0">
                <a:solidFill>
                  <a:srgbClr val="FFFFFF"/>
                </a:solidFill>
                <a:latin typeface="Trebuchet MS" panose="020B0703020202090204" pitchFamily="34" charset="0"/>
              </a:rPr>
            </a:br>
            <a:r>
              <a:rPr lang="en-US" sz="5400" dirty="0">
                <a:solidFill>
                  <a:srgbClr val="FFFFFF"/>
                </a:solidFill>
                <a:latin typeface="Trebuchet MS" panose="020B0703020202090204" pitchFamily="34" charset="0"/>
              </a:rPr>
              <a:t>The challenges, the highs and the future</a:t>
            </a:r>
            <a:endParaRPr lang="en-US" sz="6600" dirty="0">
              <a:solidFill>
                <a:srgbClr val="FFFFFF"/>
              </a:solidFill>
              <a:latin typeface="Trebuchet MS" panose="020B0703020202090204" pitchFamily="34" charset="0"/>
            </a:endParaRPr>
          </a:p>
        </p:txBody>
      </p:sp>
      <p:sp>
        <p:nvSpPr>
          <p:cNvPr id="3" name="Subtitle 2">
            <a:extLst>
              <a:ext uri="{FF2B5EF4-FFF2-40B4-BE49-F238E27FC236}">
                <a16:creationId xmlns:a16="http://schemas.microsoft.com/office/drawing/2014/main" id="{1471D398-2ABE-4E46-A6FC-F0D65EC529DA}"/>
              </a:ext>
            </a:extLst>
          </p:cNvPr>
          <p:cNvSpPr>
            <a:spLocks noGrp="1"/>
          </p:cNvSpPr>
          <p:nvPr>
            <p:ph type="subTitle" idx="1"/>
          </p:nvPr>
        </p:nvSpPr>
        <p:spPr>
          <a:xfrm>
            <a:off x="1387551" y="5490440"/>
            <a:ext cx="9416898" cy="723670"/>
          </a:xfrm>
        </p:spPr>
        <p:txBody>
          <a:bodyPr anchor="t">
            <a:normAutofit/>
          </a:bodyPr>
          <a:lstStyle/>
          <a:p>
            <a:r>
              <a:rPr lang="en-US" sz="2800" dirty="0">
                <a:solidFill>
                  <a:srgbClr val="000000"/>
                </a:solidFill>
                <a:latin typeface="Trebuchet MS" panose="020B0703020202090204" pitchFamily="34" charset="0"/>
              </a:rPr>
              <a:t>Emma Creaney - Carluke High School</a:t>
            </a:r>
          </a:p>
        </p:txBody>
      </p:sp>
    </p:spTree>
    <p:extLst>
      <p:ext uri="{BB962C8B-B14F-4D97-AF65-F5344CB8AC3E}">
        <p14:creationId xmlns:p14="http://schemas.microsoft.com/office/powerpoint/2010/main" val="383966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2CDB-C069-1C45-B631-1B1FF167EFC9}"/>
              </a:ext>
            </a:extLst>
          </p:cNvPr>
          <p:cNvSpPr>
            <a:spLocks noGrp="1"/>
          </p:cNvSpPr>
          <p:nvPr>
            <p:ph type="title"/>
          </p:nvPr>
        </p:nvSpPr>
        <p:spPr>
          <a:xfrm>
            <a:off x="-547254" y="0"/>
            <a:ext cx="10515600" cy="1325563"/>
          </a:xfrm>
        </p:spPr>
        <p:txBody>
          <a:bodyPr/>
          <a:lstStyle/>
          <a:p>
            <a:pPr algn="ctr"/>
            <a:r>
              <a:rPr lang="en-US" u="sng" dirty="0">
                <a:latin typeface="Trebuchet MS" panose="020B0703020202090204" pitchFamily="34" charset="0"/>
              </a:rPr>
              <a:t>Working with external partners</a:t>
            </a:r>
          </a:p>
        </p:txBody>
      </p:sp>
      <p:sp>
        <p:nvSpPr>
          <p:cNvPr id="3" name="Content Placeholder 2">
            <a:extLst>
              <a:ext uri="{FF2B5EF4-FFF2-40B4-BE49-F238E27FC236}">
                <a16:creationId xmlns:a16="http://schemas.microsoft.com/office/drawing/2014/main" id="{E3F387F7-EBE4-0C4D-B319-A0D50A695ABF}"/>
              </a:ext>
            </a:extLst>
          </p:cNvPr>
          <p:cNvSpPr>
            <a:spLocks noGrp="1"/>
          </p:cNvSpPr>
          <p:nvPr>
            <p:ph idx="1"/>
          </p:nvPr>
        </p:nvSpPr>
        <p:spPr/>
        <p:txBody>
          <a:bodyPr>
            <a:normAutofit lnSpcReduction="10000"/>
          </a:bodyPr>
          <a:lstStyle/>
          <a:p>
            <a:r>
              <a:rPr lang="en-US" dirty="0">
                <a:latin typeface="Trebuchet MS" panose="020B0603020202020204" pitchFamily="34" charset="0"/>
              </a:rPr>
              <a:t>The food and hospitality industries are industry leading. Combined they employ approximately over 3 million people in the UK. </a:t>
            </a:r>
          </a:p>
          <a:p>
            <a:r>
              <a:rPr lang="en-US" dirty="0">
                <a:latin typeface="Trebuchet MS" panose="020B0603020202020204" pitchFamily="34" charset="0"/>
              </a:rPr>
              <a:t>We are in a key position to develop the young workforce by equipping our our pupils with essential skills to allow them to thrive in this industry. </a:t>
            </a:r>
          </a:p>
          <a:p>
            <a:r>
              <a:rPr lang="en-US" dirty="0">
                <a:latin typeface="Trebuchet MS" panose="020B0603020202020204" pitchFamily="34" charset="0"/>
              </a:rPr>
              <a:t>This is something we focus on in my department.</a:t>
            </a:r>
          </a:p>
          <a:p>
            <a:endParaRPr lang="en-US" dirty="0">
              <a:latin typeface="Trebuchet MS" panose="020B0603020202020204" pitchFamily="34" charset="0"/>
            </a:endParaRPr>
          </a:p>
          <a:p>
            <a:r>
              <a:rPr lang="en-US" dirty="0">
                <a:latin typeface="Trebuchet MS" panose="020B0603020202020204" pitchFamily="34" charset="0"/>
              </a:rPr>
              <a:t>We have found that local businesses are keen to support departments and promote careers in the industry. </a:t>
            </a:r>
          </a:p>
        </p:txBody>
      </p:sp>
      <p:sp>
        <p:nvSpPr>
          <p:cNvPr id="4" name="Rectangle 3" descr="Handshake"/>
          <p:cNvSpPr/>
          <p:nvPr/>
        </p:nvSpPr>
        <p:spPr>
          <a:xfrm>
            <a:off x="9968346" y="76981"/>
            <a:ext cx="1277963" cy="1277963"/>
          </a:xfrm>
          <a:prstGeom prst="rect">
            <a:avLst/>
          </a:prstGeom>
          <a: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30636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9A26-2D3E-D44B-AA47-1A49D0C7A2CF}"/>
              </a:ext>
            </a:extLst>
          </p:cNvPr>
          <p:cNvSpPr>
            <a:spLocks noGrp="1"/>
          </p:cNvSpPr>
          <p:nvPr>
            <p:ph type="title"/>
          </p:nvPr>
        </p:nvSpPr>
        <p:spPr>
          <a:xfrm>
            <a:off x="385763" y="627564"/>
            <a:ext cx="8868679" cy="1325563"/>
          </a:xfrm>
        </p:spPr>
        <p:txBody>
          <a:bodyPr>
            <a:normAutofit/>
          </a:bodyPr>
          <a:lstStyle/>
          <a:p>
            <a:r>
              <a:rPr lang="en-US" sz="4400" u="sng" dirty="0">
                <a:latin typeface="Trebuchet MS" panose="020B0703020202090204" pitchFamily="34" charset="0"/>
              </a:rPr>
              <a:t>Our partners – Ramsay of Carluke</a:t>
            </a:r>
          </a:p>
        </p:txBody>
      </p:sp>
      <p:sp>
        <p:nvSpPr>
          <p:cNvPr id="3" name="Content Placeholder 2">
            <a:extLst>
              <a:ext uri="{FF2B5EF4-FFF2-40B4-BE49-F238E27FC236}">
                <a16:creationId xmlns:a16="http://schemas.microsoft.com/office/drawing/2014/main" id="{257471DC-DCEB-194E-8F3C-55117934748E}"/>
              </a:ext>
            </a:extLst>
          </p:cNvPr>
          <p:cNvSpPr>
            <a:spLocks noGrp="1"/>
          </p:cNvSpPr>
          <p:nvPr>
            <p:ph idx="1"/>
          </p:nvPr>
        </p:nvSpPr>
        <p:spPr>
          <a:xfrm>
            <a:off x="385763" y="1953127"/>
            <a:ext cx="7926964" cy="4087455"/>
          </a:xfrm>
        </p:spPr>
        <p:txBody>
          <a:bodyPr anchor="ctr">
            <a:normAutofit fontScale="92500"/>
          </a:bodyPr>
          <a:lstStyle/>
          <a:p>
            <a:r>
              <a:rPr lang="en-US" dirty="0">
                <a:latin typeface="Trebuchet MS" panose="020B0603020202020204" pitchFamily="34" charset="0"/>
              </a:rPr>
              <a:t>Ramsay of Carluke are our local butcher. </a:t>
            </a:r>
          </a:p>
          <a:p>
            <a:r>
              <a:rPr lang="en-US" dirty="0">
                <a:latin typeface="Trebuchet MS" panose="020B0603020202020204" pitchFamily="34" charset="0"/>
              </a:rPr>
              <a:t>Ramsay give us a brief which pupils work from.</a:t>
            </a:r>
          </a:p>
          <a:p>
            <a:r>
              <a:rPr lang="en-US" dirty="0">
                <a:latin typeface="Trebuchet MS" panose="020B0603020202020204" pitchFamily="34" charset="0"/>
              </a:rPr>
              <a:t>S2 learn about the product development process whilst designing a new product using Ramsay’s sausage meat.</a:t>
            </a:r>
          </a:p>
          <a:p>
            <a:r>
              <a:rPr lang="en-US" dirty="0">
                <a:latin typeface="Trebuchet MS" panose="020B0603020202020204" pitchFamily="34" charset="0"/>
              </a:rPr>
              <a:t>Ramsay’s donate the meat used in the challenge.</a:t>
            </a:r>
          </a:p>
          <a:p>
            <a:r>
              <a:rPr lang="en-US" dirty="0">
                <a:latin typeface="Trebuchet MS" panose="020B0603020202020204" pitchFamily="34" charset="0"/>
              </a:rPr>
              <a:t>From each class one dish goes to the final which is judged by Andrew Ramsay and other local business owners/ teachers and a winner is chosen. </a:t>
            </a:r>
          </a:p>
        </p:txBody>
      </p:sp>
      <p:sp>
        <p:nvSpPr>
          <p:cNvPr id="14" name="Rectangle 13">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DA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6293" y="2879659"/>
            <a:ext cx="1658385" cy="1098680"/>
          </a:xfrm>
          <a:prstGeom prst="rect">
            <a:avLst/>
          </a:prstGeom>
        </p:spPr>
      </p:pic>
    </p:spTree>
    <p:extLst>
      <p:ext uri="{BB962C8B-B14F-4D97-AF65-F5344CB8AC3E}">
        <p14:creationId xmlns:p14="http://schemas.microsoft.com/office/powerpoint/2010/main" val="83255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GB" sz="4400" u="sng" dirty="0">
                <a:latin typeface="Trebuchet MS" panose="020B0603020202020204" pitchFamily="34" charset="0"/>
              </a:rPr>
              <a:t>Our partners - R&amp;W Scott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772772"/>
            <a:ext cx="914400" cy="510267"/>
          </a:xfrm>
          <a:prstGeom prst="rect">
            <a:avLst/>
          </a:prstGeom>
        </p:spPr>
      </p:pic>
      <p:sp>
        <p:nvSpPr>
          <p:cNvPr id="3" name="Content Placeholder 2"/>
          <p:cNvSpPr>
            <a:spLocks noGrp="1"/>
          </p:cNvSpPr>
          <p:nvPr>
            <p:ph idx="1"/>
          </p:nvPr>
        </p:nvSpPr>
        <p:spPr>
          <a:xfrm>
            <a:off x="838200" y="1825625"/>
            <a:ext cx="10515600" cy="4351338"/>
          </a:xfrm>
        </p:spPr>
        <p:txBody>
          <a:bodyPr>
            <a:normAutofit/>
          </a:bodyPr>
          <a:lstStyle/>
          <a:p>
            <a:r>
              <a:rPr lang="en-GB" sz="2600" dirty="0">
                <a:latin typeface="Trebuchet MS" panose="020B0603020202020204" pitchFamily="34" charset="0"/>
              </a:rPr>
              <a:t>We are currently building relationships with R&amp;W Scott.</a:t>
            </a:r>
          </a:p>
          <a:p>
            <a:r>
              <a:rPr lang="en-GB" sz="2600" dirty="0">
                <a:latin typeface="Trebuchet MS" panose="020B0603020202020204" pitchFamily="34" charset="0"/>
              </a:rPr>
              <a:t>They are keen to break free from their “jam factory” label and promote the products that they sell. They make mainly coatings and fillings such as the filling inside Malteser bunnies!</a:t>
            </a:r>
          </a:p>
          <a:p>
            <a:r>
              <a:rPr lang="en-GB" sz="2600" dirty="0">
                <a:latin typeface="Trebuchet MS" panose="020B0603020202020204" pitchFamily="34" charset="0"/>
              </a:rPr>
              <a:t>The IDL project is going to be for S3 and involve Business, Home Economics, Photography, Graphics and English.</a:t>
            </a:r>
          </a:p>
          <a:p>
            <a:r>
              <a:rPr lang="en-GB" sz="2600" dirty="0">
                <a:latin typeface="Trebuchet MS" panose="020B0603020202020204" pitchFamily="34" charset="0"/>
              </a:rPr>
              <a:t>R&amp;W Scott approached us to start this process because they have trouble recruiting food product developers.</a:t>
            </a:r>
          </a:p>
          <a:p>
            <a:r>
              <a:rPr lang="en-GB" sz="2600" dirty="0">
                <a:latin typeface="Trebuchet MS" panose="020B0603020202020204" pitchFamily="34" charset="0"/>
              </a:rPr>
              <a:t>S3 pupils are going to work as a business to produce recipes and a promotional leaflet that will be used by R&amp;W Scott. </a:t>
            </a:r>
          </a:p>
        </p:txBody>
      </p:sp>
    </p:spTree>
    <p:extLst>
      <p:ext uri="{BB962C8B-B14F-4D97-AF65-F5344CB8AC3E}">
        <p14:creationId xmlns:p14="http://schemas.microsoft.com/office/powerpoint/2010/main" val="61170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41EA57-DEA6-4BE9-B11E-1FBCC76BE1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147562"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t="20301" b="21048"/>
          <a:stretch/>
        </p:blipFill>
        <p:spPr>
          <a:xfrm>
            <a:off x="7383965"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32925"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4" name="Freeform 15">
            <a:extLst>
              <a:ext uri="{FF2B5EF4-FFF2-40B4-BE49-F238E27FC236}">
                <a16:creationId xmlns:a16="http://schemas.microsoft.com/office/drawing/2014/main" id="{A26922E4-CEB0-4BFE-BAD1-403E6A417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D72E168-4DFB-B147-9084-E84489C39379}"/>
              </a:ext>
            </a:extLst>
          </p:cNvPr>
          <p:cNvSpPr>
            <a:spLocks noGrp="1"/>
          </p:cNvSpPr>
          <p:nvPr>
            <p:ph type="title"/>
          </p:nvPr>
        </p:nvSpPr>
        <p:spPr>
          <a:xfrm>
            <a:off x="143919" y="207962"/>
            <a:ext cx="6429375" cy="1325563"/>
          </a:xfrm>
        </p:spPr>
        <p:txBody>
          <a:bodyPr>
            <a:normAutofit/>
          </a:bodyPr>
          <a:lstStyle/>
          <a:p>
            <a:r>
              <a:rPr lang="en-US" sz="4000" b="1" u="sng" dirty="0">
                <a:solidFill>
                  <a:srgbClr val="000000"/>
                </a:solidFill>
                <a:latin typeface="Trebuchet MS" panose="020B0603020202020204" pitchFamily="34" charset="0"/>
              </a:rPr>
              <a:t>BNF Healthy Eating Week</a:t>
            </a:r>
          </a:p>
        </p:txBody>
      </p:sp>
      <p:sp>
        <p:nvSpPr>
          <p:cNvPr id="3" name="Content Placeholder 2">
            <a:extLst>
              <a:ext uri="{FF2B5EF4-FFF2-40B4-BE49-F238E27FC236}">
                <a16:creationId xmlns:a16="http://schemas.microsoft.com/office/drawing/2014/main" id="{3B634E41-F2D4-B642-8A61-7D47E5547E2E}"/>
              </a:ext>
            </a:extLst>
          </p:cNvPr>
          <p:cNvSpPr>
            <a:spLocks noGrp="1"/>
          </p:cNvSpPr>
          <p:nvPr>
            <p:ph idx="1"/>
          </p:nvPr>
        </p:nvSpPr>
        <p:spPr>
          <a:xfrm>
            <a:off x="185309" y="1741477"/>
            <a:ext cx="6866830" cy="4690098"/>
          </a:xfrm>
        </p:spPr>
        <p:txBody>
          <a:bodyPr>
            <a:normAutofit fontScale="92500" lnSpcReduction="20000"/>
          </a:bodyPr>
          <a:lstStyle/>
          <a:p>
            <a:r>
              <a:rPr lang="en-US" dirty="0">
                <a:solidFill>
                  <a:srgbClr val="000000"/>
                </a:solidFill>
                <a:latin typeface="Trebuchet MS" panose="020B0603020202020204" pitchFamily="34" charset="0"/>
              </a:rPr>
              <a:t>We used all of the free resources available from the BNF website and followed the plan given as closely as possible.</a:t>
            </a:r>
          </a:p>
          <a:p>
            <a:r>
              <a:rPr lang="en-US" dirty="0">
                <a:solidFill>
                  <a:srgbClr val="000000"/>
                </a:solidFill>
                <a:latin typeface="Trebuchet MS" panose="020B0603020202020204" pitchFamily="34" charset="0"/>
              </a:rPr>
              <a:t>We managed to get sponsorship from our local Aldi, who donated £30 worth of fruit which we cut up gave out before registration, and W&amp;J Barr who donated bottles of water which were given out to pupils. </a:t>
            </a:r>
          </a:p>
          <a:p>
            <a:r>
              <a:rPr lang="en-US" dirty="0">
                <a:solidFill>
                  <a:srgbClr val="000000"/>
                </a:solidFill>
                <a:latin typeface="Trebuchet MS" panose="020B0603020202020204" pitchFamily="34" charset="0"/>
              </a:rPr>
              <a:t>S2 completed an IDL project - in Home Economics they completed a food diary, in Math's they worked out how long it would take to burn the excess calories off and in PE they exercised to burn off the calories.</a:t>
            </a:r>
          </a:p>
        </p:txBody>
      </p:sp>
    </p:spTree>
    <p:extLst>
      <p:ext uri="{BB962C8B-B14F-4D97-AF65-F5344CB8AC3E}">
        <p14:creationId xmlns:p14="http://schemas.microsoft.com/office/powerpoint/2010/main" val="163922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4843C5-48B4-0A47-8A56-F42333DF840B}"/>
              </a:ext>
            </a:extLst>
          </p:cNvPr>
          <p:cNvSpPr>
            <a:spLocks noGrp="1"/>
          </p:cNvSpPr>
          <p:nvPr>
            <p:ph type="title"/>
          </p:nvPr>
        </p:nvSpPr>
        <p:spPr>
          <a:xfrm>
            <a:off x="641957" y="286616"/>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800" kern="1200" dirty="0">
                <a:solidFill>
                  <a:srgbClr val="FFFFFF"/>
                </a:solidFill>
                <a:latin typeface="Trebuchet MS" panose="020B0703020202090204" pitchFamily="34" charset="0"/>
              </a:rPr>
              <a:t>Skills for life, learning and work</a:t>
            </a:r>
          </a:p>
        </p:txBody>
      </p:sp>
      <p:graphicFrame>
        <p:nvGraphicFramePr>
          <p:cNvPr id="14" name="TextBox 7">
            <a:extLst>
              <a:ext uri="{FF2B5EF4-FFF2-40B4-BE49-F238E27FC236}">
                <a16:creationId xmlns:a16="http://schemas.microsoft.com/office/drawing/2014/main" id="{88061F10-71CA-443D-9355-9DC16F5268D6}"/>
              </a:ext>
            </a:extLst>
          </p:cNvPr>
          <p:cNvGraphicFramePr/>
          <p:nvPr>
            <p:extLst>
              <p:ext uri="{D42A27DB-BD31-4B8C-83A1-F6EECF244321}">
                <p14:modId xmlns:p14="http://schemas.microsoft.com/office/powerpoint/2010/main" val="2704161990"/>
              </p:ext>
            </p:extLst>
          </p:nvPr>
        </p:nvGraphicFramePr>
        <p:xfrm>
          <a:off x="4027114" y="-862177"/>
          <a:ext cx="7707686" cy="4291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Arrow Connector 12">
            <a:extLst>
              <a:ext uri="{FF2B5EF4-FFF2-40B4-BE49-F238E27FC236}">
                <a16:creationId xmlns:a16="http://schemas.microsoft.com/office/drawing/2014/main" id="{14941C17-5D6C-414F-945C-F6F99DC380FB}"/>
              </a:ext>
            </a:extLst>
          </p:cNvPr>
          <p:cNvCxnSpPr/>
          <p:nvPr/>
        </p:nvCxnSpPr>
        <p:spPr>
          <a:xfrm flipH="1">
            <a:off x="4225636" y="2022764"/>
            <a:ext cx="595746" cy="10070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6C95E4A-C10E-474F-8E82-20F64414E91A}"/>
              </a:ext>
            </a:extLst>
          </p:cNvPr>
          <p:cNvCxnSpPr>
            <a:cxnSpLocks/>
          </p:cNvCxnSpPr>
          <p:nvPr/>
        </p:nvCxnSpPr>
        <p:spPr>
          <a:xfrm flipH="1">
            <a:off x="7880957" y="1985963"/>
            <a:ext cx="106188" cy="10438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1B54696-C928-5B43-8D97-3E650A9E76A7}"/>
              </a:ext>
            </a:extLst>
          </p:cNvPr>
          <p:cNvCxnSpPr>
            <a:cxnSpLocks/>
          </p:cNvCxnSpPr>
          <p:nvPr/>
        </p:nvCxnSpPr>
        <p:spPr>
          <a:xfrm>
            <a:off x="10778837" y="2041381"/>
            <a:ext cx="0" cy="11083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FE9E26-290C-D64D-8567-290722E9F3C3}"/>
              </a:ext>
            </a:extLst>
          </p:cNvPr>
          <p:cNvSpPr txBox="1"/>
          <p:nvPr/>
        </p:nvSpPr>
        <p:spPr>
          <a:xfrm>
            <a:off x="2489215" y="3514725"/>
            <a:ext cx="2923309" cy="193899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latin typeface="Trebuchet MS" panose="020B0703020202090204" pitchFamily="34" charset="0"/>
              </a:rPr>
              <a:t>Nutrition</a:t>
            </a:r>
          </a:p>
          <a:p>
            <a:pPr marL="285750" indent="-285750">
              <a:buFont typeface="Arial" panose="020B0604020202020204" pitchFamily="34" charset="0"/>
              <a:buChar char="•"/>
            </a:pPr>
            <a:r>
              <a:rPr lang="en-US" sz="2400" dirty="0">
                <a:latin typeface="Trebuchet MS" panose="020B0703020202090204" pitchFamily="34" charset="0"/>
              </a:rPr>
              <a:t>Practical skills</a:t>
            </a:r>
          </a:p>
          <a:p>
            <a:pPr marL="285750" indent="-285750">
              <a:buFont typeface="Arial" panose="020B0604020202020204" pitchFamily="34" charset="0"/>
              <a:buChar char="•"/>
            </a:pPr>
            <a:r>
              <a:rPr lang="en-US" sz="2400" dirty="0">
                <a:latin typeface="Trebuchet MS" panose="020B0703020202090204" pitchFamily="34" charset="0"/>
              </a:rPr>
              <a:t>Confidence</a:t>
            </a:r>
          </a:p>
          <a:p>
            <a:pPr marL="285750" indent="-285750">
              <a:buFont typeface="Arial" panose="020B0604020202020204" pitchFamily="34" charset="0"/>
              <a:buChar char="•"/>
            </a:pPr>
            <a:r>
              <a:rPr lang="en-US" sz="2400" dirty="0">
                <a:latin typeface="Trebuchet MS" panose="020B0703020202090204" pitchFamily="34" charset="0"/>
              </a:rPr>
              <a:t>Resilience </a:t>
            </a:r>
          </a:p>
          <a:p>
            <a:pPr marL="285750" indent="-285750">
              <a:buFont typeface="Arial" panose="020B0604020202020204" pitchFamily="34" charset="0"/>
              <a:buChar char="•"/>
            </a:pPr>
            <a:r>
              <a:rPr lang="en-US" sz="2400" dirty="0">
                <a:latin typeface="Trebuchet MS" panose="020B0703020202090204" pitchFamily="34" charset="0"/>
              </a:rPr>
              <a:t>HWB</a:t>
            </a:r>
          </a:p>
        </p:txBody>
      </p:sp>
      <p:sp>
        <p:nvSpPr>
          <p:cNvPr id="25" name="TextBox 24">
            <a:extLst>
              <a:ext uri="{FF2B5EF4-FFF2-40B4-BE49-F238E27FC236}">
                <a16:creationId xmlns:a16="http://schemas.microsoft.com/office/drawing/2014/main" id="{4ED430FA-F9BF-D647-9055-A052DDA050B6}"/>
              </a:ext>
            </a:extLst>
          </p:cNvPr>
          <p:cNvSpPr txBox="1"/>
          <p:nvPr/>
        </p:nvSpPr>
        <p:spPr>
          <a:xfrm>
            <a:off x="5620342" y="3514725"/>
            <a:ext cx="3191149" cy="2215991"/>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latin typeface="Trebuchet MS" panose="020B0703020202090204" pitchFamily="34" charset="0"/>
              </a:rPr>
              <a:t>Transferable skills</a:t>
            </a:r>
          </a:p>
          <a:p>
            <a:pPr marL="285750" indent="-285750">
              <a:buFont typeface="Arial" panose="020B0604020202020204" pitchFamily="34" charset="0"/>
              <a:buChar char="•"/>
            </a:pPr>
            <a:r>
              <a:rPr lang="en-US" sz="2400" dirty="0">
                <a:latin typeface="Trebuchet MS" panose="020B0703020202090204" pitchFamily="34" charset="0"/>
              </a:rPr>
              <a:t>Practical numeracy</a:t>
            </a:r>
          </a:p>
          <a:p>
            <a:pPr marL="285750" indent="-285750">
              <a:buFont typeface="Arial" panose="020B0604020202020204" pitchFamily="34" charset="0"/>
              <a:buChar char="•"/>
            </a:pPr>
            <a:r>
              <a:rPr lang="en-US" sz="2400" dirty="0">
                <a:latin typeface="Trebuchet MS" panose="020B0703020202090204" pitchFamily="34" charset="0"/>
              </a:rPr>
              <a:t>Problem solving</a:t>
            </a:r>
          </a:p>
          <a:p>
            <a:pPr marL="285750" indent="-285750">
              <a:buFont typeface="Arial" panose="020B0604020202020204" pitchFamily="34" charset="0"/>
              <a:buChar char="•"/>
            </a:pPr>
            <a:r>
              <a:rPr lang="en-US" sz="2400" dirty="0">
                <a:latin typeface="Trebuchet MS" panose="020B0703020202090204" pitchFamily="34" charset="0"/>
              </a:rPr>
              <a:t>National 2 – Advanced Higher</a:t>
            </a:r>
          </a:p>
          <a:p>
            <a:pPr marL="285750" indent="-285750">
              <a:buFont typeface="Arial" panose="020B0604020202020204" pitchFamily="34" charset="0"/>
              <a:buChar char="•"/>
            </a:pPr>
            <a:endParaRPr lang="en-US" dirty="0">
              <a:latin typeface="Trebuchet MS" panose="020B0703020202090204" pitchFamily="34" charset="0"/>
            </a:endParaRPr>
          </a:p>
        </p:txBody>
      </p:sp>
      <p:sp>
        <p:nvSpPr>
          <p:cNvPr id="26" name="TextBox 25">
            <a:extLst>
              <a:ext uri="{FF2B5EF4-FFF2-40B4-BE49-F238E27FC236}">
                <a16:creationId xmlns:a16="http://schemas.microsoft.com/office/drawing/2014/main" id="{59D18087-3A3F-774C-9975-AF22E90C726A}"/>
              </a:ext>
            </a:extLst>
          </p:cNvPr>
          <p:cNvSpPr txBox="1"/>
          <p:nvPr/>
        </p:nvSpPr>
        <p:spPr>
          <a:xfrm>
            <a:off x="9019309" y="3514725"/>
            <a:ext cx="2923309" cy="184665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latin typeface="Trebuchet MS" panose="020B0703020202090204" pitchFamily="34" charset="0"/>
              </a:rPr>
              <a:t>Organisation</a:t>
            </a:r>
          </a:p>
          <a:p>
            <a:pPr marL="285750" indent="-285750">
              <a:buFont typeface="Arial" panose="020B0604020202020204" pitchFamily="34" charset="0"/>
              <a:buChar char="•"/>
            </a:pPr>
            <a:r>
              <a:rPr lang="en-US" sz="2400" dirty="0">
                <a:latin typeface="Trebuchet MS" panose="020B0703020202090204" pitchFamily="34" charset="0"/>
              </a:rPr>
              <a:t>Time keeping</a:t>
            </a:r>
          </a:p>
          <a:p>
            <a:pPr marL="285750" indent="-285750">
              <a:buFont typeface="Arial" panose="020B0604020202020204" pitchFamily="34" charset="0"/>
              <a:buChar char="•"/>
            </a:pPr>
            <a:r>
              <a:rPr lang="en-US" sz="2400" dirty="0">
                <a:latin typeface="Trebuchet MS" panose="020B0703020202090204" pitchFamily="34" charset="0"/>
              </a:rPr>
              <a:t>Logical thinking</a:t>
            </a:r>
          </a:p>
          <a:p>
            <a:pPr marL="285750" indent="-285750">
              <a:buFont typeface="Arial" panose="020B0604020202020204" pitchFamily="34" charset="0"/>
              <a:buChar char="•"/>
            </a:pPr>
            <a:r>
              <a:rPr lang="en-US" sz="2400" dirty="0">
                <a:latin typeface="Trebuchet MS" panose="020B0703020202090204" pitchFamily="34" charset="0"/>
              </a:rPr>
              <a:t>Communication</a:t>
            </a:r>
          </a:p>
          <a:p>
            <a:pPr marL="285750" indent="-285750">
              <a:buFont typeface="Arial" panose="020B0604020202020204" pitchFamily="34" charset="0"/>
              <a:buChar char="•"/>
            </a:pPr>
            <a:endParaRPr lang="en-US" dirty="0">
              <a:latin typeface="Trebuchet MS" panose="020B0703020202090204" pitchFamily="34" charset="0"/>
            </a:endParaRPr>
          </a:p>
        </p:txBody>
      </p:sp>
    </p:spTree>
    <p:extLst>
      <p:ext uri="{BB962C8B-B14F-4D97-AF65-F5344CB8AC3E}">
        <p14:creationId xmlns:p14="http://schemas.microsoft.com/office/powerpoint/2010/main" val="76848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BBF8-FCB9-104C-9AC3-491542901590}"/>
              </a:ext>
            </a:extLst>
          </p:cNvPr>
          <p:cNvSpPr>
            <a:spLocks noGrp="1"/>
          </p:cNvSpPr>
          <p:nvPr>
            <p:ph type="title"/>
          </p:nvPr>
        </p:nvSpPr>
        <p:spPr>
          <a:xfrm>
            <a:off x="675409" y="4907"/>
            <a:ext cx="10515600" cy="1325563"/>
          </a:xfrm>
        </p:spPr>
        <p:txBody>
          <a:bodyPr/>
          <a:lstStyle/>
          <a:p>
            <a:pPr algn="ctr"/>
            <a:r>
              <a:rPr lang="en-US" b="1" u="sng" dirty="0">
                <a:latin typeface="Trebuchet MS" panose="020B0703020202090204" pitchFamily="34" charset="0"/>
              </a:rPr>
              <a:t>The pupils </a:t>
            </a:r>
          </a:p>
        </p:txBody>
      </p:sp>
      <p:sp>
        <p:nvSpPr>
          <p:cNvPr id="3" name="Content Placeholder 2">
            <a:extLst>
              <a:ext uri="{FF2B5EF4-FFF2-40B4-BE49-F238E27FC236}">
                <a16:creationId xmlns:a16="http://schemas.microsoft.com/office/drawing/2014/main" id="{59D22064-28B4-CE42-9171-F241DACAEF34}"/>
              </a:ext>
            </a:extLst>
          </p:cNvPr>
          <p:cNvSpPr>
            <a:spLocks noGrp="1"/>
          </p:cNvSpPr>
          <p:nvPr>
            <p:ph idx="1"/>
          </p:nvPr>
        </p:nvSpPr>
        <p:spPr>
          <a:xfrm>
            <a:off x="512618" y="1330470"/>
            <a:ext cx="10841182" cy="1620548"/>
          </a:xfrm>
        </p:spPr>
        <p:txBody>
          <a:bodyPr>
            <a:normAutofit/>
          </a:bodyPr>
          <a:lstStyle/>
          <a:p>
            <a:pPr marL="0" indent="0">
              <a:buNone/>
            </a:pPr>
            <a:r>
              <a:rPr lang="en-US" dirty="0">
                <a:latin typeface="Trebuchet MS" panose="020B0603020202020204" pitchFamily="34" charset="0"/>
              </a:rPr>
              <a:t>For me, the best and most important part of this wonderful and challenging career is working with the amazing young people we see day in, day out. </a:t>
            </a:r>
          </a:p>
          <a:p>
            <a:pPr marL="0" indent="0">
              <a:buNone/>
            </a:pPr>
            <a:endParaRPr lang="en-US" dirty="0"/>
          </a:p>
        </p:txBody>
      </p:sp>
      <p:sp>
        <p:nvSpPr>
          <p:cNvPr id="6" name="Rectangle 5" descr="Group">
            <a:extLst>
              <a:ext uri="{FF2B5EF4-FFF2-40B4-BE49-F238E27FC236}">
                <a16:creationId xmlns:a16="http://schemas.microsoft.com/office/drawing/2014/main" id="{167DFF36-03A4-A349-BC83-5A324F18D9B7}"/>
              </a:ext>
            </a:extLst>
          </p:cNvPr>
          <p:cNvSpPr/>
          <p:nvPr/>
        </p:nvSpPr>
        <p:spPr>
          <a:xfrm>
            <a:off x="10401419" y="52507"/>
            <a:ext cx="1277963" cy="1277963"/>
          </a:xfrm>
          <a:prstGeom prst="rect">
            <a:avLst/>
          </a:prstGeom>
          <a: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4" name="TextBox 3">
            <a:extLst>
              <a:ext uri="{FF2B5EF4-FFF2-40B4-BE49-F238E27FC236}">
                <a16:creationId xmlns:a16="http://schemas.microsoft.com/office/drawing/2014/main" id="{08526510-5181-AC4F-9D42-7D97DC87914A}"/>
              </a:ext>
            </a:extLst>
          </p:cNvPr>
          <p:cNvSpPr txBox="1"/>
          <p:nvPr/>
        </p:nvSpPr>
        <p:spPr>
          <a:xfrm rot="21148888">
            <a:off x="4040209" y="3459063"/>
            <a:ext cx="3696936" cy="584775"/>
          </a:xfrm>
          <a:custGeom>
            <a:avLst/>
            <a:gdLst>
              <a:gd name="connsiteX0" fmla="*/ 0 w 3696936"/>
              <a:gd name="connsiteY0" fmla="*/ 0 h 584775"/>
              <a:gd name="connsiteX1" fmla="*/ 491164 w 3696936"/>
              <a:gd name="connsiteY1" fmla="*/ 0 h 584775"/>
              <a:gd name="connsiteX2" fmla="*/ 908390 w 3696936"/>
              <a:gd name="connsiteY2" fmla="*/ 0 h 584775"/>
              <a:gd name="connsiteX3" fmla="*/ 1510462 w 3696936"/>
              <a:gd name="connsiteY3" fmla="*/ 0 h 584775"/>
              <a:gd name="connsiteX4" fmla="*/ 2001627 w 3696936"/>
              <a:gd name="connsiteY4" fmla="*/ 0 h 584775"/>
              <a:gd name="connsiteX5" fmla="*/ 2492791 w 3696936"/>
              <a:gd name="connsiteY5" fmla="*/ 0 h 584775"/>
              <a:gd name="connsiteX6" fmla="*/ 3094864 w 3696936"/>
              <a:gd name="connsiteY6" fmla="*/ 0 h 584775"/>
              <a:gd name="connsiteX7" fmla="*/ 3696936 w 3696936"/>
              <a:gd name="connsiteY7" fmla="*/ 0 h 584775"/>
              <a:gd name="connsiteX8" fmla="*/ 3696936 w 3696936"/>
              <a:gd name="connsiteY8" fmla="*/ 584775 h 584775"/>
              <a:gd name="connsiteX9" fmla="*/ 3242741 w 3696936"/>
              <a:gd name="connsiteY9" fmla="*/ 584775 h 584775"/>
              <a:gd name="connsiteX10" fmla="*/ 2714607 w 3696936"/>
              <a:gd name="connsiteY10" fmla="*/ 584775 h 584775"/>
              <a:gd name="connsiteX11" fmla="*/ 2186474 w 3696936"/>
              <a:gd name="connsiteY11" fmla="*/ 584775 h 584775"/>
              <a:gd name="connsiteX12" fmla="*/ 1695309 w 3696936"/>
              <a:gd name="connsiteY12" fmla="*/ 584775 h 584775"/>
              <a:gd name="connsiteX13" fmla="*/ 1093237 w 3696936"/>
              <a:gd name="connsiteY13" fmla="*/ 584775 h 584775"/>
              <a:gd name="connsiteX14" fmla="*/ 491164 w 3696936"/>
              <a:gd name="connsiteY14" fmla="*/ 584775 h 584775"/>
              <a:gd name="connsiteX15" fmla="*/ 0 w 3696936"/>
              <a:gd name="connsiteY15" fmla="*/ 584775 h 584775"/>
              <a:gd name="connsiteX16" fmla="*/ 0 w 3696936"/>
              <a:gd name="connsiteY1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6936" h="584775" extrusionOk="0">
                <a:moveTo>
                  <a:pt x="0" y="0"/>
                </a:moveTo>
                <a:cubicBezTo>
                  <a:pt x="232734" y="-45264"/>
                  <a:pt x="391698" y="29806"/>
                  <a:pt x="491164" y="0"/>
                </a:cubicBezTo>
                <a:cubicBezTo>
                  <a:pt x="590630" y="-29806"/>
                  <a:pt x="746766" y="19203"/>
                  <a:pt x="908390" y="0"/>
                </a:cubicBezTo>
                <a:cubicBezTo>
                  <a:pt x="1070014" y="-19203"/>
                  <a:pt x="1328914" y="69076"/>
                  <a:pt x="1510462" y="0"/>
                </a:cubicBezTo>
                <a:cubicBezTo>
                  <a:pt x="1692010" y="-69076"/>
                  <a:pt x="1803124" y="21709"/>
                  <a:pt x="2001627" y="0"/>
                </a:cubicBezTo>
                <a:cubicBezTo>
                  <a:pt x="2200130" y="-21709"/>
                  <a:pt x="2340493" y="53221"/>
                  <a:pt x="2492791" y="0"/>
                </a:cubicBezTo>
                <a:cubicBezTo>
                  <a:pt x="2645089" y="-53221"/>
                  <a:pt x="2816159" y="35436"/>
                  <a:pt x="3094864" y="0"/>
                </a:cubicBezTo>
                <a:cubicBezTo>
                  <a:pt x="3373569" y="-35436"/>
                  <a:pt x="3520626" y="21218"/>
                  <a:pt x="3696936" y="0"/>
                </a:cubicBezTo>
                <a:cubicBezTo>
                  <a:pt x="3750741" y="188898"/>
                  <a:pt x="3684622" y="349755"/>
                  <a:pt x="3696936" y="584775"/>
                </a:cubicBezTo>
                <a:cubicBezTo>
                  <a:pt x="3600206" y="636848"/>
                  <a:pt x="3379497" y="534309"/>
                  <a:pt x="3242741" y="584775"/>
                </a:cubicBezTo>
                <a:cubicBezTo>
                  <a:pt x="3105985" y="635241"/>
                  <a:pt x="2852126" y="559488"/>
                  <a:pt x="2714607" y="584775"/>
                </a:cubicBezTo>
                <a:cubicBezTo>
                  <a:pt x="2577088" y="610062"/>
                  <a:pt x="2343868" y="566392"/>
                  <a:pt x="2186474" y="584775"/>
                </a:cubicBezTo>
                <a:cubicBezTo>
                  <a:pt x="2029080" y="603158"/>
                  <a:pt x="1903622" y="559243"/>
                  <a:pt x="1695309" y="584775"/>
                </a:cubicBezTo>
                <a:cubicBezTo>
                  <a:pt x="1486997" y="610307"/>
                  <a:pt x="1233071" y="538076"/>
                  <a:pt x="1093237" y="584775"/>
                </a:cubicBezTo>
                <a:cubicBezTo>
                  <a:pt x="953403" y="631474"/>
                  <a:pt x="669148" y="524704"/>
                  <a:pt x="491164" y="584775"/>
                </a:cubicBezTo>
                <a:cubicBezTo>
                  <a:pt x="313180" y="644846"/>
                  <a:pt x="196007" y="549053"/>
                  <a:pt x="0" y="584775"/>
                </a:cubicBezTo>
                <a:cubicBezTo>
                  <a:pt x="-37908" y="447747"/>
                  <a:pt x="53521" y="233449"/>
                  <a:pt x="0" y="0"/>
                </a:cubicBezTo>
                <a:close/>
              </a:path>
            </a:pathLst>
          </a:custGeom>
          <a:noFill/>
          <a:ln w="28575">
            <a:solidFill>
              <a:srgbClr val="00B05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200" dirty="0">
                <a:latin typeface="MV Boli" panose="02000500030200090000" pitchFamily="2" charset="0"/>
                <a:cs typeface="MV Boli" panose="02000500030200090000" pitchFamily="2" charset="0"/>
              </a:rPr>
              <a:t>“life changing”</a:t>
            </a:r>
          </a:p>
        </p:txBody>
      </p:sp>
      <p:sp>
        <p:nvSpPr>
          <p:cNvPr id="7" name="TextBox 6">
            <a:extLst>
              <a:ext uri="{FF2B5EF4-FFF2-40B4-BE49-F238E27FC236}">
                <a16:creationId xmlns:a16="http://schemas.microsoft.com/office/drawing/2014/main" id="{8EB9F243-ED3F-F647-9E58-B8776C1C5A40}"/>
              </a:ext>
            </a:extLst>
          </p:cNvPr>
          <p:cNvSpPr txBox="1"/>
          <p:nvPr/>
        </p:nvSpPr>
        <p:spPr>
          <a:xfrm>
            <a:off x="816181" y="4942755"/>
            <a:ext cx="2869128" cy="584775"/>
          </a:xfrm>
          <a:custGeom>
            <a:avLst/>
            <a:gdLst>
              <a:gd name="connsiteX0" fmla="*/ 0 w 2869128"/>
              <a:gd name="connsiteY0" fmla="*/ 0 h 584775"/>
              <a:gd name="connsiteX1" fmla="*/ 545134 w 2869128"/>
              <a:gd name="connsiteY1" fmla="*/ 0 h 584775"/>
              <a:gd name="connsiteX2" fmla="*/ 1032886 w 2869128"/>
              <a:gd name="connsiteY2" fmla="*/ 0 h 584775"/>
              <a:gd name="connsiteX3" fmla="*/ 1664094 w 2869128"/>
              <a:gd name="connsiteY3" fmla="*/ 0 h 584775"/>
              <a:gd name="connsiteX4" fmla="*/ 2209229 w 2869128"/>
              <a:gd name="connsiteY4" fmla="*/ 0 h 584775"/>
              <a:gd name="connsiteX5" fmla="*/ 2869128 w 2869128"/>
              <a:gd name="connsiteY5" fmla="*/ 0 h 584775"/>
              <a:gd name="connsiteX6" fmla="*/ 2869128 w 2869128"/>
              <a:gd name="connsiteY6" fmla="*/ 584775 h 584775"/>
              <a:gd name="connsiteX7" fmla="*/ 2295302 w 2869128"/>
              <a:gd name="connsiteY7" fmla="*/ 584775 h 584775"/>
              <a:gd name="connsiteX8" fmla="*/ 1664094 w 2869128"/>
              <a:gd name="connsiteY8" fmla="*/ 584775 h 584775"/>
              <a:gd name="connsiteX9" fmla="*/ 1176342 w 2869128"/>
              <a:gd name="connsiteY9" fmla="*/ 584775 h 584775"/>
              <a:gd name="connsiteX10" fmla="*/ 602517 w 2869128"/>
              <a:gd name="connsiteY10" fmla="*/ 584775 h 584775"/>
              <a:gd name="connsiteX11" fmla="*/ 0 w 2869128"/>
              <a:gd name="connsiteY11" fmla="*/ 584775 h 584775"/>
              <a:gd name="connsiteX12" fmla="*/ 0 w 2869128"/>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9128" h="584775" extrusionOk="0">
                <a:moveTo>
                  <a:pt x="0" y="0"/>
                </a:moveTo>
                <a:cubicBezTo>
                  <a:pt x="201857" y="-57550"/>
                  <a:pt x="378405" y="56174"/>
                  <a:pt x="545134" y="0"/>
                </a:cubicBezTo>
                <a:cubicBezTo>
                  <a:pt x="711863" y="-56174"/>
                  <a:pt x="904505" y="38633"/>
                  <a:pt x="1032886" y="0"/>
                </a:cubicBezTo>
                <a:cubicBezTo>
                  <a:pt x="1161267" y="-38633"/>
                  <a:pt x="1439528" y="71314"/>
                  <a:pt x="1664094" y="0"/>
                </a:cubicBezTo>
                <a:cubicBezTo>
                  <a:pt x="1888660" y="-71314"/>
                  <a:pt x="2052376" y="26972"/>
                  <a:pt x="2209229" y="0"/>
                </a:cubicBezTo>
                <a:cubicBezTo>
                  <a:pt x="2366083" y="-26972"/>
                  <a:pt x="2585857" y="36213"/>
                  <a:pt x="2869128" y="0"/>
                </a:cubicBezTo>
                <a:cubicBezTo>
                  <a:pt x="2931497" y="176031"/>
                  <a:pt x="2834698" y="314926"/>
                  <a:pt x="2869128" y="584775"/>
                </a:cubicBezTo>
                <a:cubicBezTo>
                  <a:pt x="2660794" y="588303"/>
                  <a:pt x="2488125" y="556035"/>
                  <a:pt x="2295302" y="584775"/>
                </a:cubicBezTo>
                <a:cubicBezTo>
                  <a:pt x="2102479" y="613515"/>
                  <a:pt x="1824185" y="576696"/>
                  <a:pt x="1664094" y="584775"/>
                </a:cubicBezTo>
                <a:cubicBezTo>
                  <a:pt x="1504003" y="592854"/>
                  <a:pt x="1408283" y="546784"/>
                  <a:pt x="1176342" y="584775"/>
                </a:cubicBezTo>
                <a:cubicBezTo>
                  <a:pt x="944401" y="622766"/>
                  <a:pt x="873740" y="544744"/>
                  <a:pt x="602517" y="584775"/>
                </a:cubicBezTo>
                <a:cubicBezTo>
                  <a:pt x="331295" y="624806"/>
                  <a:pt x="217824" y="554078"/>
                  <a:pt x="0" y="584775"/>
                </a:cubicBezTo>
                <a:cubicBezTo>
                  <a:pt x="-44627" y="367636"/>
                  <a:pt x="9051" y="137329"/>
                  <a:pt x="0" y="0"/>
                </a:cubicBezTo>
                <a:close/>
              </a:path>
            </a:pathLst>
          </a:custGeom>
          <a:noFill/>
          <a:ln w="28575">
            <a:solidFill>
              <a:srgbClr val="FF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200" dirty="0">
                <a:latin typeface="MV Boli" panose="02000500030200090000" pitchFamily="2" charset="0"/>
                <a:cs typeface="MV Boli" panose="02000500030200090000" pitchFamily="2" charset="0"/>
              </a:rPr>
              <a:t>“Interesting” </a:t>
            </a:r>
          </a:p>
        </p:txBody>
      </p:sp>
      <p:sp>
        <p:nvSpPr>
          <p:cNvPr id="8" name="TextBox 7">
            <a:extLst>
              <a:ext uri="{FF2B5EF4-FFF2-40B4-BE49-F238E27FC236}">
                <a16:creationId xmlns:a16="http://schemas.microsoft.com/office/drawing/2014/main" id="{22497EBD-1E08-864C-B229-4B810EB66C55}"/>
              </a:ext>
            </a:extLst>
          </p:cNvPr>
          <p:cNvSpPr txBox="1"/>
          <p:nvPr/>
        </p:nvSpPr>
        <p:spPr>
          <a:xfrm rot="360225">
            <a:off x="8992817" y="2927322"/>
            <a:ext cx="2500049" cy="584775"/>
          </a:xfrm>
          <a:custGeom>
            <a:avLst/>
            <a:gdLst>
              <a:gd name="connsiteX0" fmla="*/ 0 w 2500049"/>
              <a:gd name="connsiteY0" fmla="*/ 0 h 584775"/>
              <a:gd name="connsiteX1" fmla="*/ 475009 w 2500049"/>
              <a:gd name="connsiteY1" fmla="*/ 0 h 584775"/>
              <a:gd name="connsiteX2" fmla="*/ 900018 w 2500049"/>
              <a:gd name="connsiteY2" fmla="*/ 0 h 584775"/>
              <a:gd name="connsiteX3" fmla="*/ 1450028 w 2500049"/>
              <a:gd name="connsiteY3" fmla="*/ 0 h 584775"/>
              <a:gd name="connsiteX4" fmla="*/ 1925038 w 2500049"/>
              <a:gd name="connsiteY4" fmla="*/ 0 h 584775"/>
              <a:gd name="connsiteX5" fmla="*/ 2500049 w 2500049"/>
              <a:gd name="connsiteY5" fmla="*/ 0 h 584775"/>
              <a:gd name="connsiteX6" fmla="*/ 2500049 w 2500049"/>
              <a:gd name="connsiteY6" fmla="*/ 584775 h 584775"/>
              <a:gd name="connsiteX7" fmla="*/ 2000039 w 2500049"/>
              <a:gd name="connsiteY7" fmla="*/ 584775 h 584775"/>
              <a:gd name="connsiteX8" fmla="*/ 1450028 w 2500049"/>
              <a:gd name="connsiteY8" fmla="*/ 584775 h 584775"/>
              <a:gd name="connsiteX9" fmla="*/ 1025020 w 2500049"/>
              <a:gd name="connsiteY9" fmla="*/ 584775 h 584775"/>
              <a:gd name="connsiteX10" fmla="*/ 525010 w 2500049"/>
              <a:gd name="connsiteY10" fmla="*/ 584775 h 584775"/>
              <a:gd name="connsiteX11" fmla="*/ 0 w 2500049"/>
              <a:gd name="connsiteY11" fmla="*/ 584775 h 584775"/>
              <a:gd name="connsiteX12" fmla="*/ 0 w 2500049"/>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049" h="584775" extrusionOk="0">
                <a:moveTo>
                  <a:pt x="0" y="0"/>
                </a:moveTo>
                <a:cubicBezTo>
                  <a:pt x="223753" y="-23834"/>
                  <a:pt x="311499" y="20978"/>
                  <a:pt x="475009" y="0"/>
                </a:cubicBezTo>
                <a:cubicBezTo>
                  <a:pt x="638519" y="-20978"/>
                  <a:pt x="698172" y="23511"/>
                  <a:pt x="900018" y="0"/>
                </a:cubicBezTo>
                <a:cubicBezTo>
                  <a:pt x="1101864" y="-23511"/>
                  <a:pt x="1313319" y="56697"/>
                  <a:pt x="1450028" y="0"/>
                </a:cubicBezTo>
                <a:cubicBezTo>
                  <a:pt x="1586737" y="-56697"/>
                  <a:pt x="1785238" y="30589"/>
                  <a:pt x="1925038" y="0"/>
                </a:cubicBezTo>
                <a:cubicBezTo>
                  <a:pt x="2064838" y="-30589"/>
                  <a:pt x="2364608" y="14294"/>
                  <a:pt x="2500049" y="0"/>
                </a:cubicBezTo>
                <a:cubicBezTo>
                  <a:pt x="2562418" y="176031"/>
                  <a:pt x="2465619" y="314926"/>
                  <a:pt x="2500049" y="584775"/>
                </a:cubicBezTo>
                <a:cubicBezTo>
                  <a:pt x="2306132" y="605893"/>
                  <a:pt x="2172805" y="533507"/>
                  <a:pt x="2000039" y="584775"/>
                </a:cubicBezTo>
                <a:cubicBezTo>
                  <a:pt x="1827273" y="636043"/>
                  <a:pt x="1613273" y="564097"/>
                  <a:pt x="1450028" y="584775"/>
                </a:cubicBezTo>
                <a:cubicBezTo>
                  <a:pt x="1286783" y="605453"/>
                  <a:pt x="1222235" y="536547"/>
                  <a:pt x="1025020" y="584775"/>
                </a:cubicBezTo>
                <a:cubicBezTo>
                  <a:pt x="827805" y="633003"/>
                  <a:pt x="758250" y="546117"/>
                  <a:pt x="525010" y="584775"/>
                </a:cubicBezTo>
                <a:cubicBezTo>
                  <a:pt x="291770" y="623433"/>
                  <a:pt x="130863" y="577950"/>
                  <a:pt x="0" y="584775"/>
                </a:cubicBezTo>
                <a:cubicBezTo>
                  <a:pt x="-44627" y="367636"/>
                  <a:pt x="9051" y="137329"/>
                  <a:pt x="0" y="0"/>
                </a:cubicBezTo>
                <a:close/>
              </a:path>
            </a:pathLst>
          </a:custGeom>
          <a:noFill/>
          <a:ln w="28575">
            <a:solidFill>
              <a:srgbClr val="7030A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200" dirty="0">
                <a:latin typeface="MV Boli" panose="02000500030200090000" pitchFamily="2" charset="0"/>
                <a:cs typeface="MV Boli" panose="02000500030200090000" pitchFamily="2" charset="0"/>
              </a:rPr>
              <a:t>“Different”</a:t>
            </a:r>
          </a:p>
        </p:txBody>
      </p:sp>
      <p:sp>
        <p:nvSpPr>
          <p:cNvPr id="9" name="TextBox 8">
            <a:extLst>
              <a:ext uri="{FF2B5EF4-FFF2-40B4-BE49-F238E27FC236}">
                <a16:creationId xmlns:a16="http://schemas.microsoft.com/office/drawing/2014/main" id="{8E708DA2-91EE-CA4C-B53F-2E30C328C5B4}"/>
              </a:ext>
            </a:extLst>
          </p:cNvPr>
          <p:cNvSpPr txBox="1"/>
          <p:nvPr/>
        </p:nvSpPr>
        <p:spPr>
          <a:xfrm rot="529664">
            <a:off x="4911139" y="5705899"/>
            <a:ext cx="2369723" cy="584775"/>
          </a:xfrm>
          <a:custGeom>
            <a:avLst/>
            <a:gdLst>
              <a:gd name="connsiteX0" fmla="*/ 0 w 2369723"/>
              <a:gd name="connsiteY0" fmla="*/ 0 h 584775"/>
              <a:gd name="connsiteX1" fmla="*/ 568734 w 2369723"/>
              <a:gd name="connsiteY1" fmla="*/ 0 h 584775"/>
              <a:gd name="connsiteX2" fmla="*/ 1090073 w 2369723"/>
              <a:gd name="connsiteY2" fmla="*/ 0 h 584775"/>
              <a:gd name="connsiteX3" fmla="*/ 1729898 w 2369723"/>
              <a:gd name="connsiteY3" fmla="*/ 0 h 584775"/>
              <a:gd name="connsiteX4" fmla="*/ 2369723 w 2369723"/>
              <a:gd name="connsiteY4" fmla="*/ 0 h 584775"/>
              <a:gd name="connsiteX5" fmla="*/ 2369723 w 2369723"/>
              <a:gd name="connsiteY5" fmla="*/ 584775 h 584775"/>
              <a:gd name="connsiteX6" fmla="*/ 1824687 w 2369723"/>
              <a:gd name="connsiteY6" fmla="*/ 584775 h 584775"/>
              <a:gd name="connsiteX7" fmla="*/ 1279650 w 2369723"/>
              <a:gd name="connsiteY7" fmla="*/ 584775 h 584775"/>
              <a:gd name="connsiteX8" fmla="*/ 639825 w 2369723"/>
              <a:gd name="connsiteY8" fmla="*/ 584775 h 584775"/>
              <a:gd name="connsiteX9" fmla="*/ 0 w 2369723"/>
              <a:gd name="connsiteY9" fmla="*/ 584775 h 584775"/>
              <a:gd name="connsiteX10" fmla="*/ 0 w 2369723"/>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9723" h="584775" extrusionOk="0">
                <a:moveTo>
                  <a:pt x="0" y="0"/>
                </a:moveTo>
                <a:cubicBezTo>
                  <a:pt x="280177" y="-66707"/>
                  <a:pt x="288297" y="11533"/>
                  <a:pt x="568734" y="0"/>
                </a:cubicBezTo>
                <a:cubicBezTo>
                  <a:pt x="849171" y="-11533"/>
                  <a:pt x="911691" y="58902"/>
                  <a:pt x="1090073" y="0"/>
                </a:cubicBezTo>
                <a:cubicBezTo>
                  <a:pt x="1268455" y="-58902"/>
                  <a:pt x="1528047" y="23378"/>
                  <a:pt x="1729898" y="0"/>
                </a:cubicBezTo>
                <a:cubicBezTo>
                  <a:pt x="1931750" y="-23378"/>
                  <a:pt x="2149980" y="17532"/>
                  <a:pt x="2369723" y="0"/>
                </a:cubicBezTo>
                <a:cubicBezTo>
                  <a:pt x="2376421" y="120638"/>
                  <a:pt x="2361948" y="453480"/>
                  <a:pt x="2369723" y="584775"/>
                </a:cubicBezTo>
                <a:cubicBezTo>
                  <a:pt x="2217720" y="601986"/>
                  <a:pt x="1959211" y="551996"/>
                  <a:pt x="1824687" y="584775"/>
                </a:cubicBezTo>
                <a:cubicBezTo>
                  <a:pt x="1690163" y="617554"/>
                  <a:pt x="1391184" y="567540"/>
                  <a:pt x="1279650" y="584775"/>
                </a:cubicBezTo>
                <a:cubicBezTo>
                  <a:pt x="1168116" y="602010"/>
                  <a:pt x="908641" y="513567"/>
                  <a:pt x="639825" y="584775"/>
                </a:cubicBezTo>
                <a:cubicBezTo>
                  <a:pt x="371009" y="655983"/>
                  <a:pt x="267485" y="515362"/>
                  <a:pt x="0" y="584775"/>
                </a:cubicBezTo>
                <a:cubicBezTo>
                  <a:pt x="-7399" y="344304"/>
                  <a:pt x="51418" y="249993"/>
                  <a:pt x="0" y="0"/>
                </a:cubicBezTo>
                <a:close/>
              </a:path>
            </a:pathLst>
          </a:custGeom>
          <a:noFill/>
          <a:ln w="28575">
            <a:solidFill>
              <a:srgbClr val="FF4CE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200" dirty="0">
                <a:latin typeface="MV Boli" panose="02000500030200090000" pitchFamily="2" charset="0"/>
                <a:cs typeface="MV Boli" panose="02000500030200090000" pitchFamily="2" charset="0"/>
              </a:rPr>
              <a:t>“Exciting”</a:t>
            </a:r>
          </a:p>
        </p:txBody>
      </p:sp>
      <p:sp>
        <p:nvSpPr>
          <p:cNvPr id="10" name="TextBox 9">
            <a:extLst>
              <a:ext uri="{FF2B5EF4-FFF2-40B4-BE49-F238E27FC236}">
                <a16:creationId xmlns:a16="http://schemas.microsoft.com/office/drawing/2014/main" id="{D4AD81E8-DC64-DF49-ADF1-4232CFDC9F92}"/>
              </a:ext>
            </a:extLst>
          </p:cNvPr>
          <p:cNvSpPr txBox="1"/>
          <p:nvPr/>
        </p:nvSpPr>
        <p:spPr>
          <a:xfrm rot="21329894">
            <a:off x="969818" y="3228109"/>
            <a:ext cx="1856509" cy="584775"/>
          </a:xfrm>
          <a:custGeom>
            <a:avLst/>
            <a:gdLst>
              <a:gd name="connsiteX0" fmla="*/ 0 w 1856509"/>
              <a:gd name="connsiteY0" fmla="*/ 0 h 584775"/>
              <a:gd name="connsiteX1" fmla="*/ 445562 w 1856509"/>
              <a:gd name="connsiteY1" fmla="*/ 0 h 584775"/>
              <a:gd name="connsiteX2" fmla="*/ 853994 w 1856509"/>
              <a:gd name="connsiteY2" fmla="*/ 0 h 584775"/>
              <a:gd name="connsiteX3" fmla="*/ 1355252 w 1856509"/>
              <a:gd name="connsiteY3" fmla="*/ 0 h 584775"/>
              <a:gd name="connsiteX4" fmla="*/ 1856509 w 1856509"/>
              <a:gd name="connsiteY4" fmla="*/ 0 h 584775"/>
              <a:gd name="connsiteX5" fmla="*/ 1856509 w 1856509"/>
              <a:gd name="connsiteY5" fmla="*/ 584775 h 584775"/>
              <a:gd name="connsiteX6" fmla="*/ 1429512 w 1856509"/>
              <a:gd name="connsiteY6" fmla="*/ 584775 h 584775"/>
              <a:gd name="connsiteX7" fmla="*/ 1002515 w 1856509"/>
              <a:gd name="connsiteY7" fmla="*/ 584775 h 584775"/>
              <a:gd name="connsiteX8" fmla="*/ 501257 w 1856509"/>
              <a:gd name="connsiteY8" fmla="*/ 584775 h 584775"/>
              <a:gd name="connsiteX9" fmla="*/ 0 w 1856509"/>
              <a:gd name="connsiteY9" fmla="*/ 584775 h 584775"/>
              <a:gd name="connsiteX10" fmla="*/ 0 w 1856509"/>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6509" h="584775" extrusionOk="0">
                <a:moveTo>
                  <a:pt x="0" y="0"/>
                </a:moveTo>
                <a:cubicBezTo>
                  <a:pt x="165711" y="-40203"/>
                  <a:pt x="230946" y="24535"/>
                  <a:pt x="445562" y="0"/>
                </a:cubicBezTo>
                <a:cubicBezTo>
                  <a:pt x="660178" y="-24535"/>
                  <a:pt x="768988" y="6020"/>
                  <a:pt x="853994" y="0"/>
                </a:cubicBezTo>
                <a:cubicBezTo>
                  <a:pt x="939000" y="-6020"/>
                  <a:pt x="1118289" y="40239"/>
                  <a:pt x="1355252" y="0"/>
                </a:cubicBezTo>
                <a:cubicBezTo>
                  <a:pt x="1592215" y="-40239"/>
                  <a:pt x="1629161" y="43114"/>
                  <a:pt x="1856509" y="0"/>
                </a:cubicBezTo>
                <a:cubicBezTo>
                  <a:pt x="1863207" y="120638"/>
                  <a:pt x="1848734" y="453480"/>
                  <a:pt x="1856509" y="584775"/>
                </a:cubicBezTo>
                <a:cubicBezTo>
                  <a:pt x="1768532" y="591088"/>
                  <a:pt x="1529612" y="573623"/>
                  <a:pt x="1429512" y="584775"/>
                </a:cubicBezTo>
                <a:cubicBezTo>
                  <a:pt x="1329412" y="595927"/>
                  <a:pt x="1214912" y="572534"/>
                  <a:pt x="1002515" y="584775"/>
                </a:cubicBezTo>
                <a:cubicBezTo>
                  <a:pt x="790118" y="597016"/>
                  <a:pt x="605035" y="526953"/>
                  <a:pt x="501257" y="584775"/>
                </a:cubicBezTo>
                <a:cubicBezTo>
                  <a:pt x="397479" y="642597"/>
                  <a:pt x="125164" y="540928"/>
                  <a:pt x="0" y="584775"/>
                </a:cubicBezTo>
                <a:cubicBezTo>
                  <a:pt x="-7399" y="344304"/>
                  <a:pt x="51418" y="249993"/>
                  <a:pt x="0" y="0"/>
                </a:cubicBezTo>
                <a:close/>
              </a:path>
            </a:pathLst>
          </a:custGeom>
          <a:noFill/>
          <a:ln w="28575">
            <a:solidFill>
              <a:schemeClr val="tx1"/>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200" dirty="0">
                <a:latin typeface="MV Boli" panose="02000500030200090000" pitchFamily="2" charset="0"/>
                <a:cs typeface="MV Boli" panose="02000500030200090000" pitchFamily="2" charset="0"/>
              </a:rPr>
              <a:t>“Fun”</a:t>
            </a:r>
          </a:p>
        </p:txBody>
      </p:sp>
      <p:sp>
        <p:nvSpPr>
          <p:cNvPr id="11" name="TextBox 10">
            <a:extLst>
              <a:ext uri="{FF2B5EF4-FFF2-40B4-BE49-F238E27FC236}">
                <a16:creationId xmlns:a16="http://schemas.microsoft.com/office/drawing/2014/main" id="{13F8B966-8287-684E-9D52-18DD184A97DB}"/>
              </a:ext>
            </a:extLst>
          </p:cNvPr>
          <p:cNvSpPr txBox="1"/>
          <p:nvPr/>
        </p:nvSpPr>
        <p:spPr>
          <a:xfrm rot="21329894">
            <a:off x="8181549" y="4696534"/>
            <a:ext cx="2820927" cy="1077218"/>
          </a:xfrm>
          <a:custGeom>
            <a:avLst/>
            <a:gdLst>
              <a:gd name="connsiteX0" fmla="*/ 0 w 2820927"/>
              <a:gd name="connsiteY0" fmla="*/ 0 h 1077218"/>
              <a:gd name="connsiteX1" fmla="*/ 535976 w 2820927"/>
              <a:gd name="connsiteY1" fmla="*/ 0 h 1077218"/>
              <a:gd name="connsiteX2" fmla="*/ 1015534 w 2820927"/>
              <a:gd name="connsiteY2" fmla="*/ 0 h 1077218"/>
              <a:gd name="connsiteX3" fmla="*/ 1636138 w 2820927"/>
              <a:gd name="connsiteY3" fmla="*/ 0 h 1077218"/>
              <a:gd name="connsiteX4" fmla="*/ 2172114 w 2820927"/>
              <a:gd name="connsiteY4" fmla="*/ 0 h 1077218"/>
              <a:gd name="connsiteX5" fmla="*/ 2820927 w 2820927"/>
              <a:gd name="connsiteY5" fmla="*/ 0 h 1077218"/>
              <a:gd name="connsiteX6" fmla="*/ 2820927 w 2820927"/>
              <a:gd name="connsiteY6" fmla="*/ 560153 h 1077218"/>
              <a:gd name="connsiteX7" fmla="*/ 2820927 w 2820927"/>
              <a:gd name="connsiteY7" fmla="*/ 1077218 h 1077218"/>
              <a:gd name="connsiteX8" fmla="*/ 2256742 w 2820927"/>
              <a:gd name="connsiteY8" fmla="*/ 1077218 h 1077218"/>
              <a:gd name="connsiteX9" fmla="*/ 1777184 w 2820927"/>
              <a:gd name="connsiteY9" fmla="*/ 1077218 h 1077218"/>
              <a:gd name="connsiteX10" fmla="*/ 1212999 w 2820927"/>
              <a:gd name="connsiteY10" fmla="*/ 1077218 h 1077218"/>
              <a:gd name="connsiteX11" fmla="*/ 648813 w 2820927"/>
              <a:gd name="connsiteY11" fmla="*/ 1077218 h 1077218"/>
              <a:gd name="connsiteX12" fmla="*/ 0 w 2820927"/>
              <a:gd name="connsiteY12" fmla="*/ 1077218 h 1077218"/>
              <a:gd name="connsiteX13" fmla="*/ 0 w 2820927"/>
              <a:gd name="connsiteY13" fmla="*/ 517065 h 1077218"/>
              <a:gd name="connsiteX14" fmla="*/ 0 w 2820927"/>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0927" h="1077218" extrusionOk="0">
                <a:moveTo>
                  <a:pt x="0" y="0"/>
                </a:moveTo>
                <a:cubicBezTo>
                  <a:pt x="256746" y="-38670"/>
                  <a:pt x="385197" y="28443"/>
                  <a:pt x="535976" y="0"/>
                </a:cubicBezTo>
                <a:cubicBezTo>
                  <a:pt x="686755" y="-28443"/>
                  <a:pt x="855135" y="1116"/>
                  <a:pt x="1015534" y="0"/>
                </a:cubicBezTo>
                <a:cubicBezTo>
                  <a:pt x="1175933" y="-1116"/>
                  <a:pt x="1437370" y="57948"/>
                  <a:pt x="1636138" y="0"/>
                </a:cubicBezTo>
                <a:cubicBezTo>
                  <a:pt x="1834906" y="-57948"/>
                  <a:pt x="2020081" y="13171"/>
                  <a:pt x="2172114" y="0"/>
                </a:cubicBezTo>
                <a:cubicBezTo>
                  <a:pt x="2324147" y="-13171"/>
                  <a:pt x="2572250" y="23508"/>
                  <a:pt x="2820927" y="0"/>
                </a:cubicBezTo>
                <a:cubicBezTo>
                  <a:pt x="2826969" y="260142"/>
                  <a:pt x="2755033" y="297784"/>
                  <a:pt x="2820927" y="560153"/>
                </a:cubicBezTo>
                <a:cubicBezTo>
                  <a:pt x="2886821" y="822522"/>
                  <a:pt x="2788862" y="836804"/>
                  <a:pt x="2820927" y="1077218"/>
                </a:cubicBezTo>
                <a:cubicBezTo>
                  <a:pt x="2584183" y="1120823"/>
                  <a:pt x="2484238" y="1044248"/>
                  <a:pt x="2256742" y="1077218"/>
                </a:cubicBezTo>
                <a:cubicBezTo>
                  <a:pt x="2029247" y="1110188"/>
                  <a:pt x="1929467" y="1062649"/>
                  <a:pt x="1777184" y="1077218"/>
                </a:cubicBezTo>
                <a:cubicBezTo>
                  <a:pt x="1624901" y="1091787"/>
                  <a:pt x="1472869" y="1019435"/>
                  <a:pt x="1212999" y="1077218"/>
                </a:cubicBezTo>
                <a:cubicBezTo>
                  <a:pt x="953129" y="1135001"/>
                  <a:pt x="875096" y="1053711"/>
                  <a:pt x="648813" y="1077218"/>
                </a:cubicBezTo>
                <a:cubicBezTo>
                  <a:pt x="422530" y="1100725"/>
                  <a:pt x="169755" y="1042812"/>
                  <a:pt x="0" y="1077218"/>
                </a:cubicBezTo>
                <a:cubicBezTo>
                  <a:pt x="-19448" y="895646"/>
                  <a:pt x="43224" y="693556"/>
                  <a:pt x="0" y="517065"/>
                </a:cubicBezTo>
                <a:cubicBezTo>
                  <a:pt x="-43224" y="340574"/>
                  <a:pt x="37493" y="104842"/>
                  <a:pt x="0" y="0"/>
                </a:cubicBezTo>
                <a:close/>
              </a:path>
            </a:pathLst>
          </a:custGeom>
          <a:noFill/>
          <a:ln w="28575">
            <a:solidFill>
              <a:srgbClr val="FFFF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200" dirty="0">
                <a:latin typeface="MV Boli" panose="02000500030200090000" pitchFamily="2" charset="0"/>
                <a:cs typeface="MV Boli" panose="02000500030200090000" pitchFamily="2" charset="0"/>
              </a:rPr>
              <a:t>“Highlight of my week”</a:t>
            </a:r>
          </a:p>
        </p:txBody>
      </p:sp>
    </p:spTree>
    <p:extLst>
      <p:ext uri="{BB962C8B-B14F-4D97-AF65-F5344CB8AC3E}">
        <p14:creationId xmlns:p14="http://schemas.microsoft.com/office/powerpoint/2010/main" val="108489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4075" y="0"/>
            <a:ext cx="8132621" cy="6722920"/>
          </a:xfrm>
          <a:prstGeom prst="rect">
            <a:avLst/>
          </a:prstGeom>
        </p:spPr>
      </p:pic>
      <p:pic>
        <p:nvPicPr>
          <p:cNvPr id="5" name="Picture 4"/>
          <p:cNvPicPr>
            <a:picLocks noChangeAspect="1"/>
          </p:cNvPicPr>
          <p:nvPr/>
        </p:nvPicPr>
        <p:blipFill>
          <a:blip r:embed="rId4"/>
          <a:stretch>
            <a:fillRect/>
          </a:stretch>
        </p:blipFill>
        <p:spPr>
          <a:xfrm>
            <a:off x="6935586" y="1413489"/>
            <a:ext cx="6402420" cy="3895941"/>
          </a:xfrm>
          <a:prstGeom prst="rect">
            <a:avLst/>
          </a:prstGeom>
        </p:spPr>
      </p:pic>
    </p:spTree>
    <p:extLst>
      <p:ext uri="{BB962C8B-B14F-4D97-AF65-F5344CB8AC3E}">
        <p14:creationId xmlns:p14="http://schemas.microsoft.com/office/powerpoint/2010/main" val="164637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409B-3513-5E4E-986E-A2580CCF5CF3}"/>
              </a:ext>
            </a:extLst>
          </p:cNvPr>
          <p:cNvSpPr>
            <a:spLocks noGrp="1"/>
          </p:cNvSpPr>
          <p:nvPr>
            <p:ph type="title"/>
          </p:nvPr>
        </p:nvSpPr>
        <p:spPr>
          <a:xfrm>
            <a:off x="838200" y="365125"/>
            <a:ext cx="10515600" cy="1325563"/>
          </a:xfrm>
        </p:spPr>
        <p:txBody>
          <a:bodyPr>
            <a:normAutofit/>
          </a:bodyPr>
          <a:lstStyle/>
          <a:p>
            <a:r>
              <a:rPr lang="en-US" sz="4400" u="sng" dirty="0">
                <a:latin typeface="Trebuchet MS" panose="020B0603020202020204" pitchFamily="34" charset="0"/>
              </a:rPr>
              <a:t>Finally… the future</a:t>
            </a:r>
          </a:p>
        </p:txBody>
      </p:sp>
      <p:graphicFrame>
        <p:nvGraphicFramePr>
          <p:cNvPr id="5" name="Content Placeholder 2">
            <a:extLst>
              <a:ext uri="{FF2B5EF4-FFF2-40B4-BE49-F238E27FC236}">
                <a16:creationId xmlns:a16="http://schemas.microsoft.com/office/drawing/2014/main" id="{4E3E3B83-67F6-48D4-AFA7-1EB96DEF1850}"/>
              </a:ext>
            </a:extLst>
          </p:cNvPr>
          <p:cNvGraphicFramePr>
            <a:graphicFrameLocks noGrp="1"/>
          </p:cNvGraphicFramePr>
          <p:nvPr>
            <p:ph idx="1"/>
            <p:extLst>
              <p:ext uri="{D42A27DB-BD31-4B8C-83A1-F6EECF244321}">
                <p14:modId xmlns:p14="http://schemas.microsoft.com/office/powerpoint/2010/main" val="33897806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901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5A77E6-BB0C-4D48-BCC7-858D8FD81B99}"/>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b="1" kern="1200" dirty="0">
                <a:solidFill>
                  <a:srgbClr val="FFFFFF"/>
                </a:solidFill>
                <a:latin typeface="Trebuchet MS" panose="020B0703020202090204" pitchFamily="34" charset="0"/>
              </a:rPr>
              <a:t>Thank you </a:t>
            </a:r>
          </a:p>
        </p:txBody>
      </p:sp>
    </p:spTree>
    <p:extLst>
      <p:ext uri="{BB962C8B-B14F-4D97-AF65-F5344CB8AC3E}">
        <p14:creationId xmlns:p14="http://schemas.microsoft.com/office/powerpoint/2010/main" val="173033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25D4AB-CD98-4DD6-9398-3C8961DE03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7818316-E7CB-4E73-AF79-E9CAB873E72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3843A3-2221-CC42-9E93-84A566277F2A}"/>
              </a:ext>
            </a:extLst>
          </p:cNvPr>
          <p:cNvSpPr>
            <a:spLocks noGrp="1"/>
          </p:cNvSpPr>
          <p:nvPr>
            <p:ph type="title"/>
          </p:nvPr>
        </p:nvSpPr>
        <p:spPr>
          <a:xfrm>
            <a:off x="574719" y="345554"/>
            <a:ext cx="4133690" cy="1454051"/>
          </a:xfrm>
        </p:spPr>
        <p:txBody>
          <a:bodyPr>
            <a:normAutofit/>
          </a:bodyPr>
          <a:lstStyle/>
          <a:p>
            <a:r>
              <a:rPr lang="en-US" sz="4000" dirty="0">
                <a:solidFill>
                  <a:srgbClr val="000000"/>
                </a:solidFill>
                <a:latin typeface="Trebuchet MS" panose="020B0703020202090204" pitchFamily="34" charset="0"/>
              </a:rPr>
              <a:t>My background</a:t>
            </a:r>
          </a:p>
        </p:txBody>
      </p:sp>
      <p:sp>
        <p:nvSpPr>
          <p:cNvPr id="16" name="Oval 15">
            <a:extLst>
              <a:ext uri="{FF2B5EF4-FFF2-40B4-BE49-F238E27FC236}">
                <a16:creationId xmlns:a16="http://schemas.microsoft.com/office/drawing/2014/main" id="{D8B47C9F-A960-4902-8507-38F18DD3D0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497CC0C-7749-D14C-A7E7-6B4EAA1EFB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4434" y="871183"/>
            <a:ext cx="982159" cy="1138736"/>
          </a:xfrm>
          <a:prstGeom prst="rect">
            <a:avLst/>
          </a:prstGeom>
        </p:spPr>
      </p:pic>
      <p:sp>
        <p:nvSpPr>
          <p:cNvPr id="3" name="Content Placeholder 2">
            <a:extLst>
              <a:ext uri="{FF2B5EF4-FFF2-40B4-BE49-F238E27FC236}">
                <a16:creationId xmlns:a16="http://schemas.microsoft.com/office/drawing/2014/main" id="{43C3DF4F-BBBD-9148-8C6D-3AEB08A903FE}"/>
              </a:ext>
            </a:extLst>
          </p:cNvPr>
          <p:cNvSpPr>
            <a:spLocks noGrp="1"/>
          </p:cNvSpPr>
          <p:nvPr>
            <p:ph idx="1"/>
          </p:nvPr>
        </p:nvSpPr>
        <p:spPr>
          <a:xfrm>
            <a:off x="448102" y="1648691"/>
            <a:ext cx="4793750" cy="4548909"/>
          </a:xfrm>
        </p:spPr>
        <p:txBody>
          <a:bodyPr anchor="ctr">
            <a:normAutofit/>
          </a:bodyPr>
          <a:lstStyle/>
          <a:p>
            <a:r>
              <a:rPr lang="en-US" sz="2400" dirty="0">
                <a:solidFill>
                  <a:srgbClr val="000000"/>
                </a:solidFill>
                <a:latin typeface="Trebuchet MS" panose="020B0703020202090204" pitchFamily="34" charset="0"/>
              </a:rPr>
              <a:t>I attended Holy Cross High School where I won the BNF prize for Advanced Higher HFT in 2012.</a:t>
            </a:r>
          </a:p>
          <a:p>
            <a:r>
              <a:rPr lang="en-US" sz="2400" dirty="0">
                <a:solidFill>
                  <a:srgbClr val="000000"/>
                </a:solidFill>
                <a:latin typeface="Trebuchet MS" panose="020B0703020202090204" pitchFamily="34" charset="0"/>
              </a:rPr>
              <a:t>Undergraduate degree at Abertay university – Food, Nutrition and Health.</a:t>
            </a:r>
          </a:p>
          <a:p>
            <a:r>
              <a:rPr lang="en-US" sz="2400" dirty="0">
                <a:solidFill>
                  <a:srgbClr val="000000"/>
                </a:solidFill>
                <a:latin typeface="Trebuchet MS" panose="020B0703020202090204" pitchFamily="34" charset="0"/>
              </a:rPr>
              <a:t>PGDE Home Economics at Strathclyde university</a:t>
            </a:r>
          </a:p>
          <a:p>
            <a:r>
              <a:rPr lang="en-US" sz="2400" dirty="0">
                <a:solidFill>
                  <a:srgbClr val="000000"/>
                </a:solidFill>
                <a:latin typeface="Trebuchet MS" panose="020B0703020202090204" pitchFamily="34" charset="0"/>
              </a:rPr>
              <a:t>Probation until now in Carluke High School. </a:t>
            </a:r>
          </a:p>
          <a:p>
            <a:endParaRPr lang="en-US" sz="2000" dirty="0">
              <a:solidFill>
                <a:srgbClr val="000000"/>
              </a:solidFill>
            </a:endParaRPr>
          </a:p>
        </p:txBody>
      </p:sp>
      <p:sp>
        <p:nvSpPr>
          <p:cNvPr id="18" name="Oval 17">
            <a:extLst>
              <a:ext uri="{FF2B5EF4-FFF2-40B4-BE49-F238E27FC236}">
                <a16:creationId xmlns:a16="http://schemas.microsoft.com/office/drawing/2014/main" id="{D4E15E95-445D-4A45-BC1E-8468CE1705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75">
            <a:extLst>
              <a:ext uri="{FF2B5EF4-FFF2-40B4-BE49-F238E27FC236}">
                <a16:creationId xmlns:a16="http://schemas.microsoft.com/office/drawing/2014/main" id="{133B9781-B73C-44F8-97CB-D1807A63B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C89A441A-F4EF-C84B-ACC9-1794236EF2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4788" y="211666"/>
            <a:ext cx="2319387" cy="2319387"/>
          </a:xfrm>
          <a:prstGeom prst="rect">
            <a:avLst/>
          </a:prstGeom>
        </p:spPr>
      </p:pic>
      <p:sp>
        <p:nvSpPr>
          <p:cNvPr id="22" name="Freeform 79">
            <a:extLst>
              <a:ext uri="{FF2B5EF4-FFF2-40B4-BE49-F238E27FC236}">
                <a16:creationId xmlns:a16="http://schemas.microsoft.com/office/drawing/2014/main" id="{1FCEDCAD-7B1A-4AE2-818E-D93A48758C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BE5DF409-B4A7-9B46-B83C-36C087AEFEC9}"/>
              </a:ext>
            </a:extLst>
          </p:cNvPr>
          <p:cNvPicPr>
            <a:picLocks noChangeAspect="1"/>
          </p:cNvPicPr>
          <p:nvPr/>
        </p:nvPicPr>
        <p:blipFill>
          <a:blip r:embed="rId6"/>
          <a:stretch>
            <a:fillRect/>
          </a:stretch>
        </p:blipFill>
        <p:spPr>
          <a:xfrm>
            <a:off x="6476014" y="3675066"/>
            <a:ext cx="1825202" cy="1152078"/>
          </a:xfrm>
          <a:prstGeom prst="rect">
            <a:avLst/>
          </a:prstGeom>
        </p:spPr>
      </p:pic>
      <p:pic>
        <p:nvPicPr>
          <p:cNvPr id="7" name="Picture 6">
            <a:extLst>
              <a:ext uri="{FF2B5EF4-FFF2-40B4-BE49-F238E27FC236}">
                <a16:creationId xmlns:a16="http://schemas.microsoft.com/office/drawing/2014/main" id="{7D1C3F53-63FE-E848-8341-8C17290AE6C1}"/>
              </a:ext>
            </a:extLst>
          </p:cNvPr>
          <p:cNvPicPr>
            <a:picLocks noChangeAspect="1"/>
          </p:cNvPicPr>
          <p:nvPr/>
        </p:nvPicPr>
        <p:blipFill>
          <a:blip r:embed="rId7"/>
          <a:stretch>
            <a:fillRect/>
          </a:stretch>
        </p:blipFill>
        <p:spPr>
          <a:xfrm>
            <a:off x="9898439" y="4827144"/>
            <a:ext cx="1557077" cy="1925114"/>
          </a:xfrm>
          <a:prstGeom prst="rect">
            <a:avLst/>
          </a:prstGeom>
        </p:spPr>
      </p:pic>
    </p:spTree>
    <p:extLst>
      <p:ext uri="{BB962C8B-B14F-4D97-AF65-F5344CB8AC3E}">
        <p14:creationId xmlns:p14="http://schemas.microsoft.com/office/powerpoint/2010/main" val="391722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2D04E5-6F3C-B941-A36F-9F2679D527B8}"/>
              </a:ext>
            </a:extLst>
          </p:cNvPr>
          <p:cNvSpPr>
            <a:spLocks noGrp="1"/>
          </p:cNvSpPr>
          <p:nvPr>
            <p:ph type="title"/>
          </p:nvPr>
        </p:nvSpPr>
        <p:spPr>
          <a:xfrm>
            <a:off x="304801" y="2053641"/>
            <a:ext cx="4239490" cy="2760098"/>
          </a:xfrm>
        </p:spPr>
        <p:txBody>
          <a:bodyPr>
            <a:normAutofit/>
          </a:bodyPr>
          <a:lstStyle/>
          <a:p>
            <a:r>
              <a:rPr lang="en-US" sz="4100" dirty="0">
                <a:solidFill>
                  <a:srgbClr val="FFFFFF"/>
                </a:solidFill>
                <a:latin typeface="Trebuchet MS" panose="020B0703020202090204" pitchFamily="34" charset="0"/>
              </a:rPr>
              <a:t>The challenges… </a:t>
            </a:r>
            <a:r>
              <a:rPr lang="en-US" sz="4100" i="1" dirty="0">
                <a:solidFill>
                  <a:srgbClr val="FFFFFF"/>
                </a:solidFill>
                <a:latin typeface="Trebuchet MS" panose="020B0703020202090204" pitchFamily="34" charset="0"/>
              </a:rPr>
              <a:t>and </a:t>
            </a:r>
            <a:r>
              <a:rPr lang="en-US" sz="4100" b="1" i="1" dirty="0">
                <a:solidFill>
                  <a:srgbClr val="FFFFFF"/>
                </a:solidFill>
                <a:latin typeface="Trebuchet MS" panose="020B0703020202090204" pitchFamily="34" charset="0"/>
              </a:rPr>
              <a:t>some?</a:t>
            </a:r>
            <a:r>
              <a:rPr lang="en-US" sz="4100" i="1" dirty="0">
                <a:solidFill>
                  <a:srgbClr val="FFFFFF"/>
                </a:solidFill>
                <a:latin typeface="Trebuchet MS" panose="020B0703020202090204" pitchFamily="34" charset="0"/>
              </a:rPr>
              <a:t> solutions</a:t>
            </a:r>
          </a:p>
        </p:txBody>
      </p:sp>
      <p:sp>
        <p:nvSpPr>
          <p:cNvPr id="3" name="Content Placeholder 2">
            <a:extLst>
              <a:ext uri="{FF2B5EF4-FFF2-40B4-BE49-F238E27FC236}">
                <a16:creationId xmlns:a16="http://schemas.microsoft.com/office/drawing/2014/main" id="{93D2F03C-22E3-7440-A666-43F6DDF71742}"/>
              </a:ext>
            </a:extLst>
          </p:cNvPr>
          <p:cNvSpPr>
            <a:spLocks noGrp="1"/>
          </p:cNvSpPr>
          <p:nvPr>
            <p:ph idx="1"/>
          </p:nvPr>
        </p:nvSpPr>
        <p:spPr>
          <a:xfrm>
            <a:off x="5805089" y="801866"/>
            <a:ext cx="6220655" cy="5230634"/>
          </a:xfrm>
        </p:spPr>
        <p:txBody>
          <a:bodyPr anchor="ctr">
            <a:normAutofit/>
          </a:bodyPr>
          <a:lstStyle/>
          <a:p>
            <a:pPr marL="0" indent="0">
              <a:buNone/>
            </a:pPr>
            <a:r>
              <a:rPr lang="en-US" sz="3600" b="1" i="1" dirty="0">
                <a:solidFill>
                  <a:srgbClr val="000000"/>
                </a:solidFill>
                <a:latin typeface="Trebuchet MS" panose="020B0703020202090204" pitchFamily="34" charset="0"/>
              </a:rPr>
              <a:t>The main challenges I think we face…</a:t>
            </a:r>
          </a:p>
          <a:p>
            <a:r>
              <a:rPr lang="en-US" sz="3200" dirty="0">
                <a:solidFill>
                  <a:srgbClr val="000000"/>
                </a:solidFill>
                <a:latin typeface="Trebuchet MS" panose="020B0703020202090204" pitchFamily="34" charset="0"/>
              </a:rPr>
              <a:t>The perception of the subject</a:t>
            </a:r>
          </a:p>
          <a:p>
            <a:r>
              <a:rPr lang="en-US" sz="3200" dirty="0">
                <a:solidFill>
                  <a:srgbClr val="000000"/>
                </a:solidFill>
                <a:latin typeface="Trebuchet MS" panose="020B0703020202090204" pitchFamily="34" charset="0"/>
              </a:rPr>
              <a:t>Teacher recruitment and teacher retention</a:t>
            </a:r>
          </a:p>
          <a:p>
            <a:r>
              <a:rPr lang="en-US" sz="3200" dirty="0">
                <a:solidFill>
                  <a:srgbClr val="000000"/>
                </a:solidFill>
                <a:latin typeface="Trebuchet MS" panose="020B0703020202090204" pitchFamily="34" charset="0"/>
              </a:rPr>
              <a:t>Funding </a:t>
            </a:r>
          </a:p>
          <a:p>
            <a:r>
              <a:rPr lang="en-US" sz="3200" dirty="0">
                <a:solidFill>
                  <a:srgbClr val="000000"/>
                </a:solidFill>
                <a:latin typeface="Trebuchet MS" panose="020B0703020202090204" pitchFamily="34" charset="0"/>
              </a:rPr>
              <a:t>Skills that our students arrive at high school with </a:t>
            </a:r>
          </a:p>
        </p:txBody>
      </p:sp>
    </p:spTree>
    <p:extLst>
      <p:ext uri="{BB962C8B-B14F-4D97-AF65-F5344CB8AC3E}">
        <p14:creationId xmlns:p14="http://schemas.microsoft.com/office/powerpoint/2010/main" val="120674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F968-BDB3-BF40-B551-63A9BE2E2D44}"/>
              </a:ext>
            </a:extLst>
          </p:cNvPr>
          <p:cNvSpPr>
            <a:spLocks noGrp="1"/>
          </p:cNvSpPr>
          <p:nvPr>
            <p:ph type="title"/>
          </p:nvPr>
        </p:nvSpPr>
        <p:spPr>
          <a:xfrm>
            <a:off x="838199" y="50678"/>
            <a:ext cx="10515600" cy="1325563"/>
          </a:xfrm>
        </p:spPr>
        <p:txBody>
          <a:bodyPr>
            <a:normAutofit/>
          </a:bodyPr>
          <a:lstStyle/>
          <a:p>
            <a:pPr algn="ctr"/>
            <a:r>
              <a:rPr lang="en-US" sz="4800" dirty="0">
                <a:latin typeface="Trebuchet MS" panose="020B0703020202090204" pitchFamily="34" charset="0"/>
              </a:rPr>
              <a:t>The perception of Home Economics </a:t>
            </a:r>
          </a:p>
        </p:txBody>
      </p:sp>
      <p:sp>
        <p:nvSpPr>
          <p:cNvPr id="3" name="Content Placeholder 2">
            <a:extLst>
              <a:ext uri="{FF2B5EF4-FFF2-40B4-BE49-F238E27FC236}">
                <a16:creationId xmlns:a16="http://schemas.microsoft.com/office/drawing/2014/main" id="{BE2DCF93-E064-2541-8AF9-215078F58314}"/>
              </a:ext>
            </a:extLst>
          </p:cNvPr>
          <p:cNvSpPr>
            <a:spLocks noGrp="1"/>
          </p:cNvSpPr>
          <p:nvPr>
            <p:ph idx="1"/>
          </p:nvPr>
        </p:nvSpPr>
        <p:spPr>
          <a:xfrm>
            <a:off x="222738" y="1562389"/>
            <a:ext cx="11746523" cy="501939"/>
          </a:xfrm>
          <a:ln w="38100"/>
        </p:spPr>
        <p:style>
          <a:lnRef idx="2">
            <a:schemeClr val="dk1"/>
          </a:lnRef>
          <a:fillRef idx="1">
            <a:schemeClr val="lt1"/>
          </a:fillRef>
          <a:effectRef idx="0">
            <a:schemeClr val="dk1"/>
          </a:effectRef>
          <a:fontRef idx="minor">
            <a:schemeClr val="dk1"/>
          </a:fontRef>
        </p:style>
        <p:txBody>
          <a:bodyPr>
            <a:normAutofit fontScale="92500"/>
          </a:bodyPr>
          <a:lstStyle/>
          <a:p>
            <a:pPr marL="0" indent="0" algn="ctr">
              <a:buNone/>
            </a:pPr>
            <a:r>
              <a:rPr lang="en-US" dirty="0">
                <a:latin typeface="Trebuchet MS" panose="020B0703020202090204" pitchFamily="34" charset="0"/>
              </a:rPr>
              <a:t>What is the first thing that comes to mind when you hear “Home Economics”? </a:t>
            </a:r>
          </a:p>
        </p:txBody>
      </p:sp>
      <p:sp>
        <p:nvSpPr>
          <p:cNvPr id="5" name="TextBox 4">
            <a:extLst>
              <a:ext uri="{FF2B5EF4-FFF2-40B4-BE49-F238E27FC236}">
                <a16:creationId xmlns:a16="http://schemas.microsoft.com/office/drawing/2014/main" id="{CF96F4AB-25FF-BB4B-8CBE-45ADDE61909C}"/>
              </a:ext>
            </a:extLst>
          </p:cNvPr>
          <p:cNvSpPr txBox="1"/>
          <p:nvPr/>
        </p:nvSpPr>
        <p:spPr>
          <a:xfrm rot="21409228">
            <a:off x="163348" y="2375218"/>
            <a:ext cx="5170702" cy="58477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Trebuchet MS" panose="020B0703020202090204" pitchFamily="34" charset="0"/>
              </a:rPr>
              <a:t>Home Economics Teachers </a:t>
            </a:r>
          </a:p>
        </p:txBody>
      </p:sp>
      <p:cxnSp>
        <p:nvCxnSpPr>
          <p:cNvPr id="10" name="Straight Connector 9">
            <a:extLst>
              <a:ext uri="{FF2B5EF4-FFF2-40B4-BE49-F238E27FC236}">
                <a16:creationId xmlns:a16="http://schemas.microsoft.com/office/drawing/2014/main" id="{9AA4CFBE-EDF0-3043-8F09-9C1CEDC3DA03}"/>
              </a:ext>
            </a:extLst>
          </p:cNvPr>
          <p:cNvCxnSpPr/>
          <p:nvPr/>
        </p:nvCxnSpPr>
        <p:spPr>
          <a:xfrm>
            <a:off x="6052456" y="2235201"/>
            <a:ext cx="0" cy="4412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D16659-FEDF-174D-983A-C5360D660704}"/>
              </a:ext>
            </a:extLst>
          </p:cNvPr>
          <p:cNvSpPr txBox="1"/>
          <p:nvPr/>
        </p:nvSpPr>
        <p:spPr>
          <a:xfrm>
            <a:off x="4666174" y="3136612"/>
            <a:ext cx="4610519" cy="584775"/>
          </a:xfrm>
          <a:prstGeom prst="rect">
            <a:avLst/>
          </a:prstGeom>
          <a:noFill/>
        </p:spPr>
        <p:txBody>
          <a:bodyPr wrap="square" rtlCol="0">
            <a:spAutoFit/>
          </a:bodyPr>
          <a:lstStyle/>
          <a:p>
            <a:pPr algn="ctr"/>
            <a:r>
              <a:rPr lang="en-US" sz="3200" dirty="0">
                <a:solidFill>
                  <a:srgbClr val="FFC000"/>
                </a:solidFill>
                <a:latin typeface="Trebuchet MS" panose="020B0703020202090204" pitchFamily="34" charset="0"/>
              </a:rPr>
              <a:t>Cooking</a:t>
            </a:r>
            <a:r>
              <a:rPr lang="en-US" dirty="0">
                <a:solidFill>
                  <a:srgbClr val="FFC000"/>
                </a:solidFill>
              </a:rPr>
              <a:t> </a:t>
            </a:r>
          </a:p>
        </p:txBody>
      </p:sp>
      <p:sp>
        <p:nvSpPr>
          <p:cNvPr id="12" name="TextBox 11">
            <a:extLst>
              <a:ext uri="{FF2B5EF4-FFF2-40B4-BE49-F238E27FC236}">
                <a16:creationId xmlns:a16="http://schemas.microsoft.com/office/drawing/2014/main" id="{30396BD3-BBB9-B34C-A06E-C595FE35BC75}"/>
              </a:ext>
            </a:extLst>
          </p:cNvPr>
          <p:cNvSpPr txBox="1"/>
          <p:nvPr/>
        </p:nvSpPr>
        <p:spPr>
          <a:xfrm>
            <a:off x="8105291" y="3666246"/>
            <a:ext cx="4610519" cy="646331"/>
          </a:xfrm>
          <a:prstGeom prst="rect">
            <a:avLst/>
          </a:prstGeom>
          <a:noFill/>
        </p:spPr>
        <p:txBody>
          <a:bodyPr wrap="square" rtlCol="0">
            <a:spAutoFit/>
          </a:bodyPr>
          <a:lstStyle/>
          <a:p>
            <a:r>
              <a:rPr lang="en-US" sz="3600" dirty="0">
                <a:solidFill>
                  <a:srgbClr val="00B0F0"/>
                </a:solidFill>
                <a:latin typeface="Trebuchet MS" panose="020B0703020202090204" pitchFamily="34" charset="0"/>
              </a:rPr>
              <a:t>Food </a:t>
            </a:r>
            <a:endParaRPr lang="en-US" sz="3600" dirty="0">
              <a:solidFill>
                <a:srgbClr val="00B0F0"/>
              </a:solidFill>
            </a:endParaRPr>
          </a:p>
        </p:txBody>
      </p:sp>
      <p:sp>
        <p:nvSpPr>
          <p:cNvPr id="13" name="TextBox 12">
            <a:extLst>
              <a:ext uri="{FF2B5EF4-FFF2-40B4-BE49-F238E27FC236}">
                <a16:creationId xmlns:a16="http://schemas.microsoft.com/office/drawing/2014/main" id="{7C6CAE4B-8AA5-1A4F-ACCB-C38B646CB082}"/>
              </a:ext>
            </a:extLst>
          </p:cNvPr>
          <p:cNvSpPr txBox="1"/>
          <p:nvPr/>
        </p:nvSpPr>
        <p:spPr>
          <a:xfrm>
            <a:off x="5266759" y="4391508"/>
            <a:ext cx="4610519" cy="584775"/>
          </a:xfrm>
          <a:prstGeom prst="rect">
            <a:avLst/>
          </a:prstGeom>
          <a:noFill/>
        </p:spPr>
        <p:txBody>
          <a:bodyPr wrap="square" rtlCol="0">
            <a:spAutoFit/>
          </a:bodyPr>
          <a:lstStyle/>
          <a:p>
            <a:pPr algn="ctr"/>
            <a:r>
              <a:rPr lang="en-US" sz="3200" dirty="0">
                <a:solidFill>
                  <a:srgbClr val="00B050"/>
                </a:solidFill>
                <a:latin typeface="Trebuchet MS" panose="020B0703020202090204" pitchFamily="34" charset="0"/>
              </a:rPr>
              <a:t>Irrelevant</a:t>
            </a:r>
            <a:r>
              <a:rPr lang="en-US" dirty="0">
                <a:latin typeface="Trebuchet MS" panose="020B0703020202090204" pitchFamily="34" charset="0"/>
              </a:rPr>
              <a:t> </a:t>
            </a:r>
            <a:r>
              <a:rPr lang="en-US" dirty="0"/>
              <a:t> </a:t>
            </a:r>
          </a:p>
        </p:txBody>
      </p:sp>
      <p:sp>
        <p:nvSpPr>
          <p:cNvPr id="14" name="TextBox 13">
            <a:extLst>
              <a:ext uri="{FF2B5EF4-FFF2-40B4-BE49-F238E27FC236}">
                <a16:creationId xmlns:a16="http://schemas.microsoft.com/office/drawing/2014/main" id="{0BA15960-1DF9-E146-B166-0B3AEE05B049}"/>
              </a:ext>
            </a:extLst>
          </p:cNvPr>
          <p:cNvSpPr txBox="1"/>
          <p:nvPr/>
        </p:nvSpPr>
        <p:spPr>
          <a:xfrm>
            <a:off x="8500199" y="3879248"/>
            <a:ext cx="4610519" cy="584775"/>
          </a:xfrm>
          <a:prstGeom prst="rect">
            <a:avLst/>
          </a:prstGeom>
          <a:noFill/>
        </p:spPr>
        <p:txBody>
          <a:bodyPr wrap="square" rtlCol="0">
            <a:spAutoFit/>
          </a:bodyPr>
          <a:lstStyle/>
          <a:p>
            <a:pPr algn="ctr"/>
            <a:r>
              <a:rPr lang="en-US" sz="3200" dirty="0">
                <a:solidFill>
                  <a:srgbClr val="7030A0"/>
                </a:solidFill>
                <a:latin typeface="Trebuchet MS" panose="020B0703020202090204" pitchFamily="34" charset="0"/>
              </a:rPr>
              <a:t>Old fashioned</a:t>
            </a:r>
            <a:r>
              <a:rPr lang="en-US" sz="3200" dirty="0">
                <a:solidFill>
                  <a:srgbClr val="7030A0"/>
                </a:solidFill>
              </a:rPr>
              <a:t> </a:t>
            </a:r>
          </a:p>
        </p:txBody>
      </p:sp>
      <p:sp>
        <p:nvSpPr>
          <p:cNvPr id="15" name="TextBox 14">
            <a:extLst>
              <a:ext uri="{FF2B5EF4-FFF2-40B4-BE49-F238E27FC236}">
                <a16:creationId xmlns:a16="http://schemas.microsoft.com/office/drawing/2014/main" id="{5B8027E1-C705-3B43-B777-B8200754150F}"/>
              </a:ext>
            </a:extLst>
          </p:cNvPr>
          <p:cNvSpPr txBox="1"/>
          <p:nvPr/>
        </p:nvSpPr>
        <p:spPr>
          <a:xfrm>
            <a:off x="8500199" y="4777242"/>
            <a:ext cx="3355034" cy="584775"/>
          </a:xfrm>
          <a:prstGeom prst="rect">
            <a:avLst/>
          </a:prstGeom>
          <a:noFill/>
        </p:spPr>
        <p:txBody>
          <a:bodyPr wrap="square" rtlCol="0">
            <a:spAutoFit/>
          </a:bodyPr>
          <a:lstStyle/>
          <a:p>
            <a:pPr algn="ctr"/>
            <a:r>
              <a:rPr lang="en-US" sz="3200" dirty="0">
                <a:solidFill>
                  <a:srgbClr val="FF4CE2"/>
                </a:solidFill>
                <a:latin typeface="Trebuchet MS" panose="020B0703020202090204" pitchFamily="34" charset="0"/>
              </a:rPr>
              <a:t>Easy option  </a:t>
            </a:r>
          </a:p>
        </p:txBody>
      </p:sp>
      <p:sp>
        <p:nvSpPr>
          <p:cNvPr id="16" name="TextBox 15">
            <a:extLst>
              <a:ext uri="{FF2B5EF4-FFF2-40B4-BE49-F238E27FC236}">
                <a16:creationId xmlns:a16="http://schemas.microsoft.com/office/drawing/2014/main" id="{47B27DD9-E4A9-664B-8535-C1F9128B739C}"/>
              </a:ext>
            </a:extLst>
          </p:cNvPr>
          <p:cNvSpPr txBox="1"/>
          <p:nvPr/>
        </p:nvSpPr>
        <p:spPr>
          <a:xfrm>
            <a:off x="5969706" y="5513107"/>
            <a:ext cx="6331535" cy="1077218"/>
          </a:xfrm>
          <a:prstGeom prst="rect">
            <a:avLst/>
          </a:prstGeom>
          <a:noFill/>
        </p:spPr>
        <p:txBody>
          <a:bodyPr wrap="square" rtlCol="0">
            <a:spAutoFit/>
          </a:bodyPr>
          <a:lstStyle/>
          <a:p>
            <a:pPr algn="ctr"/>
            <a:r>
              <a:rPr lang="en-US" sz="3200" dirty="0">
                <a:solidFill>
                  <a:srgbClr val="FF0000"/>
                </a:solidFill>
                <a:latin typeface="Trebuchet MS" panose="020B0703020202090204" pitchFamily="34" charset="0"/>
              </a:rPr>
              <a:t>“My wife should have paid more attention in your class”</a:t>
            </a:r>
          </a:p>
        </p:txBody>
      </p:sp>
      <p:grpSp>
        <p:nvGrpSpPr>
          <p:cNvPr id="25" name="Group 24">
            <a:extLst>
              <a:ext uri="{FF2B5EF4-FFF2-40B4-BE49-F238E27FC236}">
                <a16:creationId xmlns:a16="http://schemas.microsoft.com/office/drawing/2014/main" id="{5E70DCF3-53D9-1B49-83B3-7682533E001B}"/>
              </a:ext>
            </a:extLst>
          </p:cNvPr>
          <p:cNvGrpSpPr/>
          <p:nvPr/>
        </p:nvGrpSpPr>
        <p:grpSpPr>
          <a:xfrm>
            <a:off x="601738" y="3303021"/>
            <a:ext cx="5920506" cy="3443547"/>
            <a:chOff x="6369259" y="3347719"/>
            <a:chExt cx="5920506" cy="3443547"/>
          </a:xfrm>
        </p:grpSpPr>
        <p:sp>
          <p:nvSpPr>
            <p:cNvPr id="17" name="TextBox 16">
              <a:extLst>
                <a:ext uri="{FF2B5EF4-FFF2-40B4-BE49-F238E27FC236}">
                  <a16:creationId xmlns:a16="http://schemas.microsoft.com/office/drawing/2014/main" id="{5A759CF6-40FB-3B4B-AAD0-FADAD9222FE7}"/>
                </a:ext>
              </a:extLst>
            </p:cNvPr>
            <p:cNvSpPr txBox="1"/>
            <p:nvPr/>
          </p:nvSpPr>
          <p:spPr>
            <a:xfrm>
              <a:off x="6369259" y="3347719"/>
              <a:ext cx="1988457" cy="584775"/>
            </a:xfrm>
            <a:prstGeom prst="rect">
              <a:avLst/>
            </a:prstGeom>
            <a:noFill/>
          </p:spPr>
          <p:txBody>
            <a:bodyPr wrap="square" rtlCol="0">
              <a:spAutoFit/>
            </a:bodyPr>
            <a:lstStyle/>
            <a:p>
              <a:r>
                <a:rPr lang="en-US" sz="3200" dirty="0">
                  <a:solidFill>
                    <a:srgbClr val="FF4CE2"/>
                  </a:solidFill>
                  <a:latin typeface="Trebuchet MS" panose="020B0703020202090204" pitchFamily="34" charset="0"/>
                </a:rPr>
                <a:t>Cooking </a:t>
              </a:r>
            </a:p>
          </p:txBody>
        </p:sp>
        <p:sp>
          <p:nvSpPr>
            <p:cNvPr id="18" name="TextBox 17">
              <a:extLst>
                <a:ext uri="{FF2B5EF4-FFF2-40B4-BE49-F238E27FC236}">
                  <a16:creationId xmlns:a16="http://schemas.microsoft.com/office/drawing/2014/main" id="{8F93C9BC-7A62-014B-B622-7E26936704B6}"/>
                </a:ext>
              </a:extLst>
            </p:cNvPr>
            <p:cNvSpPr txBox="1"/>
            <p:nvPr/>
          </p:nvSpPr>
          <p:spPr>
            <a:xfrm>
              <a:off x="9033471" y="3730854"/>
              <a:ext cx="1988457" cy="584775"/>
            </a:xfrm>
            <a:prstGeom prst="rect">
              <a:avLst/>
            </a:prstGeom>
            <a:noFill/>
          </p:spPr>
          <p:txBody>
            <a:bodyPr wrap="square" rtlCol="0">
              <a:spAutoFit/>
            </a:bodyPr>
            <a:lstStyle/>
            <a:p>
              <a:r>
                <a:rPr lang="en-US" sz="3200" dirty="0">
                  <a:solidFill>
                    <a:srgbClr val="FF0000"/>
                  </a:solidFill>
                  <a:latin typeface="Trebuchet MS" panose="020B0703020202090204" pitchFamily="34" charset="0"/>
                </a:rPr>
                <a:t>Practical</a:t>
              </a:r>
            </a:p>
          </p:txBody>
        </p:sp>
        <p:sp>
          <p:nvSpPr>
            <p:cNvPr id="19" name="TextBox 18">
              <a:extLst>
                <a:ext uri="{FF2B5EF4-FFF2-40B4-BE49-F238E27FC236}">
                  <a16:creationId xmlns:a16="http://schemas.microsoft.com/office/drawing/2014/main" id="{C70E9616-D27F-ED4A-A46D-5271B505F443}"/>
                </a:ext>
              </a:extLst>
            </p:cNvPr>
            <p:cNvSpPr txBox="1"/>
            <p:nvPr/>
          </p:nvSpPr>
          <p:spPr>
            <a:xfrm>
              <a:off x="10301308" y="4597714"/>
              <a:ext cx="1988457" cy="646331"/>
            </a:xfrm>
            <a:prstGeom prst="rect">
              <a:avLst/>
            </a:prstGeom>
            <a:noFill/>
          </p:spPr>
          <p:txBody>
            <a:bodyPr wrap="square" rtlCol="0">
              <a:spAutoFit/>
            </a:bodyPr>
            <a:lstStyle/>
            <a:p>
              <a:r>
                <a:rPr lang="en-US" sz="3600" dirty="0">
                  <a:solidFill>
                    <a:srgbClr val="7030A0"/>
                  </a:solidFill>
                  <a:latin typeface="Trebuchet MS" panose="020B0703020202090204" pitchFamily="34" charset="0"/>
                </a:rPr>
                <a:t>Skills</a:t>
              </a:r>
            </a:p>
          </p:txBody>
        </p:sp>
        <p:sp>
          <p:nvSpPr>
            <p:cNvPr id="20" name="TextBox 19">
              <a:extLst>
                <a:ext uri="{FF2B5EF4-FFF2-40B4-BE49-F238E27FC236}">
                  <a16:creationId xmlns:a16="http://schemas.microsoft.com/office/drawing/2014/main" id="{50922ECF-F2B9-2643-AA68-B5660AD51A73}"/>
                </a:ext>
              </a:extLst>
            </p:cNvPr>
            <p:cNvSpPr txBox="1"/>
            <p:nvPr/>
          </p:nvSpPr>
          <p:spPr>
            <a:xfrm>
              <a:off x="6498464" y="4452484"/>
              <a:ext cx="2736263" cy="584775"/>
            </a:xfrm>
            <a:prstGeom prst="rect">
              <a:avLst/>
            </a:prstGeom>
            <a:noFill/>
          </p:spPr>
          <p:txBody>
            <a:bodyPr wrap="square" rtlCol="0">
              <a:spAutoFit/>
            </a:bodyPr>
            <a:lstStyle/>
            <a:p>
              <a:r>
                <a:rPr lang="en-US" sz="3200" dirty="0">
                  <a:solidFill>
                    <a:schemeClr val="accent2">
                      <a:lumMod val="50000"/>
                    </a:schemeClr>
                  </a:solidFill>
                  <a:latin typeface="Trebuchet MS" panose="020B0703020202090204" pitchFamily="34" charset="0"/>
                </a:rPr>
                <a:t>Old fashioned</a:t>
              </a:r>
            </a:p>
          </p:txBody>
        </p:sp>
        <p:sp>
          <p:nvSpPr>
            <p:cNvPr id="21" name="TextBox 20">
              <a:extLst>
                <a:ext uri="{FF2B5EF4-FFF2-40B4-BE49-F238E27FC236}">
                  <a16:creationId xmlns:a16="http://schemas.microsoft.com/office/drawing/2014/main" id="{85461CBB-30E0-AE4D-A7F1-5BF529F85825}"/>
                </a:ext>
              </a:extLst>
            </p:cNvPr>
            <p:cNvSpPr txBox="1"/>
            <p:nvPr/>
          </p:nvSpPr>
          <p:spPr>
            <a:xfrm>
              <a:off x="6980636" y="5302024"/>
              <a:ext cx="1988457" cy="646331"/>
            </a:xfrm>
            <a:prstGeom prst="rect">
              <a:avLst/>
            </a:prstGeom>
            <a:noFill/>
          </p:spPr>
          <p:txBody>
            <a:bodyPr wrap="square" rtlCol="0">
              <a:spAutoFit/>
            </a:bodyPr>
            <a:lstStyle/>
            <a:p>
              <a:r>
                <a:rPr lang="en-US" sz="3600" dirty="0">
                  <a:solidFill>
                    <a:srgbClr val="00B050"/>
                  </a:solidFill>
                  <a:latin typeface="Trebuchet MS" panose="020B0703020202090204" pitchFamily="34" charset="0"/>
                </a:rPr>
                <a:t>Health</a:t>
              </a:r>
              <a:r>
                <a:rPr lang="en-US" sz="2800" dirty="0">
                  <a:latin typeface="Trebuchet MS" panose="020B0703020202090204" pitchFamily="34" charset="0"/>
                </a:rPr>
                <a:t>  </a:t>
              </a:r>
            </a:p>
          </p:txBody>
        </p:sp>
        <p:sp>
          <p:nvSpPr>
            <p:cNvPr id="22" name="TextBox 21">
              <a:extLst>
                <a:ext uri="{FF2B5EF4-FFF2-40B4-BE49-F238E27FC236}">
                  <a16:creationId xmlns:a16="http://schemas.microsoft.com/office/drawing/2014/main" id="{7614D4F7-BEBF-5046-87AE-98BFE765B485}"/>
                </a:ext>
              </a:extLst>
            </p:cNvPr>
            <p:cNvSpPr txBox="1"/>
            <p:nvPr/>
          </p:nvSpPr>
          <p:spPr>
            <a:xfrm>
              <a:off x="9042961" y="5462489"/>
              <a:ext cx="1988457" cy="584775"/>
            </a:xfrm>
            <a:prstGeom prst="rect">
              <a:avLst/>
            </a:prstGeom>
            <a:noFill/>
          </p:spPr>
          <p:txBody>
            <a:bodyPr wrap="square" rtlCol="0">
              <a:spAutoFit/>
            </a:bodyPr>
            <a:lstStyle/>
            <a:p>
              <a:r>
                <a:rPr lang="en-US" sz="3200" dirty="0">
                  <a:solidFill>
                    <a:srgbClr val="4046FF"/>
                  </a:solidFill>
                  <a:latin typeface="Trebuchet MS" panose="020B0703020202090204" pitchFamily="34" charset="0"/>
                </a:rPr>
                <a:t>Inclusive  </a:t>
              </a:r>
            </a:p>
          </p:txBody>
        </p:sp>
        <p:sp>
          <p:nvSpPr>
            <p:cNvPr id="23" name="TextBox 22">
              <a:extLst>
                <a:ext uri="{FF2B5EF4-FFF2-40B4-BE49-F238E27FC236}">
                  <a16:creationId xmlns:a16="http://schemas.microsoft.com/office/drawing/2014/main" id="{55EB8C3D-451D-A744-9DF3-FEA7033E09D1}"/>
                </a:ext>
              </a:extLst>
            </p:cNvPr>
            <p:cNvSpPr txBox="1"/>
            <p:nvPr/>
          </p:nvSpPr>
          <p:spPr>
            <a:xfrm>
              <a:off x="7866595" y="6144935"/>
              <a:ext cx="1988457" cy="646331"/>
            </a:xfrm>
            <a:prstGeom prst="rect">
              <a:avLst/>
            </a:prstGeom>
            <a:noFill/>
          </p:spPr>
          <p:txBody>
            <a:bodyPr wrap="square" rtlCol="0">
              <a:spAutoFit/>
            </a:bodyPr>
            <a:lstStyle/>
            <a:p>
              <a:r>
                <a:rPr lang="en-US" sz="3600" dirty="0">
                  <a:solidFill>
                    <a:srgbClr val="C00000"/>
                  </a:solidFill>
                  <a:latin typeface="Trebuchet MS" panose="020B0703020202090204" pitchFamily="34" charset="0"/>
                </a:rPr>
                <a:t>Essential</a:t>
              </a:r>
            </a:p>
          </p:txBody>
        </p:sp>
      </p:grpSp>
      <p:sp>
        <p:nvSpPr>
          <p:cNvPr id="26" name="TextBox 25">
            <a:extLst>
              <a:ext uri="{FF2B5EF4-FFF2-40B4-BE49-F238E27FC236}">
                <a16:creationId xmlns:a16="http://schemas.microsoft.com/office/drawing/2014/main" id="{8FC3F9FA-FC30-1D41-98E6-0A274F0345ED}"/>
              </a:ext>
            </a:extLst>
          </p:cNvPr>
          <p:cNvSpPr txBox="1"/>
          <p:nvPr/>
        </p:nvSpPr>
        <p:spPr>
          <a:xfrm rot="404684">
            <a:off x="8197827" y="2565564"/>
            <a:ext cx="3729124" cy="585677"/>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Trebuchet MS" panose="020B0703020202090204" pitchFamily="34" charset="0"/>
              </a:rPr>
              <a:t>Teachers </a:t>
            </a:r>
          </a:p>
        </p:txBody>
      </p:sp>
    </p:spTree>
    <p:extLst>
      <p:ext uri="{BB962C8B-B14F-4D97-AF65-F5344CB8AC3E}">
        <p14:creationId xmlns:p14="http://schemas.microsoft.com/office/powerpoint/2010/main" val="30372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11" grpId="0"/>
      <p:bldP spid="12" grpId="0"/>
      <p:bldP spid="13" grpId="0"/>
      <p:bldP spid="14" grpId="0"/>
      <p:bldP spid="15" grpId="0"/>
      <p:bldP spid="16"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29BD-96C8-3B41-B561-4E779D8CCF39}"/>
              </a:ext>
            </a:extLst>
          </p:cNvPr>
          <p:cNvSpPr>
            <a:spLocks noGrp="1"/>
          </p:cNvSpPr>
          <p:nvPr>
            <p:ph type="title"/>
          </p:nvPr>
        </p:nvSpPr>
        <p:spPr>
          <a:xfrm>
            <a:off x="155443" y="97153"/>
            <a:ext cx="6586491" cy="1339762"/>
          </a:xfrm>
        </p:spPr>
        <p:txBody>
          <a:bodyPr>
            <a:normAutofit/>
          </a:bodyPr>
          <a:lstStyle/>
          <a:p>
            <a:r>
              <a:rPr lang="en-US" sz="4800" b="1" i="1" u="sng" dirty="0">
                <a:latin typeface="Trebuchet MS" panose="020B0703020202090204" pitchFamily="34" charset="0"/>
              </a:rPr>
              <a:t>What does this mean? </a:t>
            </a:r>
          </a:p>
        </p:txBody>
      </p:sp>
      <p:sp>
        <p:nvSpPr>
          <p:cNvPr id="3" name="Content Placeholder 2">
            <a:extLst>
              <a:ext uri="{FF2B5EF4-FFF2-40B4-BE49-F238E27FC236}">
                <a16:creationId xmlns:a16="http://schemas.microsoft.com/office/drawing/2014/main" id="{50B61EC5-1FAC-2744-BDF0-A910CD6E8B35}"/>
              </a:ext>
            </a:extLst>
          </p:cNvPr>
          <p:cNvSpPr>
            <a:spLocks noGrp="1"/>
          </p:cNvSpPr>
          <p:nvPr>
            <p:ph idx="1"/>
          </p:nvPr>
        </p:nvSpPr>
        <p:spPr>
          <a:xfrm>
            <a:off x="318656" y="1551709"/>
            <a:ext cx="6916764" cy="4987636"/>
          </a:xfrm>
        </p:spPr>
        <p:txBody>
          <a:bodyPr>
            <a:normAutofit/>
          </a:bodyPr>
          <a:lstStyle/>
          <a:p>
            <a:r>
              <a:rPr lang="en-US" sz="2400" dirty="0">
                <a:latin typeface="Trebuchet MS" panose="020B0703020202090204" pitchFamily="34" charset="0"/>
              </a:rPr>
              <a:t>Personally, I was shocked - and angry - at some of the responses. </a:t>
            </a:r>
          </a:p>
          <a:p>
            <a:r>
              <a:rPr lang="en-US" sz="2400" dirty="0">
                <a:latin typeface="Trebuchet MS" panose="020B0703020202090204" pitchFamily="34" charset="0"/>
              </a:rPr>
              <a:t>We are not “just cooking”. We are so much more than that.</a:t>
            </a:r>
          </a:p>
          <a:p>
            <a:r>
              <a:rPr lang="en-US" sz="2400" dirty="0">
                <a:latin typeface="Trebuchet MS" panose="020B0703020202090204" pitchFamily="34" charset="0"/>
              </a:rPr>
              <a:t>We need to champion the subject and prove this.</a:t>
            </a:r>
          </a:p>
          <a:p>
            <a:r>
              <a:rPr lang="en-US" sz="2400" dirty="0">
                <a:latin typeface="Trebuchet MS" panose="020B0703020202090204" pitchFamily="34" charset="0"/>
              </a:rPr>
              <a:t>The perception of our subject is </a:t>
            </a:r>
            <a:r>
              <a:rPr lang="en-US" sz="2400" b="1" u="sng" dirty="0">
                <a:latin typeface="Trebuchet MS" panose="020B0703020202090204" pitchFamily="34" charset="0"/>
              </a:rPr>
              <a:t>ours</a:t>
            </a:r>
            <a:r>
              <a:rPr lang="en-US" sz="2400" dirty="0">
                <a:latin typeface="Trebuchet MS" panose="020B0703020202090204" pitchFamily="34" charset="0"/>
              </a:rPr>
              <a:t> to own and </a:t>
            </a:r>
            <a:r>
              <a:rPr lang="en-US" sz="2400" b="1" u="sng" dirty="0">
                <a:latin typeface="Trebuchet MS" panose="020B0703020202090204" pitchFamily="34" charset="0"/>
              </a:rPr>
              <a:t>ours to change</a:t>
            </a:r>
            <a:r>
              <a:rPr lang="en-US" sz="2400" dirty="0">
                <a:latin typeface="Trebuchet MS" panose="020B0703020202090204" pitchFamily="34" charset="0"/>
              </a:rPr>
              <a:t>.</a:t>
            </a:r>
          </a:p>
          <a:p>
            <a:pPr marL="0" indent="0">
              <a:buNone/>
            </a:pPr>
            <a:endParaRPr lang="en-US" sz="2400" dirty="0">
              <a:latin typeface="Trebuchet MS" panose="020B0703020202090204" pitchFamily="34" charset="0"/>
            </a:endParaRPr>
          </a:p>
          <a:p>
            <a:pPr marL="0" indent="0">
              <a:buNone/>
            </a:pPr>
            <a:endParaRPr lang="en-US" sz="2400" dirty="0">
              <a:latin typeface="Trebuchet MS" panose="020B0703020202090204" pitchFamily="34" charset="0"/>
            </a:endParaRPr>
          </a:p>
          <a:p>
            <a:pPr marL="0" indent="0">
              <a:buNone/>
            </a:pPr>
            <a:endParaRPr lang="en-US" sz="1800" i="1" dirty="0">
              <a:latin typeface="Trebuchet MS" panose="020B0703020202090204" pitchFamily="34" charset="0"/>
            </a:endParaRPr>
          </a:p>
          <a:p>
            <a:pPr marL="0" indent="0">
              <a:buNone/>
            </a:pPr>
            <a:r>
              <a:rPr lang="en-US" sz="1800" i="1" dirty="0">
                <a:latin typeface="Trebuchet MS" panose="020B0703020202090204" pitchFamily="34" charset="0"/>
              </a:rPr>
              <a:t>Poster adapted from one found online.</a:t>
            </a:r>
          </a:p>
        </p:txBody>
      </p:sp>
      <p:sp>
        <p:nvSpPr>
          <p:cNvPr id="6" name="AutoShape 2" descr="Image result for rita pier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a16="http://schemas.microsoft.com/office/drawing/2014/main" id="{82504CE5-B1F7-E940-9EFB-2FEB286EB0B0}"/>
              </a:ext>
            </a:extLst>
          </p:cNvPr>
          <p:cNvPicPr>
            <a:picLocks noChangeAspect="1"/>
          </p:cNvPicPr>
          <p:nvPr/>
        </p:nvPicPr>
        <p:blipFill>
          <a:blip r:embed="rId3"/>
          <a:stretch>
            <a:fillRect/>
          </a:stretch>
        </p:blipFill>
        <p:spPr>
          <a:xfrm>
            <a:off x="7235420" y="38100"/>
            <a:ext cx="4838700" cy="6819900"/>
          </a:xfrm>
          <a:prstGeom prst="rect">
            <a:avLst/>
          </a:prstGeom>
        </p:spPr>
      </p:pic>
    </p:spTree>
    <p:extLst>
      <p:ext uri="{BB962C8B-B14F-4D97-AF65-F5344CB8AC3E}">
        <p14:creationId xmlns:p14="http://schemas.microsoft.com/office/powerpoint/2010/main" val="150590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99A8B4F-0FED-46C0-9186-5A8E116D87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A6861EE-7660-46C9-80BD-173B8F7454B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0C962577-A72D-AF42-B9E5-5E7ABA365866}"/>
              </a:ext>
            </a:extLst>
          </p:cNvPr>
          <p:cNvSpPr>
            <a:spLocks noGrp="1"/>
          </p:cNvSpPr>
          <p:nvPr>
            <p:ph type="title"/>
          </p:nvPr>
        </p:nvSpPr>
        <p:spPr>
          <a:xfrm>
            <a:off x="257571" y="-225182"/>
            <a:ext cx="7396396" cy="1454051"/>
          </a:xfrm>
        </p:spPr>
        <p:txBody>
          <a:bodyPr>
            <a:normAutofit/>
          </a:bodyPr>
          <a:lstStyle/>
          <a:p>
            <a:r>
              <a:rPr lang="en-US" sz="3600" u="sng" dirty="0">
                <a:solidFill>
                  <a:srgbClr val="000000"/>
                </a:solidFill>
                <a:latin typeface="Trebuchet MS" panose="020B0703020202090204" pitchFamily="34" charset="0"/>
              </a:rPr>
              <a:t>Teacher recruitment and retention</a:t>
            </a:r>
          </a:p>
        </p:txBody>
      </p:sp>
      <p:sp>
        <p:nvSpPr>
          <p:cNvPr id="3" name="Content Placeholder 2">
            <a:extLst>
              <a:ext uri="{FF2B5EF4-FFF2-40B4-BE49-F238E27FC236}">
                <a16:creationId xmlns:a16="http://schemas.microsoft.com/office/drawing/2014/main" id="{EB838995-5FC2-1647-943A-E757D719EFC1}"/>
              </a:ext>
            </a:extLst>
          </p:cNvPr>
          <p:cNvSpPr>
            <a:spLocks noGrp="1"/>
          </p:cNvSpPr>
          <p:nvPr>
            <p:ph idx="1"/>
          </p:nvPr>
        </p:nvSpPr>
        <p:spPr>
          <a:xfrm>
            <a:off x="293566" y="936488"/>
            <a:ext cx="5717200" cy="5616711"/>
          </a:xfrm>
        </p:spPr>
        <p:txBody>
          <a:bodyPr anchor="ctr">
            <a:normAutofit/>
          </a:bodyPr>
          <a:lstStyle/>
          <a:p>
            <a:pPr marL="0" indent="0" algn="ctr">
              <a:buNone/>
            </a:pPr>
            <a:r>
              <a:rPr lang="en-US" sz="3600" b="1" dirty="0">
                <a:solidFill>
                  <a:srgbClr val="000000"/>
                </a:solidFill>
              </a:rPr>
              <a:t>“Home Economics teachers are like gold dust!” </a:t>
            </a:r>
          </a:p>
          <a:p>
            <a:pPr marL="0" indent="0">
              <a:buNone/>
            </a:pPr>
            <a:endParaRPr lang="en-US" sz="1400" dirty="0">
              <a:solidFill>
                <a:srgbClr val="000000"/>
              </a:solidFill>
            </a:endParaRPr>
          </a:p>
          <a:p>
            <a:r>
              <a:rPr lang="en-US" sz="2400" dirty="0">
                <a:solidFill>
                  <a:srgbClr val="000000"/>
                </a:solidFill>
              </a:rPr>
              <a:t>There are more courses available now that provide more flexible pathways into the career.</a:t>
            </a:r>
          </a:p>
          <a:p>
            <a:pPr marL="0" indent="0">
              <a:buNone/>
            </a:pPr>
            <a:r>
              <a:rPr lang="en-US" sz="2400" dirty="0">
                <a:solidFill>
                  <a:srgbClr val="000000"/>
                </a:solidFill>
              </a:rPr>
              <a:t> </a:t>
            </a:r>
          </a:p>
          <a:p>
            <a:r>
              <a:rPr lang="en-US" sz="2400" dirty="0">
                <a:solidFill>
                  <a:srgbClr val="000000"/>
                </a:solidFill>
              </a:rPr>
              <a:t>There are roughly 600 Home Economics teachers in Scotland – we are a major support to each other through network meetings, sharing resources and we should be proud of this and welcome new teachers to this community. </a:t>
            </a:r>
          </a:p>
          <a:p>
            <a:pPr marL="0" indent="0">
              <a:buNone/>
            </a:pPr>
            <a:endParaRPr lang="en-US" sz="1400" dirty="0">
              <a:solidFill>
                <a:srgbClr val="000000"/>
              </a:solidFill>
            </a:endParaRPr>
          </a:p>
        </p:txBody>
      </p:sp>
      <p:sp>
        <p:nvSpPr>
          <p:cNvPr id="19" name="Oval 18">
            <a:extLst>
              <a:ext uri="{FF2B5EF4-FFF2-40B4-BE49-F238E27FC236}">
                <a16:creationId xmlns:a16="http://schemas.microsoft.com/office/drawing/2014/main" id="{38A69B74-22E3-47CC-823F-18BE7930C8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71">
            <a:extLst>
              <a:ext uri="{FF2B5EF4-FFF2-40B4-BE49-F238E27FC236}">
                <a16:creationId xmlns:a16="http://schemas.microsoft.com/office/drawing/2014/main" id="{1778637B-5DB8-4A75-B2E6-FC2B1BB9A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BD020B95-6A53-7E4F-8889-B514FFACDFF8}"/>
              </a:ext>
            </a:extLst>
          </p:cNvPr>
          <p:cNvPicPr>
            <a:picLocks noChangeAspect="1"/>
          </p:cNvPicPr>
          <p:nvPr/>
        </p:nvPicPr>
        <p:blipFill>
          <a:blip r:embed="rId4"/>
          <a:stretch>
            <a:fillRect/>
          </a:stretch>
        </p:blipFill>
        <p:spPr>
          <a:xfrm>
            <a:off x="8759844" y="491907"/>
            <a:ext cx="3205839" cy="1867401"/>
          </a:xfrm>
          <a:prstGeom prst="rect">
            <a:avLst/>
          </a:prstGeom>
        </p:spPr>
      </p:pic>
      <p:pic>
        <p:nvPicPr>
          <p:cNvPr id="10" name="Picture 9">
            <a:extLst>
              <a:ext uri="{FF2B5EF4-FFF2-40B4-BE49-F238E27FC236}">
                <a16:creationId xmlns:a16="http://schemas.microsoft.com/office/drawing/2014/main" id="{6DF56A5C-379A-764A-9084-D8569B1C81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3813" y="3710709"/>
            <a:ext cx="1807158" cy="1143027"/>
          </a:xfrm>
          <a:prstGeom prst="rect">
            <a:avLst/>
          </a:prstGeom>
        </p:spPr>
      </p:pic>
      <p:sp>
        <p:nvSpPr>
          <p:cNvPr id="23" name="Freeform 75">
            <a:extLst>
              <a:ext uri="{FF2B5EF4-FFF2-40B4-BE49-F238E27FC236}">
                <a16:creationId xmlns:a16="http://schemas.microsoft.com/office/drawing/2014/main" id="{0035A30C-45F3-4EFB-B2E8-6E2A11843D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7FABE3EC-6726-6D4F-B4D2-DED1D5D27A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33568" y="5389549"/>
            <a:ext cx="2432116" cy="902894"/>
          </a:xfrm>
          <a:prstGeom prst="rect">
            <a:avLst/>
          </a:prstGeom>
        </p:spPr>
      </p:pic>
    </p:spTree>
    <p:extLst>
      <p:ext uri="{BB962C8B-B14F-4D97-AF65-F5344CB8AC3E}">
        <p14:creationId xmlns:p14="http://schemas.microsoft.com/office/powerpoint/2010/main" val="28593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CFE5-D470-FE45-A5AA-2A58B5B5CC7F}"/>
              </a:ext>
            </a:extLst>
          </p:cNvPr>
          <p:cNvSpPr>
            <a:spLocks noGrp="1"/>
          </p:cNvSpPr>
          <p:nvPr>
            <p:ph type="title"/>
          </p:nvPr>
        </p:nvSpPr>
        <p:spPr/>
        <p:txBody>
          <a:bodyPr/>
          <a:lstStyle/>
          <a:p>
            <a:r>
              <a:rPr lang="en-US" b="1" i="1" u="sng" dirty="0">
                <a:latin typeface="Trebuchet MS" panose="020B0703020202090204" pitchFamily="34" charset="0"/>
              </a:rPr>
              <a:t>Funding</a:t>
            </a:r>
          </a:p>
        </p:txBody>
      </p:sp>
      <p:sp>
        <p:nvSpPr>
          <p:cNvPr id="3" name="Content Placeholder 2">
            <a:extLst>
              <a:ext uri="{FF2B5EF4-FFF2-40B4-BE49-F238E27FC236}">
                <a16:creationId xmlns:a16="http://schemas.microsoft.com/office/drawing/2014/main" id="{4D6F6016-828E-7949-A741-4535F4BC9365}"/>
              </a:ext>
            </a:extLst>
          </p:cNvPr>
          <p:cNvSpPr>
            <a:spLocks noGrp="1"/>
          </p:cNvSpPr>
          <p:nvPr>
            <p:ph idx="1"/>
          </p:nvPr>
        </p:nvSpPr>
        <p:spPr>
          <a:xfrm>
            <a:off x="547913" y="1869167"/>
            <a:ext cx="11366995" cy="4623707"/>
          </a:xfrm>
        </p:spPr>
        <p:txBody>
          <a:bodyPr>
            <a:normAutofit/>
          </a:bodyPr>
          <a:lstStyle/>
          <a:p>
            <a:r>
              <a:rPr lang="en-US" dirty="0">
                <a:latin typeface="Trebuchet MS" panose="020B0703020202090204" pitchFamily="34" charset="0"/>
              </a:rPr>
              <a:t>One of the biggest challenges we face – inconsistent and uncertain. </a:t>
            </a:r>
          </a:p>
          <a:p>
            <a:r>
              <a:rPr lang="en-US" dirty="0">
                <a:latin typeface="Trebuchet MS" panose="020B0703020202090204" pitchFamily="34" charset="0"/>
              </a:rPr>
              <a:t>Funding varies across all authorities with some schools collecting money, some authorities provide funding through PEF. </a:t>
            </a:r>
          </a:p>
          <a:p>
            <a:r>
              <a:rPr lang="en-US" dirty="0">
                <a:latin typeface="Trebuchet MS" panose="020B0703020202090204" pitchFamily="34" charset="0"/>
              </a:rPr>
              <a:t>The uncertainty around funding is something we struggle with in my department and unfortunately, it is not something that I can suggest a solution to.</a:t>
            </a:r>
          </a:p>
          <a:p>
            <a:r>
              <a:rPr lang="en-US" dirty="0">
                <a:latin typeface="Trebuchet MS" panose="020B0703020202090204" pitchFamily="34" charset="0"/>
              </a:rPr>
              <a:t>We are a vital part of the curriculum and until we are recognized for this the funding concerns are likely to continue.</a:t>
            </a:r>
          </a:p>
        </p:txBody>
      </p:sp>
    </p:spTree>
    <p:extLst>
      <p:ext uri="{BB962C8B-B14F-4D97-AF65-F5344CB8AC3E}">
        <p14:creationId xmlns:p14="http://schemas.microsoft.com/office/powerpoint/2010/main" val="344448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6F8FC-575F-774D-8730-B9CE6636C79B}"/>
              </a:ext>
            </a:extLst>
          </p:cNvPr>
          <p:cNvSpPr>
            <a:spLocks noGrp="1"/>
          </p:cNvSpPr>
          <p:nvPr>
            <p:ph idx="1"/>
          </p:nvPr>
        </p:nvSpPr>
        <p:spPr>
          <a:xfrm>
            <a:off x="512618" y="1330036"/>
            <a:ext cx="10841182" cy="4846927"/>
          </a:xfrm>
        </p:spPr>
        <p:txBody>
          <a:bodyPr/>
          <a:lstStyle/>
          <a:p>
            <a:r>
              <a:rPr lang="en-US" dirty="0">
                <a:latin typeface="Trebuchet MS" panose="020B0703020202090204" pitchFamily="34" charset="0"/>
              </a:rPr>
              <a:t>Primary schools, despite doing their best, are often not equipped to deliver the second level benchmarks.</a:t>
            </a:r>
          </a:p>
          <a:p>
            <a:pPr marL="0" indent="0">
              <a:buNone/>
            </a:pPr>
            <a:endParaRPr lang="en-US" dirty="0">
              <a:latin typeface="Trebuchet MS" panose="020B0703020202090204" pitchFamily="34" charset="0"/>
            </a:endParaRPr>
          </a:p>
          <a:p>
            <a:r>
              <a:rPr lang="en-US" dirty="0">
                <a:latin typeface="Trebuchet MS" panose="020B0703020202090204" pitchFamily="34" charset="0"/>
              </a:rPr>
              <a:t>This has always been a challenge, however it seems to be more of a challenge as most pupils do not help in kitchen at home anymore.</a:t>
            </a:r>
          </a:p>
        </p:txBody>
      </p:sp>
      <p:sp>
        <p:nvSpPr>
          <p:cNvPr id="4" name="Title 3">
            <a:extLst>
              <a:ext uri="{FF2B5EF4-FFF2-40B4-BE49-F238E27FC236}">
                <a16:creationId xmlns:a16="http://schemas.microsoft.com/office/drawing/2014/main" id="{6D41DA42-2F90-7B44-9561-FF2A816149B9}"/>
              </a:ext>
            </a:extLst>
          </p:cNvPr>
          <p:cNvSpPr txBox="1">
            <a:spLocks noGrp="1"/>
          </p:cNvSpPr>
          <p:nvPr>
            <p:ph type="title"/>
          </p:nvPr>
        </p:nvSpPr>
        <p:spPr>
          <a:xfrm>
            <a:off x="1106714" y="356685"/>
            <a:ext cx="10515600" cy="590931"/>
          </a:xfrm>
          <a:prstGeom prst="rect">
            <a:avLst/>
          </a:prstGeom>
          <a:noFill/>
        </p:spPr>
        <p:txBody>
          <a:bodyPr wrap="square" rtlCol="0">
            <a:spAutoFit/>
          </a:bodyPr>
          <a:lstStyle/>
          <a:p>
            <a:pPr algn="ctr"/>
            <a:r>
              <a:rPr lang="en-US" sz="3600" b="1" i="1" u="sng" dirty="0">
                <a:latin typeface="Trebuchet MS" panose="020B0703020202090204" pitchFamily="34" charset="0"/>
              </a:rPr>
              <a:t>Skills they arrive at high school with </a:t>
            </a:r>
          </a:p>
        </p:txBody>
      </p:sp>
      <p:sp>
        <p:nvSpPr>
          <p:cNvPr id="5" name="TextBox 4">
            <a:extLst>
              <a:ext uri="{FF2B5EF4-FFF2-40B4-BE49-F238E27FC236}">
                <a16:creationId xmlns:a16="http://schemas.microsoft.com/office/drawing/2014/main" id="{FAA5417F-5320-0F43-9D79-AF97587398FF}"/>
              </a:ext>
            </a:extLst>
          </p:cNvPr>
          <p:cNvSpPr txBox="1"/>
          <p:nvPr/>
        </p:nvSpPr>
        <p:spPr>
          <a:xfrm>
            <a:off x="6473371" y="3919753"/>
            <a:ext cx="5302993" cy="707886"/>
          </a:xfrm>
          <a:custGeom>
            <a:avLst/>
            <a:gdLst>
              <a:gd name="connsiteX0" fmla="*/ 0 w 5302993"/>
              <a:gd name="connsiteY0" fmla="*/ 0 h 707886"/>
              <a:gd name="connsiteX1" fmla="*/ 556814 w 5302993"/>
              <a:gd name="connsiteY1" fmla="*/ 0 h 707886"/>
              <a:gd name="connsiteX2" fmla="*/ 1166658 w 5302993"/>
              <a:gd name="connsiteY2" fmla="*/ 0 h 707886"/>
              <a:gd name="connsiteX3" fmla="*/ 1829533 w 5302993"/>
              <a:gd name="connsiteY3" fmla="*/ 0 h 707886"/>
              <a:gd name="connsiteX4" fmla="*/ 2333317 w 5302993"/>
              <a:gd name="connsiteY4" fmla="*/ 0 h 707886"/>
              <a:gd name="connsiteX5" fmla="*/ 3102251 w 5302993"/>
              <a:gd name="connsiteY5" fmla="*/ 0 h 707886"/>
              <a:gd name="connsiteX6" fmla="*/ 3712095 w 5302993"/>
              <a:gd name="connsiteY6" fmla="*/ 0 h 707886"/>
              <a:gd name="connsiteX7" fmla="*/ 4427999 w 5302993"/>
              <a:gd name="connsiteY7" fmla="*/ 0 h 707886"/>
              <a:gd name="connsiteX8" fmla="*/ 5302993 w 5302993"/>
              <a:gd name="connsiteY8" fmla="*/ 0 h 707886"/>
              <a:gd name="connsiteX9" fmla="*/ 5302993 w 5302993"/>
              <a:gd name="connsiteY9" fmla="*/ 368101 h 707886"/>
              <a:gd name="connsiteX10" fmla="*/ 5302993 w 5302993"/>
              <a:gd name="connsiteY10" fmla="*/ 707886 h 707886"/>
              <a:gd name="connsiteX11" fmla="*/ 4534059 w 5302993"/>
              <a:gd name="connsiteY11" fmla="*/ 707886 h 707886"/>
              <a:gd name="connsiteX12" fmla="*/ 3818155 w 5302993"/>
              <a:gd name="connsiteY12" fmla="*/ 707886 h 707886"/>
              <a:gd name="connsiteX13" fmla="*/ 3314371 w 5302993"/>
              <a:gd name="connsiteY13" fmla="*/ 707886 h 707886"/>
              <a:gd name="connsiteX14" fmla="*/ 2651497 w 5302993"/>
              <a:gd name="connsiteY14" fmla="*/ 707886 h 707886"/>
              <a:gd name="connsiteX15" fmla="*/ 1882563 w 5302993"/>
              <a:gd name="connsiteY15" fmla="*/ 707886 h 707886"/>
              <a:gd name="connsiteX16" fmla="*/ 1113629 w 5302993"/>
              <a:gd name="connsiteY16" fmla="*/ 707886 h 707886"/>
              <a:gd name="connsiteX17" fmla="*/ 609844 w 5302993"/>
              <a:gd name="connsiteY17" fmla="*/ 707886 h 707886"/>
              <a:gd name="connsiteX18" fmla="*/ 0 w 5302993"/>
              <a:gd name="connsiteY18" fmla="*/ 707886 h 707886"/>
              <a:gd name="connsiteX19" fmla="*/ 0 w 5302993"/>
              <a:gd name="connsiteY19" fmla="*/ 375180 h 707886"/>
              <a:gd name="connsiteX20" fmla="*/ 0 w 5302993"/>
              <a:gd name="connsiteY2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2993" h="707886" fill="none" extrusionOk="0">
                <a:moveTo>
                  <a:pt x="0" y="0"/>
                </a:moveTo>
                <a:cubicBezTo>
                  <a:pt x="202308" y="20865"/>
                  <a:pt x="300215" y="-15528"/>
                  <a:pt x="556814" y="0"/>
                </a:cubicBezTo>
                <a:cubicBezTo>
                  <a:pt x="813413" y="15528"/>
                  <a:pt x="970479" y="255"/>
                  <a:pt x="1166658" y="0"/>
                </a:cubicBezTo>
                <a:cubicBezTo>
                  <a:pt x="1362837" y="-255"/>
                  <a:pt x="1525916" y="11434"/>
                  <a:pt x="1829533" y="0"/>
                </a:cubicBezTo>
                <a:cubicBezTo>
                  <a:pt x="2133151" y="-11434"/>
                  <a:pt x="2181166" y="-24156"/>
                  <a:pt x="2333317" y="0"/>
                </a:cubicBezTo>
                <a:cubicBezTo>
                  <a:pt x="2485468" y="24156"/>
                  <a:pt x="2881430" y="8022"/>
                  <a:pt x="3102251" y="0"/>
                </a:cubicBezTo>
                <a:cubicBezTo>
                  <a:pt x="3323072" y="-8022"/>
                  <a:pt x="3523213" y="-7671"/>
                  <a:pt x="3712095" y="0"/>
                </a:cubicBezTo>
                <a:cubicBezTo>
                  <a:pt x="3900977" y="7671"/>
                  <a:pt x="4154969" y="-21064"/>
                  <a:pt x="4427999" y="0"/>
                </a:cubicBezTo>
                <a:cubicBezTo>
                  <a:pt x="4701029" y="21064"/>
                  <a:pt x="4929045" y="20371"/>
                  <a:pt x="5302993" y="0"/>
                </a:cubicBezTo>
                <a:cubicBezTo>
                  <a:pt x="5286632" y="100340"/>
                  <a:pt x="5313470" y="218361"/>
                  <a:pt x="5302993" y="368101"/>
                </a:cubicBezTo>
                <a:cubicBezTo>
                  <a:pt x="5292516" y="517841"/>
                  <a:pt x="5300558" y="633895"/>
                  <a:pt x="5302993" y="707886"/>
                </a:cubicBezTo>
                <a:cubicBezTo>
                  <a:pt x="5096284" y="669508"/>
                  <a:pt x="4864616" y="697528"/>
                  <a:pt x="4534059" y="707886"/>
                </a:cubicBezTo>
                <a:cubicBezTo>
                  <a:pt x="4203502" y="718244"/>
                  <a:pt x="4012162" y="691494"/>
                  <a:pt x="3818155" y="707886"/>
                </a:cubicBezTo>
                <a:cubicBezTo>
                  <a:pt x="3624148" y="724278"/>
                  <a:pt x="3532548" y="727796"/>
                  <a:pt x="3314371" y="707886"/>
                </a:cubicBezTo>
                <a:cubicBezTo>
                  <a:pt x="3096194" y="687976"/>
                  <a:pt x="2943763" y="724852"/>
                  <a:pt x="2651497" y="707886"/>
                </a:cubicBezTo>
                <a:cubicBezTo>
                  <a:pt x="2359231" y="690920"/>
                  <a:pt x="2036368" y="731461"/>
                  <a:pt x="1882563" y="707886"/>
                </a:cubicBezTo>
                <a:cubicBezTo>
                  <a:pt x="1728758" y="684311"/>
                  <a:pt x="1390093" y="735869"/>
                  <a:pt x="1113629" y="707886"/>
                </a:cubicBezTo>
                <a:cubicBezTo>
                  <a:pt x="837165" y="679903"/>
                  <a:pt x="822624" y="689014"/>
                  <a:pt x="609844" y="707886"/>
                </a:cubicBezTo>
                <a:cubicBezTo>
                  <a:pt x="397064" y="726758"/>
                  <a:pt x="275521" y="681858"/>
                  <a:pt x="0" y="707886"/>
                </a:cubicBezTo>
                <a:cubicBezTo>
                  <a:pt x="2951" y="583422"/>
                  <a:pt x="-15935" y="448458"/>
                  <a:pt x="0" y="375180"/>
                </a:cubicBezTo>
                <a:cubicBezTo>
                  <a:pt x="15935" y="301902"/>
                  <a:pt x="-17464" y="117131"/>
                  <a:pt x="0" y="0"/>
                </a:cubicBezTo>
                <a:close/>
              </a:path>
              <a:path w="5302993" h="707886" stroke="0" extrusionOk="0">
                <a:moveTo>
                  <a:pt x="0" y="0"/>
                </a:moveTo>
                <a:cubicBezTo>
                  <a:pt x="219508" y="17982"/>
                  <a:pt x="444181" y="-27592"/>
                  <a:pt x="768934" y="0"/>
                </a:cubicBezTo>
                <a:cubicBezTo>
                  <a:pt x="1093687" y="27592"/>
                  <a:pt x="1256863" y="-32759"/>
                  <a:pt x="1431808" y="0"/>
                </a:cubicBezTo>
                <a:cubicBezTo>
                  <a:pt x="1606753" y="32759"/>
                  <a:pt x="1776819" y="6451"/>
                  <a:pt x="1988622" y="0"/>
                </a:cubicBezTo>
                <a:cubicBezTo>
                  <a:pt x="2200425" y="-6451"/>
                  <a:pt x="2408404" y="-29421"/>
                  <a:pt x="2651497" y="0"/>
                </a:cubicBezTo>
                <a:cubicBezTo>
                  <a:pt x="2894590" y="29421"/>
                  <a:pt x="3110242" y="-32854"/>
                  <a:pt x="3420430" y="0"/>
                </a:cubicBezTo>
                <a:cubicBezTo>
                  <a:pt x="3730618" y="32854"/>
                  <a:pt x="3736389" y="-18718"/>
                  <a:pt x="3977245" y="0"/>
                </a:cubicBezTo>
                <a:cubicBezTo>
                  <a:pt x="4218102" y="18718"/>
                  <a:pt x="4247279" y="-16176"/>
                  <a:pt x="4481029" y="0"/>
                </a:cubicBezTo>
                <a:cubicBezTo>
                  <a:pt x="4714779" y="16176"/>
                  <a:pt x="4928148" y="10342"/>
                  <a:pt x="5302993" y="0"/>
                </a:cubicBezTo>
                <a:cubicBezTo>
                  <a:pt x="5298377" y="129088"/>
                  <a:pt x="5309876" y="228790"/>
                  <a:pt x="5302993" y="353943"/>
                </a:cubicBezTo>
                <a:cubicBezTo>
                  <a:pt x="5296110" y="479096"/>
                  <a:pt x="5294876" y="599149"/>
                  <a:pt x="5302993" y="707886"/>
                </a:cubicBezTo>
                <a:cubicBezTo>
                  <a:pt x="5088280" y="734638"/>
                  <a:pt x="4982333" y="682554"/>
                  <a:pt x="4693149" y="707886"/>
                </a:cubicBezTo>
                <a:cubicBezTo>
                  <a:pt x="4403965" y="733218"/>
                  <a:pt x="4214139" y="700900"/>
                  <a:pt x="3977245" y="707886"/>
                </a:cubicBezTo>
                <a:cubicBezTo>
                  <a:pt x="3740351" y="714872"/>
                  <a:pt x="3649648" y="702078"/>
                  <a:pt x="3420430" y="707886"/>
                </a:cubicBezTo>
                <a:cubicBezTo>
                  <a:pt x="3191213" y="713694"/>
                  <a:pt x="3107206" y="702453"/>
                  <a:pt x="2810586" y="707886"/>
                </a:cubicBezTo>
                <a:cubicBezTo>
                  <a:pt x="2513966" y="713319"/>
                  <a:pt x="2348233" y="679261"/>
                  <a:pt x="2094682" y="707886"/>
                </a:cubicBezTo>
                <a:cubicBezTo>
                  <a:pt x="1841131" y="736511"/>
                  <a:pt x="1491316" y="714149"/>
                  <a:pt x="1325748" y="707886"/>
                </a:cubicBezTo>
                <a:cubicBezTo>
                  <a:pt x="1160180" y="701623"/>
                  <a:pt x="844623" y="718204"/>
                  <a:pt x="609844" y="707886"/>
                </a:cubicBezTo>
                <a:cubicBezTo>
                  <a:pt x="375065" y="697568"/>
                  <a:pt x="254834" y="677750"/>
                  <a:pt x="0" y="707886"/>
                </a:cubicBezTo>
                <a:cubicBezTo>
                  <a:pt x="9805" y="613908"/>
                  <a:pt x="5309" y="514502"/>
                  <a:pt x="0" y="375180"/>
                </a:cubicBezTo>
                <a:cubicBezTo>
                  <a:pt x="-5309" y="235858"/>
                  <a:pt x="9630" y="113421"/>
                  <a:pt x="0" y="0"/>
                </a:cubicBezTo>
                <a:close/>
              </a:path>
            </a:pathLst>
          </a:custGeom>
          <a:ln w="57150">
            <a:extLst>
              <a:ext uri="{C807C97D-BFC1-408E-A445-0C87EB9F89A2}">
                <ask:lineSketchStyleProps xmlns="" xmlns:ask="http://schemas.microsoft.com/office/drawing/2018/sketchyshapes" sd="981765707">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a:latin typeface="Curlz MT" pitchFamily="82" charset="77"/>
              </a:rPr>
              <a:t>“Where’s the dishwasher?” </a:t>
            </a:r>
          </a:p>
        </p:txBody>
      </p:sp>
      <p:sp>
        <p:nvSpPr>
          <p:cNvPr id="6" name="TextBox 5">
            <a:extLst>
              <a:ext uri="{FF2B5EF4-FFF2-40B4-BE49-F238E27FC236}">
                <a16:creationId xmlns:a16="http://schemas.microsoft.com/office/drawing/2014/main" id="{6BFF0A95-4716-3640-B4A6-3347AB615154}"/>
              </a:ext>
            </a:extLst>
          </p:cNvPr>
          <p:cNvSpPr txBox="1"/>
          <p:nvPr/>
        </p:nvSpPr>
        <p:spPr>
          <a:xfrm rot="21231068">
            <a:off x="461651" y="4134059"/>
            <a:ext cx="4059381" cy="1077218"/>
          </a:xfrm>
          <a:custGeom>
            <a:avLst/>
            <a:gdLst>
              <a:gd name="connsiteX0" fmla="*/ 0 w 4059381"/>
              <a:gd name="connsiteY0" fmla="*/ 0 h 1077218"/>
              <a:gd name="connsiteX1" fmla="*/ 4059381 w 4059381"/>
              <a:gd name="connsiteY1" fmla="*/ 0 h 1077218"/>
              <a:gd name="connsiteX2" fmla="*/ 4059381 w 4059381"/>
              <a:gd name="connsiteY2" fmla="*/ 1077218 h 1077218"/>
              <a:gd name="connsiteX3" fmla="*/ 0 w 4059381"/>
              <a:gd name="connsiteY3" fmla="*/ 1077218 h 1077218"/>
              <a:gd name="connsiteX4" fmla="*/ 0 w 4059381"/>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381" h="1077218" fill="none" extrusionOk="0">
                <a:moveTo>
                  <a:pt x="0" y="0"/>
                </a:moveTo>
                <a:cubicBezTo>
                  <a:pt x="657382" y="-49533"/>
                  <a:pt x="2036596" y="-14809"/>
                  <a:pt x="4059381" y="0"/>
                </a:cubicBezTo>
                <a:cubicBezTo>
                  <a:pt x="4112141" y="318461"/>
                  <a:pt x="4000775" y="810004"/>
                  <a:pt x="4059381" y="1077218"/>
                </a:cubicBezTo>
                <a:cubicBezTo>
                  <a:pt x="2727557" y="1028987"/>
                  <a:pt x="572810" y="1161673"/>
                  <a:pt x="0" y="1077218"/>
                </a:cubicBezTo>
                <a:cubicBezTo>
                  <a:pt x="-30674" y="647745"/>
                  <a:pt x="-40999" y="346968"/>
                  <a:pt x="0" y="0"/>
                </a:cubicBezTo>
                <a:close/>
              </a:path>
              <a:path w="4059381" h="1077218" stroke="0" extrusionOk="0">
                <a:moveTo>
                  <a:pt x="0" y="0"/>
                </a:moveTo>
                <a:cubicBezTo>
                  <a:pt x="619920" y="118645"/>
                  <a:pt x="3283284" y="116012"/>
                  <a:pt x="4059381" y="0"/>
                </a:cubicBezTo>
                <a:cubicBezTo>
                  <a:pt x="4049628" y="214159"/>
                  <a:pt x="4059191" y="764602"/>
                  <a:pt x="4059381" y="1077218"/>
                </a:cubicBezTo>
                <a:cubicBezTo>
                  <a:pt x="2771374" y="1211818"/>
                  <a:pt x="713875" y="920022"/>
                  <a:pt x="0" y="1077218"/>
                </a:cubicBezTo>
                <a:cubicBezTo>
                  <a:pt x="-71595" y="575089"/>
                  <a:pt x="13273" y="228237"/>
                  <a:pt x="0" y="0"/>
                </a:cubicBezTo>
                <a:close/>
              </a:path>
            </a:pathLst>
          </a:custGeom>
          <a:ln w="38100">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MV Boli" panose="020F0502020204030204" pitchFamily="34" charset="0"/>
                <a:cs typeface="MV Boli" panose="020F0502020204030204" pitchFamily="34" charset="0"/>
              </a:rPr>
              <a:t>“Who does the dishes?” </a:t>
            </a:r>
          </a:p>
        </p:txBody>
      </p:sp>
      <p:sp>
        <p:nvSpPr>
          <p:cNvPr id="7" name="TextBox 6">
            <a:extLst>
              <a:ext uri="{FF2B5EF4-FFF2-40B4-BE49-F238E27FC236}">
                <a16:creationId xmlns:a16="http://schemas.microsoft.com/office/drawing/2014/main" id="{0BA27575-4A75-B147-A646-73628F381373}"/>
              </a:ext>
            </a:extLst>
          </p:cNvPr>
          <p:cNvSpPr txBox="1"/>
          <p:nvPr/>
        </p:nvSpPr>
        <p:spPr>
          <a:xfrm rot="235013">
            <a:off x="5157071" y="4908318"/>
            <a:ext cx="5871170" cy="1200329"/>
          </a:xfrm>
          <a:custGeom>
            <a:avLst/>
            <a:gdLst>
              <a:gd name="connsiteX0" fmla="*/ 0 w 5871170"/>
              <a:gd name="connsiteY0" fmla="*/ 0 h 646331"/>
              <a:gd name="connsiteX1" fmla="*/ 469694 w 5871170"/>
              <a:gd name="connsiteY1" fmla="*/ 0 h 646331"/>
              <a:gd name="connsiteX2" fmla="*/ 1174234 w 5871170"/>
              <a:gd name="connsiteY2" fmla="*/ 0 h 646331"/>
              <a:gd name="connsiteX3" fmla="*/ 1702639 w 5871170"/>
              <a:gd name="connsiteY3" fmla="*/ 0 h 646331"/>
              <a:gd name="connsiteX4" fmla="*/ 2231045 w 5871170"/>
              <a:gd name="connsiteY4" fmla="*/ 0 h 646331"/>
              <a:gd name="connsiteX5" fmla="*/ 2876873 w 5871170"/>
              <a:gd name="connsiteY5" fmla="*/ 0 h 646331"/>
              <a:gd name="connsiteX6" fmla="*/ 3463990 w 5871170"/>
              <a:gd name="connsiteY6" fmla="*/ 0 h 646331"/>
              <a:gd name="connsiteX7" fmla="*/ 4109819 w 5871170"/>
              <a:gd name="connsiteY7" fmla="*/ 0 h 646331"/>
              <a:gd name="connsiteX8" fmla="*/ 4814359 w 5871170"/>
              <a:gd name="connsiteY8" fmla="*/ 0 h 646331"/>
              <a:gd name="connsiteX9" fmla="*/ 5342765 w 5871170"/>
              <a:gd name="connsiteY9" fmla="*/ 0 h 646331"/>
              <a:gd name="connsiteX10" fmla="*/ 5871170 w 5871170"/>
              <a:gd name="connsiteY10" fmla="*/ 0 h 646331"/>
              <a:gd name="connsiteX11" fmla="*/ 5871170 w 5871170"/>
              <a:gd name="connsiteY11" fmla="*/ 323166 h 646331"/>
              <a:gd name="connsiteX12" fmla="*/ 5871170 w 5871170"/>
              <a:gd name="connsiteY12" fmla="*/ 646331 h 646331"/>
              <a:gd name="connsiteX13" fmla="*/ 5225341 w 5871170"/>
              <a:gd name="connsiteY13" fmla="*/ 646331 h 646331"/>
              <a:gd name="connsiteX14" fmla="*/ 4520801 w 5871170"/>
              <a:gd name="connsiteY14" fmla="*/ 646331 h 646331"/>
              <a:gd name="connsiteX15" fmla="*/ 3816260 w 5871170"/>
              <a:gd name="connsiteY15" fmla="*/ 646331 h 646331"/>
              <a:gd name="connsiteX16" fmla="*/ 3405279 w 5871170"/>
              <a:gd name="connsiteY16" fmla="*/ 646331 h 646331"/>
              <a:gd name="connsiteX17" fmla="*/ 2759450 w 5871170"/>
              <a:gd name="connsiteY17" fmla="*/ 646331 h 646331"/>
              <a:gd name="connsiteX18" fmla="*/ 2113621 w 5871170"/>
              <a:gd name="connsiteY18" fmla="*/ 646331 h 646331"/>
              <a:gd name="connsiteX19" fmla="*/ 1643928 w 5871170"/>
              <a:gd name="connsiteY19" fmla="*/ 646331 h 646331"/>
              <a:gd name="connsiteX20" fmla="*/ 1056811 w 5871170"/>
              <a:gd name="connsiteY20" fmla="*/ 646331 h 646331"/>
              <a:gd name="connsiteX21" fmla="*/ 645829 w 5871170"/>
              <a:gd name="connsiteY21" fmla="*/ 646331 h 646331"/>
              <a:gd name="connsiteX22" fmla="*/ 0 w 5871170"/>
              <a:gd name="connsiteY22" fmla="*/ 646331 h 646331"/>
              <a:gd name="connsiteX23" fmla="*/ 0 w 5871170"/>
              <a:gd name="connsiteY23" fmla="*/ 323166 h 646331"/>
              <a:gd name="connsiteX24" fmla="*/ 0 w 5871170"/>
              <a:gd name="connsiteY2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71170" h="646331" fill="none" extrusionOk="0">
                <a:moveTo>
                  <a:pt x="0" y="0"/>
                </a:moveTo>
                <a:cubicBezTo>
                  <a:pt x="224497" y="-56014"/>
                  <a:pt x="358739" y="6751"/>
                  <a:pt x="469694" y="0"/>
                </a:cubicBezTo>
                <a:cubicBezTo>
                  <a:pt x="580649" y="-6751"/>
                  <a:pt x="1018256" y="36768"/>
                  <a:pt x="1174234" y="0"/>
                </a:cubicBezTo>
                <a:cubicBezTo>
                  <a:pt x="1330212" y="-36768"/>
                  <a:pt x="1511966" y="8857"/>
                  <a:pt x="1702639" y="0"/>
                </a:cubicBezTo>
                <a:cubicBezTo>
                  <a:pt x="1893312" y="-8857"/>
                  <a:pt x="2103126" y="25878"/>
                  <a:pt x="2231045" y="0"/>
                </a:cubicBezTo>
                <a:cubicBezTo>
                  <a:pt x="2358964" y="-25878"/>
                  <a:pt x="2650546" y="8191"/>
                  <a:pt x="2876873" y="0"/>
                </a:cubicBezTo>
                <a:cubicBezTo>
                  <a:pt x="3103200" y="-8191"/>
                  <a:pt x="3344604" y="22323"/>
                  <a:pt x="3463990" y="0"/>
                </a:cubicBezTo>
                <a:cubicBezTo>
                  <a:pt x="3583376" y="-22323"/>
                  <a:pt x="3793882" y="22354"/>
                  <a:pt x="4109819" y="0"/>
                </a:cubicBezTo>
                <a:cubicBezTo>
                  <a:pt x="4425756" y="-22354"/>
                  <a:pt x="4653008" y="42190"/>
                  <a:pt x="4814359" y="0"/>
                </a:cubicBezTo>
                <a:cubicBezTo>
                  <a:pt x="4975710" y="-42190"/>
                  <a:pt x="5166221" y="17582"/>
                  <a:pt x="5342765" y="0"/>
                </a:cubicBezTo>
                <a:cubicBezTo>
                  <a:pt x="5519309" y="-17582"/>
                  <a:pt x="5668721" y="31900"/>
                  <a:pt x="5871170" y="0"/>
                </a:cubicBezTo>
                <a:cubicBezTo>
                  <a:pt x="5874747" y="136534"/>
                  <a:pt x="5839252" y="226046"/>
                  <a:pt x="5871170" y="323166"/>
                </a:cubicBezTo>
                <a:cubicBezTo>
                  <a:pt x="5903088" y="420286"/>
                  <a:pt x="5837776" y="531232"/>
                  <a:pt x="5871170" y="646331"/>
                </a:cubicBezTo>
                <a:cubicBezTo>
                  <a:pt x="5718198" y="701580"/>
                  <a:pt x="5507191" y="629693"/>
                  <a:pt x="5225341" y="646331"/>
                </a:cubicBezTo>
                <a:cubicBezTo>
                  <a:pt x="4943491" y="662969"/>
                  <a:pt x="4855052" y="595924"/>
                  <a:pt x="4520801" y="646331"/>
                </a:cubicBezTo>
                <a:cubicBezTo>
                  <a:pt x="4186550" y="696738"/>
                  <a:pt x="3967063" y="630633"/>
                  <a:pt x="3816260" y="646331"/>
                </a:cubicBezTo>
                <a:cubicBezTo>
                  <a:pt x="3665457" y="662029"/>
                  <a:pt x="3568868" y="614887"/>
                  <a:pt x="3405279" y="646331"/>
                </a:cubicBezTo>
                <a:cubicBezTo>
                  <a:pt x="3241690" y="677775"/>
                  <a:pt x="3002192" y="575888"/>
                  <a:pt x="2759450" y="646331"/>
                </a:cubicBezTo>
                <a:cubicBezTo>
                  <a:pt x="2516708" y="716774"/>
                  <a:pt x="2431773" y="600792"/>
                  <a:pt x="2113621" y="646331"/>
                </a:cubicBezTo>
                <a:cubicBezTo>
                  <a:pt x="1795469" y="691870"/>
                  <a:pt x="1775929" y="621112"/>
                  <a:pt x="1643928" y="646331"/>
                </a:cubicBezTo>
                <a:cubicBezTo>
                  <a:pt x="1511927" y="671550"/>
                  <a:pt x="1200431" y="605449"/>
                  <a:pt x="1056811" y="646331"/>
                </a:cubicBezTo>
                <a:cubicBezTo>
                  <a:pt x="913191" y="687213"/>
                  <a:pt x="789341" y="610610"/>
                  <a:pt x="645829" y="646331"/>
                </a:cubicBezTo>
                <a:cubicBezTo>
                  <a:pt x="502317" y="682052"/>
                  <a:pt x="169920" y="586701"/>
                  <a:pt x="0" y="646331"/>
                </a:cubicBezTo>
                <a:cubicBezTo>
                  <a:pt x="-33668" y="546039"/>
                  <a:pt x="1300" y="418833"/>
                  <a:pt x="0" y="323166"/>
                </a:cubicBezTo>
                <a:cubicBezTo>
                  <a:pt x="-1300" y="227499"/>
                  <a:pt x="4178" y="138775"/>
                  <a:pt x="0" y="0"/>
                </a:cubicBezTo>
                <a:close/>
              </a:path>
              <a:path w="5871170" h="646331" stroke="0" extrusionOk="0">
                <a:moveTo>
                  <a:pt x="0" y="0"/>
                </a:moveTo>
                <a:cubicBezTo>
                  <a:pt x="158143" y="-50472"/>
                  <a:pt x="398634" y="78394"/>
                  <a:pt x="704540" y="0"/>
                </a:cubicBezTo>
                <a:cubicBezTo>
                  <a:pt x="1010446" y="-78394"/>
                  <a:pt x="1066070" y="34254"/>
                  <a:pt x="1174234" y="0"/>
                </a:cubicBezTo>
                <a:cubicBezTo>
                  <a:pt x="1282398" y="-34254"/>
                  <a:pt x="1579895" y="44106"/>
                  <a:pt x="1702639" y="0"/>
                </a:cubicBezTo>
                <a:cubicBezTo>
                  <a:pt x="1825384" y="-44106"/>
                  <a:pt x="2004193" y="41933"/>
                  <a:pt x="2172333" y="0"/>
                </a:cubicBezTo>
                <a:cubicBezTo>
                  <a:pt x="2340473" y="-41933"/>
                  <a:pt x="2468498" y="12523"/>
                  <a:pt x="2583315" y="0"/>
                </a:cubicBezTo>
                <a:cubicBezTo>
                  <a:pt x="2698132" y="-12523"/>
                  <a:pt x="2871863" y="12895"/>
                  <a:pt x="2994297" y="0"/>
                </a:cubicBezTo>
                <a:cubicBezTo>
                  <a:pt x="3116731" y="-12895"/>
                  <a:pt x="3233696" y="18249"/>
                  <a:pt x="3405279" y="0"/>
                </a:cubicBezTo>
                <a:cubicBezTo>
                  <a:pt x="3576862" y="-18249"/>
                  <a:pt x="3701277" y="56778"/>
                  <a:pt x="3992396" y="0"/>
                </a:cubicBezTo>
                <a:cubicBezTo>
                  <a:pt x="4283515" y="-56778"/>
                  <a:pt x="4360611" y="83085"/>
                  <a:pt x="4696936" y="0"/>
                </a:cubicBezTo>
                <a:cubicBezTo>
                  <a:pt x="5033261" y="-83085"/>
                  <a:pt x="5093192" y="2036"/>
                  <a:pt x="5284053" y="0"/>
                </a:cubicBezTo>
                <a:cubicBezTo>
                  <a:pt x="5474914" y="-2036"/>
                  <a:pt x="5687715" y="64203"/>
                  <a:pt x="5871170" y="0"/>
                </a:cubicBezTo>
                <a:cubicBezTo>
                  <a:pt x="5876378" y="136063"/>
                  <a:pt x="5842547" y="230452"/>
                  <a:pt x="5871170" y="329629"/>
                </a:cubicBezTo>
                <a:cubicBezTo>
                  <a:pt x="5899793" y="428806"/>
                  <a:pt x="5865077" y="490515"/>
                  <a:pt x="5871170" y="646331"/>
                </a:cubicBezTo>
                <a:cubicBezTo>
                  <a:pt x="5677941" y="648616"/>
                  <a:pt x="5497598" y="607778"/>
                  <a:pt x="5342765" y="646331"/>
                </a:cubicBezTo>
                <a:cubicBezTo>
                  <a:pt x="5187933" y="684884"/>
                  <a:pt x="4784958" y="597951"/>
                  <a:pt x="4638224" y="646331"/>
                </a:cubicBezTo>
                <a:cubicBezTo>
                  <a:pt x="4491490" y="694711"/>
                  <a:pt x="4376951" y="619411"/>
                  <a:pt x="4227242" y="646331"/>
                </a:cubicBezTo>
                <a:cubicBezTo>
                  <a:pt x="4077533" y="673251"/>
                  <a:pt x="4012975" y="600813"/>
                  <a:pt x="3816260" y="646331"/>
                </a:cubicBezTo>
                <a:cubicBezTo>
                  <a:pt x="3619545" y="691849"/>
                  <a:pt x="3407334" y="577744"/>
                  <a:pt x="3229143" y="646331"/>
                </a:cubicBezTo>
                <a:cubicBezTo>
                  <a:pt x="3050952" y="714918"/>
                  <a:pt x="2724157" y="642618"/>
                  <a:pt x="2583315" y="646331"/>
                </a:cubicBezTo>
                <a:cubicBezTo>
                  <a:pt x="2442473" y="650044"/>
                  <a:pt x="2163790" y="583028"/>
                  <a:pt x="2054909" y="646331"/>
                </a:cubicBezTo>
                <a:cubicBezTo>
                  <a:pt x="1946028" y="709634"/>
                  <a:pt x="1766110" y="594589"/>
                  <a:pt x="1585216" y="646331"/>
                </a:cubicBezTo>
                <a:cubicBezTo>
                  <a:pt x="1404322" y="698073"/>
                  <a:pt x="1129518" y="607391"/>
                  <a:pt x="880676" y="646331"/>
                </a:cubicBezTo>
                <a:cubicBezTo>
                  <a:pt x="631834" y="685271"/>
                  <a:pt x="345616" y="646125"/>
                  <a:pt x="0" y="646331"/>
                </a:cubicBezTo>
                <a:cubicBezTo>
                  <a:pt x="-20076" y="577063"/>
                  <a:pt x="10715" y="478948"/>
                  <a:pt x="0" y="336092"/>
                </a:cubicBezTo>
                <a:cubicBezTo>
                  <a:pt x="-10715" y="193236"/>
                  <a:pt x="23840" y="158891"/>
                  <a:pt x="0" y="0"/>
                </a:cubicBezTo>
                <a:close/>
              </a:path>
            </a:pathLst>
          </a:custGeom>
          <a:ln w="57150">
            <a:extLst>
              <a:ext uri="{C807C97D-BFC1-408E-A445-0C87EB9F89A2}">
                <ask:lineSketchStyleProps xmlns="" xmlns:ask="http://schemas.microsoft.com/office/drawing/2018/sketchyshapes" sd="3273543333">
                  <a:prstGeom prst="rect">
                    <a:avLst/>
                  </a:prstGeom>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dirty="0">
                <a:latin typeface="KG Empire of Dirt" panose="02000000000000000000" pitchFamily="2" charset="77"/>
              </a:rPr>
              <a:t>“I’m not allowed to cook at home</a:t>
            </a:r>
            <a:r>
              <a:rPr lang="en-US" sz="3600" dirty="0" smtClean="0">
                <a:latin typeface="KG Empire of Dirt" panose="02000000000000000000" pitchFamily="2" charset="77"/>
              </a:rPr>
              <a:t>” </a:t>
            </a:r>
            <a:endParaRPr lang="en-US" sz="3600" dirty="0">
              <a:latin typeface="KG Empire of Dirt" panose="02000000000000000000" pitchFamily="2" charset="77"/>
            </a:endParaRPr>
          </a:p>
        </p:txBody>
      </p:sp>
      <p:sp>
        <p:nvSpPr>
          <p:cNvPr id="8" name="TextBox 7">
            <a:extLst>
              <a:ext uri="{FF2B5EF4-FFF2-40B4-BE49-F238E27FC236}">
                <a16:creationId xmlns:a16="http://schemas.microsoft.com/office/drawing/2014/main" id="{C65187C0-372B-F74A-98BC-3178A42E96D2}"/>
              </a:ext>
            </a:extLst>
          </p:cNvPr>
          <p:cNvSpPr txBox="1"/>
          <p:nvPr/>
        </p:nvSpPr>
        <p:spPr>
          <a:xfrm>
            <a:off x="3701143" y="6749143"/>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21B36182-8BB7-7147-9DA8-7AC096D78F51}"/>
              </a:ext>
            </a:extLst>
          </p:cNvPr>
          <p:cNvSpPr txBox="1"/>
          <p:nvPr/>
        </p:nvSpPr>
        <p:spPr>
          <a:xfrm>
            <a:off x="103910" y="5984607"/>
            <a:ext cx="7379195" cy="646331"/>
          </a:xfrm>
          <a:prstGeom prst="rect">
            <a:avLst/>
          </a:prstGeom>
          <a:noFill/>
        </p:spPr>
        <p:txBody>
          <a:bodyPr wrap="square" rtlCol="0">
            <a:spAutoFit/>
          </a:bodyPr>
          <a:lstStyle/>
          <a:p>
            <a:r>
              <a:rPr lang="en-US" sz="3600" b="1" i="1" u="sng" dirty="0">
                <a:latin typeface="Trebuchet MS" panose="020B0703020202090204" pitchFamily="34" charset="0"/>
              </a:rPr>
              <a:t>How can we solve this problem? </a:t>
            </a:r>
          </a:p>
        </p:txBody>
      </p:sp>
    </p:spTree>
    <p:extLst>
      <p:ext uri="{BB962C8B-B14F-4D97-AF65-F5344CB8AC3E}">
        <p14:creationId xmlns:p14="http://schemas.microsoft.com/office/powerpoint/2010/main" val="204113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352033-808B-EF43-9C5B-DDAC4A7AE6F1}"/>
              </a:ext>
            </a:extLst>
          </p:cNvPr>
          <p:cNvSpPr>
            <a:spLocks noGrp="1"/>
          </p:cNvSpPr>
          <p:nvPr>
            <p:ph type="title"/>
          </p:nvPr>
        </p:nvSpPr>
        <p:spPr>
          <a:xfrm>
            <a:off x="1179226" y="826680"/>
            <a:ext cx="9833548" cy="1325563"/>
          </a:xfrm>
        </p:spPr>
        <p:txBody>
          <a:bodyPr>
            <a:normAutofit/>
          </a:bodyPr>
          <a:lstStyle/>
          <a:p>
            <a:pPr algn="ctr"/>
            <a:r>
              <a:rPr lang="en-US" sz="4800" dirty="0">
                <a:solidFill>
                  <a:srgbClr val="FFFFFF"/>
                </a:solidFill>
                <a:latin typeface="Trebuchet MS" panose="020B0703020202090204" pitchFamily="34" charset="0"/>
              </a:rPr>
              <a:t>The Highs	</a:t>
            </a:r>
          </a:p>
        </p:txBody>
      </p:sp>
      <p:graphicFrame>
        <p:nvGraphicFramePr>
          <p:cNvPr id="5" name="Content Placeholder 2">
            <a:extLst>
              <a:ext uri="{FF2B5EF4-FFF2-40B4-BE49-F238E27FC236}">
                <a16:creationId xmlns:a16="http://schemas.microsoft.com/office/drawing/2014/main" id="{05671379-AD0A-48B0-B312-A225B7DD2365}"/>
              </a:ext>
            </a:extLst>
          </p:cNvPr>
          <p:cNvGraphicFramePr>
            <a:graphicFrameLocks noGrp="1"/>
          </p:cNvGraphicFramePr>
          <p:nvPr>
            <p:ph idx="1"/>
            <p:extLst>
              <p:ext uri="{D42A27DB-BD31-4B8C-83A1-F6EECF244321}">
                <p14:modId xmlns:p14="http://schemas.microsoft.com/office/powerpoint/2010/main" val="797760085"/>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838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950</Words>
  <Application>Microsoft Office PowerPoint</Application>
  <PresentationFormat>Widescreen</PresentationFormat>
  <Paragraphs>125</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Curlz MT</vt:lpstr>
      <vt:lpstr>KG Empire of Dirt</vt:lpstr>
      <vt:lpstr>MV Boli</vt:lpstr>
      <vt:lpstr>Trebuchet MS</vt:lpstr>
      <vt:lpstr>Office Theme</vt:lpstr>
      <vt:lpstr>Teaching Home Economics The challenges, the highs and the future</vt:lpstr>
      <vt:lpstr>My background</vt:lpstr>
      <vt:lpstr>The challenges… and some? solutions</vt:lpstr>
      <vt:lpstr>The perception of Home Economics </vt:lpstr>
      <vt:lpstr>What does this mean? </vt:lpstr>
      <vt:lpstr>Teacher recruitment and retention</vt:lpstr>
      <vt:lpstr>Funding</vt:lpstr>
      <vt:lpstr>Skills they arrive at high school with </vt:lpstr>
      <vt:lpstr>The Highs </vt:lpstr>
      <vt:lpstr>Working with external partners</vt:lpstr>
      <vt:lpstr>Our partners – Ramsay of Carluke</vt:lpstr>
      <vt:lpstr>Our partners - R&amp;W Scott</vt:lpstr>
      <vt:lpstr>BNF Healthy Eating Week</vt:lpstr>
      <vt:lpstr>Skills for life, learning and work</vt:lpstr>
      <vt:lpstr>The pupils </vt:lpstr>
      <vt:lpstr>PowerPoint Presentation</vt:lpstr>
      <vt:lpstr>Finally… the future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Home Economics The challenges, the highs and the future</dc:title>
  <dc:creator>Emma Creaney</dc:creator>
  <cp:lastModifiedBy>Alex White</cp:lastModifiedBy>
  <cp:revision>10</cp:revision>
  <dcterms:created xsi:type="dcterms:W3CDTF">2019-11-03T12:36:30Z</dcterms:created>
  <dcterms:modified xsi:type="dcterms:W3CDTF">2019-11-18T09:23:22Z</dcterms:modified>
</cp:coreProperties>
</file>