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Simple, but fun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2598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Cut the cauliflower yourself, rather than buying it pre-prepared. You could also use frozen cauliflower.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left-over mashed potato, cabbage, Brussel sprouts and other vegetables when you can for the bubble and squeak.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Freeze extra portions of cauliflower cheese and bubble and squeak for another meal.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Buy a large sack of potatoes, and store in a dark cool cupboard.</a:t>
            </a:r>
            <a:endParaRPr lang="en-GB" altLang="en-US" sz="105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</a:t>
            </a:r>
            <a:r>
              <a:rPr lang="en-GB" altLang="en-US" sz="2000" dirty="0"/>
              <a:t>a stronger tasting cheese, e.g. mature cheddar or stilton, as this means you can use less each time.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Frozen vegetables tend to be cheaper than fresh, and can help to cut down on food waste.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901" r="8359"/>
          <a:stretch/>
        </p:blipFill>
        <p:spPr>
          <a:xfrm>
            <a:off x="8876118" y="2005070"/>
            <a:ext cx="3042030" cy="2366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>
          <a:xfrm>
            <a:off x="8996907" y="4371092"/>
            <a:ext cx="3108528" cy="19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4688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and dry hands before and during cooking.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Always check date marks, e.g. use-by on the cheese.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fresh fruit and vegetables before use to remove any dirt and bacteria.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pan handles away from the edge of the hob.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</a:t>
            </a:r>
            <a:r>
              <a:rPr lang="en-GB" altLang="en-US" sz="2000" dirty="0"/>
              <a:t>oven gloves.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Check that any left-overs for the bubble and squeak are only 48 hours old. If older do not use and throw away. 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5" y="1916935"/>
            <a:ext cx="3018746" cy="216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26" y="4197427"/>
            <a:ext cx="2817645" cy="21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Cauliflower cheese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up the sauce and pour over fish, pasta or other vegetables.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Replace half of the cauliflower with broccoli.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swapping the cauliflower for a range of cooked vegetables such as butternut squash, peppers and onions and sweetcorn for a mixed veggie bake.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Stir the sauce into cooked pasta along with canned tuna, sweetcorn and spring onions for a quick meal. 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None/>
              <a:defRPr/>
            </a:pP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415" y="2941115"/>
            <a:ext cx="3539191" cy="257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8928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Bubble and squeak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left over potatoes and cabbage/Brussel sprouts.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adding fresh herbs, chopped onion or cooked leeks. 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Cheesy scones</a:t>
            </a:r>
          </a:p>
          <a:p>
            <a:r>
              <a:rPr lang="en-GB" sz="2000" dirty="0"/>
              <a:t>You could experiment with different flavourings by adding herbs or spices.</a:t>
            </a:r>
          </a:p>
          <a:p>
            <a:r>
              <a:rPr lang="en-GB" sz="2000" dirty="0" smtClean="0"/>
              <a:t>You could </a:t>
            </a:r>
            <a:r>
              <a:rPr lang="en-GB" sz="2000" dirty="0"/>
              <a:t>make fruit </a:t>
            </a:r>
            <a:r>
              <a:rPr lang="en-GB" sz="2000" dirty="0" smtClean="0"/>
              <a:t>scones by adding </a:t>
            </a:r>
            <a:r>
              <a:rPr lang="en-GB" sz="2000" dirty="0"/>
              <a:t>25g sugar and 75g </a:t>
            </a:r>
            <a:r>
              <a:rPr lang="en-GB" sz="2000" dirty="0" smtClean="0"/>
              <a:t>sultanas </a:t>
            </a:r>
            <a:r>
              <a:rPr lang="en-GB" sz="2000" dirty="0"/>
              <a:t>before the milk and leave out the cheese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15" descr="bubblesquea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019" y="1850657"/>
            <a:ext cx="3076327" cy="222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DSC01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19" y="4181002"/>
            <a:ext cx="3066997" cy="222337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Back to basics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26826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Aim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To make recipes that are low cost and can be adapted. 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a cheese sauce (roux);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kitchen equipment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three tasty recipes, which are cheap but cheerful.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78" y="3012861"/>
            <a:ext cx="4072655" cy="27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71356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making tasty food which is low cost.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Using leftovers saves money and prevents waste.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The sauce can be adapted and used in lots of different recipes in the future.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6655"/>
          <a:stretch/>
        </p:blipFill>
        <p:spPr>
          <a:xfrm>
            <a:off x="7795935" y="2014636"/>
            <a:ext cx="4197927" cy="3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508" y="2225733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59" y="4205767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650929" y="2766008"/>
            <a:ext cx="2560139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Cauliflower cheese </a:t>
            </a: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776711" y="2766008"/>
            <a:ext cx="2575015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Bubble and </a:t>
            </a:r>
            <a:r>
              <a:rPr lang="en-GB" altLang="en-US" dirty="0" smtClean="0"/>
              <a:t>squeak</a:t>
            </a:r>
            <a:endParaRPr lang="en-GB" altLang="en-US" dirty="0"/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8048992" y="2766008"/>
            <a:ext cx="2564671" cy="71731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 smtClean="0"/>
              <a:t>Cheesy scones</a:t>
            </a:r>
            <a:endParaRPr lang="en-GB" altLang="en-US" dirty="0"/>
          </a:p>
        </p:txBody>
      </p:sp>
      <p:pic>
        <p:nvPicPr>
          <p:cNvPr id="9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930" y="3823951"/>
            <a:ext cx="2560138" cy="18592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5" descr="bubblesque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11" y="3823951"/>
            <a:ext cx="2575015" cy="18592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DSC01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93" y="3823951"/>
            <a:ext cx="2564671" cy="1859218"/>
          </a:xfrm>
          <a:prstGeom prst="rect">
            <a:avLst/>
          </a:prstGeom>
          <a:noFill/>
          <a:ln w="28575">
            <a:solidFill>
              <a:srgbClr val="158B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chop and slice;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mash;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Combine;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the hob and oven;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rub-in and roll out;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bake.</a:t>
            </a:r>
            <a:endParaRPr lang="en-GB" altLang="en-US" sz="2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702" y="2594429"/>
            <a:ext cx="4072838" cy="2831544"/>
          </a:xfrm>
          <a:prstGeom prst="rect">
            <a:avLst/>
          </a:prstGeom>
          <a:solidFill>
            <a:srgbClr val="C7D9BD"/>
          </a:solidFill>
          <a:ln w="57150">
            <a:solidFill>
              <a:srgbClr val="158B4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not download and insert a BNF cooking skill video here?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02977" y="227344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8602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04541"/>
              </p:ext>
            </p:extLst>
          </p:nvPr>
        </p:nvGraphicFramePr>
        <p:xfrm>
          <a:off x="577791" y="2676730"/>
          <a:ext cx="5382433" cy="374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cheese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and squeak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Cheesy scones</a:t>
                      </a:r>
                    </a:p>
                  </a:txBody>
                  <a:tcPr marL="91455" marR="91455" marT="45726" marB="45726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cauliflower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250ml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reduced fat cheddar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mustard</a:t>
                      </a:r>
                    </a:p>
                  </a:txBody>
                  <a:tcPr marL="91455" marR="91455" marT="45730" marB="45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large potatoes (300g)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spoon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</a:txBody>
                  <a:tcPr marL="91455" marR="91455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self raising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5ml spoon mustard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40g butter or baking fat/block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hard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125ml semi-skimmed milk</a:t>
                      </a: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73853"/>
              </p:ext>
            </p:extLst>
          </p:nvPr>
        </p:nvGraphicFramePr>
        <p:xfrm>
          <a:off x="6203840" y="2676730"/>
          <a:ext cx="5382433" cy="374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cheese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and squeak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Cheesy scones</a:t>
                      </a:r>
                    </a:p>
                  </a:txBody>
                  <a:tcPr marL="91455" marR="91455" marT="45726" marB="45726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cauliflowers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375g reduced fat cheddar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5x5ml spoon mustard</a:t>
                      </a:r>
                    </a:p>
                  </a:txBody>
                  <a:tcPr marL="91455" marR="91455" marT="45735" marB="4573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 large potatoes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5x15ml spoon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</a:txBody>
                  <a:tcPr marL="91455" marR="91455" marT="45735" marB="4573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2.5kg self raising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5ml spoon mustard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400g butter or baking fat/block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750g hard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1250ml semi-skimmed milk</a:t>
                      </a: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414118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Review recipes to be cooked.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and cook the potatoes and cabbage.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Make </a:t>
            </a:r>
            <a:r>
              <a:rPr lang="en-GB" altLang="en-US" sz="2000" dirty="0" smtClean="0"/>
              <a:t>the cheesy scones.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and cook the cauliflower.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bubble and squeak.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cheese sauce – serve with the cauliflower.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5206698"/>
            <a:ext cx="3217481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7964" y="5206698"/>
            <a:ext cx="3217482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3110" y="5198064"/>
            <a:ext cx="3217482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857" y="1454506"/>
            <a:ext cx="2146091" cy="155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5" descr="bubblesque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857" y="3072301"/>
            <a:ext cx="2158562" cy="155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DSC01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95" y="2269074"/>
            <a:ext cx="2295136" cy="166382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046773" cy="360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Use reduced fat cheese in the cauliflower cheese.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Reduce </a:t>
            </a:r>
            <a:r>
              <a:rPr lang="en-GB" altLang="en-US" sz="2000" dirty="0"/>
              <a:t>the amount of cheese used.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Add </a:t>
            </a:r>
            <a:r>
              <a:rPr lang="en-GB" altLang="en-US" sz="2000" dirty="0"/>
              <a:t>more vegetables to the bubble and squeak, such as peas and peppers.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Keep </a:t>
            </a:r>
            <a:r>
              <a:rPr lang="en-GB" altLang="en-US" sz="2000" dirty="0"/>
              <a:t>the skins on the potatoes, providing additional fibre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Make fruit scones, to increase fruit and vegetable intake.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8046" r="3119" b="10256"/>
          <a:stretch/>
        </p:blipFill>
        <p:spPr>
          <a:xfrm>
            <a:off x="8212975" y="1853739"/>
            <a:ext cx="3582785" cy="2053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5832" r="5136" b="16106"/>
          <a:stretch/>
        </p:blipFill>
        <p:spPr>
          <a:xfrm>
            <a:off x="8408821" y="4196924"/>
            <a:ext cx="3191092" cy="17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779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Simple, but fun 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Back to basics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39</cp:revision>
  <dcterms:created xsi:type="dcterms:W3CDTF">2018-10-10T09:22:08Z</dcterms:created>
  <dcterms:modified xsi:type="dcterms:W3CDTF">2020-01-09T16:27:35Z</dcterms:modified>
</cp:coreProperties>
</file>